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Speech Sounds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208661"/>
            <a:ext cx="6400800" cy="889812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>
            <a:noAutofit/>
          </a:bodyPr>
          <a:lstStyle/>
          <a:p>
            <a:pPr marL="342900" indent="-342900"/>
            <a:r>
              <a:rPr lang="en-AU" dirty="0"/>
              <a:t>What speech sounds do humans make and how do we make them?</a:t>
            </a:r>
          </a:p>
          <a:p>
            <a:pPr marL="342900" indent="-342900"/>
            <a:r>
              <a:rPr lang="en-AU" dirty="0"/>
              <a:t>Kuiper and Allan Chapter 4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Phonetics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the study of</a:t>
            </a:r>
          </a:p>
          <a:p>
            <a:pPr lvl="1"/>
            <a:r>
              <a:rPr lang="en-AU"/>
              <a:t>production </a:t>
            </a:r>
          </a:p>
          <a:p>
            <a:pPr lvl="1"/>
            <a:r>
              <a:rPr lang="en-AU"/>
              <a:t>perception</a:t>
            </a:r>
          </a:p>
          <a:p>
            <a:pPr lvl="1"/>
            <a:r>
              <a:rPr lang="en-AU"/>
              <a:t>analysis of speech sounds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Sounds and spelling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/>
              <a:t>Written English is represented by graphic symbols called letters.</a:t>
            </a:r>
          </a:p>
          <a:p>
            <a:pPr>
              <a:lnSpc>
                <a:spcPct val="90000"/>
              </a:lnSpc>
            </a:pPr>
            <a:r>
              <a:rPr lang="en-AU"/>
              <a:t>Spoken English comes out of our mouths as sound.</a:t>
            </a:r>
          </a:p>
          <a:p>
            <a:pPr>
              <a:lnSpc>
                <a:spcPct val="90000"/>
              </a:lnSpc>
            </a:pPr>
            <a:r>
              <a:rPr lang="en-AU"/>
              <a:t>English spelling does not accurately represent English sounds.</a:t>
            </a:r>
          </a:p>
          <a:p>
            <a:pPr lvl="1">
              <a:lnSpc>
                <a:spcPct val="90000"/>
              </a:lnSpc>
            </a:pPr>
            <a:r>
              <a:rPr lang="en-AU"/>
              <a:t>English spelling was standardised a long time ago.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Exercise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AU" dirty="0"/>
              <a:t>How many sounds are there in the following words?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(a)	fill	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(b)	feel	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(c)	tree	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(d)	bitter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(e)	thesis	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(f)	sing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(g)	drunk 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(h)	single</a:t>
            </a:r>
          </a:p>
          <a:p>
            <a:pPr>
              <a:lnSpc>
                <a:spcPct val="90000"/>
              </a:lnSpc>
            </a:pPr>
            <a:endParaRPr lang="en-AU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Exercise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AU"/>
              <a:t>	How many different ways can you find to spell the sound represented by the </a:t>
            </a:r>
            <a:r>
              <a:rPr lang="en-AU" u="sng"/>
              <a:t>ee</a:t>
            </a:r>
            <a:r>
              <a:rPr lang="en-AU"/>
              <a:t> of </a:t>
            </a:r>
            <a:r>
              <a:rPr lang="en-AU" i="1"/>
              <a:t>keep</a:t>
            </a:r>
            <a:r>
              <a:rPr lang="en-AU"/>
              <a:t>?</a:t>
            </a:r>
          </a:p>
          <a:p>
            <a:pPr>
              <a:buFontTx/>
              <a:buNone/>
            </a:pPr>
            <a:r>
              <a:rPr lang="en-AU"/>
              <a:t>	How many different pronunciations can you find for the spelling </a:t>
            </a:r>
            <a:r>
              <a:rPr lang="en-AU" u="sng"/>
              <a:t>...ough</a:t>
            </a:r>
            <a:r>
              <a:rPr lang="en-AU"/>
              <a:t>?</a:t>
            </a:r>
          </a:p>
          <a:p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Exercise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AU"/>
              <a:t>	What silent letter can you find in the words </a:t>
            </a:r>
            <a:r>
              <a:rPr lang="en-AU" i="1"/>
              <a:t>sword</a:t>
            </a:r>
            <a:r>
              <a:rPr lang="en-AU"/>
              <a:t>, </a:t>
            </a:r>
            <a:r>
              <a:rPr lang="en-AU" i="1"/>
              <a:t>knight</a:t>
            </a:r>
            <a:r>
              <a:rPr lang="en-AU"/>
              <a:t>, </a:t>
            </a:r>
            <a:r>
              <a:rPr lang="en-AU" i="1"/>
              <a:t>mortgage</a:t>
            </a:r>
            <a:r>
              <a:rPr lang="en-AU"/>
              <a:t>, </a:t>
            </a:r>
            <a:r>
              <a:rPr lang="en-AU" i="1"/>
              <a:t>doubt</a:t>
            </a:r>
            <a:r>
              <a:rPr lang="en-AU"/>
              <a:t>, </a:t>
            </a:r>
            <a:r>
              <a:rPr lang="en-AU" i="1"/>
              <a:t>align</a:t>
            </a:r>
            <a:r>
              <a:rPr lang="en-AU"/>
              <a:t>, </a:t>
            </a:r>
            <a:r>
              <a:rPr lang="en-AU" i="1"/>
              <a:t>would</a:t>
            </a:r>
            <a:r>
              <a:rPr lang="en-AU"/>
              <a:t>, </a:t>
            </a:r>
            <a:r>
              <a:rPr lang="en-AU" i="1"/>
              <a:t>psychology</a:t>
            </a:r>
            <a:r>
              <a:rPr lang="en-AU"/>
              <a:t>, </a:t>
            </a:r>
            <a:r>
              <a:rPr lang="en-AU" i="1"/>
              <a:t>honest</a:t>
            </a:r>
            <a:r>
              <a:rPr lang="en-AU"/>
              <a:t>, </a:t>
            </a:r>
            <a:r>
              <a:rPr lang="en-AU" i="1"/>
              <a:t>who</a:t>
            </a:r>
            <a:r>
              <a:rPr lang="en-AU"/>
              <a:t>?</a:t>
            </a:r>
          </a:p>
          <a:p>
            <a:pPr>
              <a:buFontTx/>
              <a:buNone/>
            </a:pPr>
            <a:r>
              <a:rPr lang="en-AU"/>
              <a:t>	What ‘extra’ sound can you find in the pronunciation of the words </a:t>
            </a:r>
            <a:r>
              <a:rPr lang="en-AU" i="1"/>
              <a:t>use</a:t>
            </a:r>
            <a:r>
              <a:rPr lang="en-AU"/>
              <a:t>, </a:t>
            </a:r>
            <a:r>
              <a:rPr lang="en-AU" i="1"/>
              <a:t>cute</a:t>
            </a:r>
            <a:r>
              <a:rPr lang="en-AU"/>
              <a:t>, and </a:t>
            </a:r>
            <a:r>
              <a:rPr lang="en-AU" i="1"/>
              <a:t>one</a:t>
            </a:r>
            <a:r>
              <a:rPr lang="en-AU"/>
              <a:t>?</a:t>
            </a:r>
          </a:p>
          <a:p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Conclusions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Speech is heard as sequences of sound segments.</a:t>
            </a:r>
          </a:p>
          <a:p>
            <a:r>
              <a:rPr lang="en-AU"/>
              <a:t>Spelling does not accurately represent the sequences of sound we hear.</a:t>
            </a:r>
          </a:p>
          <a:p>
            <a:r>
              <a:rPr lang="en-AU"/>
              <a:t>We need a system of symbols for representing the sounds we hear if we are to study speech sounds.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The IPA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The International Phonetic Alphabet</a:t>
            </a:r>
          </a:p>
          <a:p>
            <a:pPr lvl="1"/>
            <a:r>
              <a:rPr lang="en-AU"/>
              <a:t>aims to provide symbols for every speech sound used in all languages.</a:t>
            </a:r>
          </a:p>
          <a:p>
            <a:r>
              <a:rPr lang="en-AU"/>
              <a:t>No language uses all of the sounds which the IPA can represent.</a:t>
            </a:r>
          </a:p>
          <a:p>
            <a:r>
              <a:rPr lang="en-AU"/>
              <a:t>We will look at the symbols which are useful for English.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37</TotalTime>
  <Words>173</Words>
  <Application>Microsoft Macintosh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K &amp; A iv</vt:lpstr>
      <vt:lpstr>Speech Sounds</vt:lpstr>
      <vt:lpstr>Phonetics</vt:lpstr>
      <vt:lpstr>Sounds and spelling</vt:lpstr>
      <vt:lpstr>Exercise</vt:lpstr>
      <vt:lpstr>Exercise</vt:lpstr>
      <vt:lpstr>Exercise</vt:lpstr>
      <vt:lpstr>Conclusions</vt:lpstr>
      <vt:lpstr>The IPA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8</cp:revision>
  <dcterms:created xsi:type="dcterms:W3CDTF">2016-04-08T07:16:18Z</dcterms:created>
  <dcterms:modified xsi:type="dcterms:W3CDTF">2016-06-14T00:16:46Z</dcterms:modified>
</cp:coreProperties>
</file>