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Articulatory phonetics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1435798"/>
            <a:ext cx="6502400" cy="95092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AU" dirty="0"/>
              <a:t>the study of how speech sounds are produced</a:t>
            </a:r>
          </a:p>
          <a:p>
            <a:pPr marL="342900" indent="-342900"/>
            <a:r>
              <a:rPr lang="en-AU" dirty="0"/>
              <a:t>Kuiper and Allan Chapter 4.2.2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Organs of Speech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Speech is produced by a variety of organs also used for other purposes.</a:t>
            </a:r>
          </a:p>
          <a:p>
            <a:pPr lvl="1"/>
            <a:r>
              <a:rPr lang="en-AU"/>
              <a:t>lungs</a:t>
            </a:r>
          </a:p>
          <a:p>
            <a:pPr lvl="1"/>
            <a:r>
              <a:rPr lang="en-AU"/>
              <a:t>windpipe (trachea)</a:t>
            </a:r>
          </a:p>
          <a:p>
            <a:pPr lvl="1"/>
            <a:r>
              <a:rPr lang="en-AU"/>
              <a:t>vocal cords</a:t>
            </a:r>
          </a:p>
          <a:p>
            <a:pPr lvl="1"/>
            <a:r>
              <a:rPr lang="en-AU"/>
              <a:t>mouth &amp; nose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Organs of Speech</a:t>
            </a:r>
          </a:p>
        </p:txBody>
      </p:sp>
      <p:pic>
        <p:nvPicPr>
          <p:cNvPr id="5125" name="Picture 5" descr="ThoraxSma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8364" y="1392254"/>
            <a:ext cx="3862674" cy="5465745"/>
          </a:xfrm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Upper Vocal Tract</a:t>
            </a:r>
          </a:p>
        </p:txBody>
      </p:sp>
      <p:pic>
        <p:nvPicPr>
          <p:cNvPr id="6149" name="Picture 5" descr="VtSma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905000"/>
            <a:ext cx="3500438" cy="4953000"/>
          </a:xfrm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Upper Vocal Tract</a:t>
            </a:r>
          </a:p>
        </p:txBody>
      </p:sp>
      <p:pic>
        <p:nvPicPr>
          <p:cNvPr id="7173" name="Picture 5" descr="UvtSma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1096" y="1402736"/>
            <a:ext cx="3855267" cy="5455264"/>
          </a:xfrm>
        </p:spPr>
      </p:pic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Larynx</a:t>
            </a:r>
          </a:p>
        </p:txBody>
      </p:sp>
      <p:pic>
        <p:nvPicPr>
          <p:cNvPr id="8197" name="Picture 5" descr="LarynxSma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9628" y="1315756"/>
            <a:ext cx="3916735" cy="5542243"/>
          </a:xfrm>
        </p:spPr>
      </p:pic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40</TotalTime>
  <Words>57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Articulatory phonetics</vt:lpstr>
      <vt:lpstr>The Organs of Speech</vt:lpstr>
      <vt:lpstr>The Organs of Speech</vt:lpstr>
      <vt:lpstr>The Upper Vocal Tract</vt:lpstr>
      <vt:lpstr>The Upper Vocal Tract</vt:lpstr>
      <vt:lpstr>The Larynx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2016-06-14T00:16:59Z</dcterms:modified>
</cp:coreProperties>
</file>