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Articulatory phonetics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1435798"/>
            <a:ext cx="6502400" cy="950924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/>
            <a:r>
              <a:rPr lang="en-AU" dirty="0"/>
              <a:t>the study of how speech sounds are produced</a:t>
            </a:r>
          </a:p>
          <a:p>
            <a:pPr marL="342900" indent="-342900"/>
            <a:r>
              <a:rPr lang="en-AU" dirty="0"/>
              <a:t>Kuiper and Allan Chapter 4.2.2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Organs of Speech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Speech is produced by a variety of organs also used for other purposes.</a:t>
            </a:r>
          </a:p>
          <a:p>
            <a:pPr lvl="1"/>
            <a:r>
              <a:rPr lang="en-AU"/>
              <a:t>lungs</a:t>
            </a:r>
          </a:p>
          <a:p>
            <a:pPr lvl="1"/>
            <a:r>
              <a:rPr lang="en-AU"/>
              <a:t>windpipe (trachea)</a:t>
            </a:r>
          </a:p>
          <a:p>
            <a:pPr lvl="1"/>
            <a:r>
              <a:rPr lang="en-AU"/>
              <a:t>vocal cords</a:t>
            </a:r>
          </a:p>
          <a:p>
            <a:pPr lvl="1"/>
            <a:r>
              <a:rPr lang="en-AU"/>
              <a:t>mouth &amp; nose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The Organs of Speech</a:t>
            </a:r>
          </a:p>
        </p:txBody>
      </p:sp>
      <p:pic>
        <p:nvPicPr>
          <p:cNvPr id="5125" name="Picture 5" descr="ThoraxSmal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8364" y="1392254"/>
            <a:ext cx="3862674" cy="5465745"/>
          </a:xfrm>
        </p:spPr>
      </p:pic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The Upper Vocal Tract</a:t>
            </a:r>
          </a:p>
        </p:txBody>
      </p:sp>
      <p:pic>
        <p:nvPicPr>
          <p:cNvPr id="6149" name="Picture 5" descr="VtSmal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1905000"/>
            <a:ext cx="3500438" cy="4953000"/>
          </a:xfrm>
        </p:spPr>
      </p:pic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The Upper Vocal Tract</a:t>
            </a:r>
          </a:p>
        </p:txBody>
      </p:sp>
      <p:pic>
        <p:nvPicPr>
          <p:cNvPr id="7173" name="Picture 5" descr="UvtSmal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01096" y="1402736"/>
            <a:ext cx="3855267" cy="5455264"/>
          </a:xfrm>
        </p:spPr>
      </p:pic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The Larynx</a:t>
            </a:r>
          </a:p>
        </p:txBody>
      </p:sp>
      <p:pic>
        <p:nvPicPr>
          <p:cNvPr id="8197" name="Picture 5" descr="LarynxSmal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39628" y="1315756"/>
            <a:ext cx="3916735" cy="5542243"/>
          </a:xfrm>
        </p:spPr>
      </p:pic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40</TotalTime>
  <Words>57</Words>
  <Application>Microsoft Macintosh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Articulatory phonetics</vt:lpstr>
      <vt:lpstr>The Organs of Speech</vt:lpstr>
      <vt:lpstr>The Organs of Speech</vt:lpstr>
      <vt:lpstr>The Upper Vocal Tract</vt:lpstr>
      <vt:lpstr>The Upper Vocal Tract</vt:lpstr>
      <vt:lpstr>The Larynx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2016-06-14T00:16:59Z</dcterms:modified>
</cp:coreProperties>
</file>