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Phonology and contrast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5.1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Phonology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All languages have a small finite inventory of phonemes and a phonological system.</a:t>
            </a:r>
          </a:p>
          <a:p>
            <a:r>
              <a:rPr lang="en-AU"/>
              <a:t>Phonology is the study of the phonemes and phoneme system of a language (and languages in general).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Finding phonemes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Native intuitions in your own language</a:t>
            </a:r>
          </a:p>
          <a:p>
            <a:r>
              <a:rPr lang="en-AU"/>
              <a:t>You know which sounds are different, i.e. which sounds are in contrast with others.</a:t>
            </a:r>
          </a:p>
          <a:p>
            <a:r>
              <a:rPr lang="en-AU"/>
              <a:t>Analytical methods in languages you don’t know.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Identifying phonemes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Native speakers know the phonemes of their own language.</a:t>
            </a:r>
          </a:p>
          <a:p>
            <a:r>
              <a:rPr lang="en-AU" dirty="0"/>
              <a:t>You can identify them using the minimal pair test.</a:t>
            </a:r>
          </a:p>
          <a:p>
            <a:r>
              <a:rPr lang="en-AU" dirty="0"/>
              <a:t>Minimal pairs are words that differ by only one phoneme.</a:t>
            </a:r>
          </a:p>
          <a:p>
            <a:pPr lvl="1"/>
            <a:r>
              <a:rPr lang="en-AU" i="1" dirty="0"/>
              <a:t>need</a:t>
            </a:r>
            <a:r>
              <a:rPr lang="en-AU" dirty="0"/>
              <a:t> </a:t>
            </a:r>
            <a:r>
              <a:rPr lang="en-AU" dirty="0" err="1"/>
              <a:t>vs</a:t>
            </a:r>
            <a:r>
              <a:rPr lang="en-AU" dirty="0"/>
              <a:t> </a:t>
            </a:r>
            <a:r>
              <a:rPr lang="en-AU" i="1" dirty="0"/>
              <a:t>feed</a:t>
            </a:r>
            <a:endParaRPr lang="en-AU" dirty="0"/>
          </a:p>
          <a:p>
            <a:pPr lvl="1"/>
            <a:r>
              <a:rPr lang="en-AU" i="1" dirty="0"/>
              <a:t>lord</a:t>
            </a:r>
            <a:r>
              <a:rPr lang="en-AU" dirty="0"/>
              <a:t> </a:t>
            </a:r>
            <a:r>
              <a:rPr lang="en-AU" dirty="0" err="1"/>
              <a:t>vs</a:t>
            </a:r>
            <a:r>
              <a:rPr lang="en-AU" dirty="0"/>
              <a:t> </a:t>
            </a:r>
            <a:r>
              <a:rPr lang="en-AU" i="1" dirty="0"/>
              <a:t>lad</a:t>
            </a:r>
            <a:endParaRPr lang="en-AU" dirty="0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Contrastive distribution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AU"/>
              <a:t>The sounds which are different in minimal pairs are in contrastive distribution, i.e. in this particular location they contrast one with another.</a:t>
            </a:r>
          </a:p>
          <a:p>
            <a:pPr>
              <a:lnSpc>
                <a:spcPct val="90000"/>
              </a:lnSpc>
            </a:pPr>
            <a:r>
              <a:rPr lang="en-AU"/>
              <a:t>Sounds which are in contrastive distribution are allophones of different phonemes.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Distribution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deals with where things are distributed relative to others in the sequence.</a:t>
            </a:r>
          </a:p>
          <a:p>
            <a:r>
              <a:rPr lang="en-AU"/>
              <a:t>Sound segments come one after the other.</a:t>
            </a:r>
          </a:p>
          <a:p>
            <a:r>
              <a:rPr lang="en-AU"/>
              <a:t>Can be initially in a word or after vowels etc.  </a:t>
            </a:r>
          </a:p>
          <a:p>
            <a:r>
              <a:rPr lang="en-AU"/>
              <a:t>These are statements of distribution.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193</Words>
  <Application>Microsoft Macintosh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Phonology and contrast</vt:lpstr>
      <vt:lpstr>Phonology</vt:lpstr>
      <vt:lpstr>Finding phonemes</vt:lpstr>
      <vt:lpstr>Identifying phonemes</vt:lpstr>
      <vt:lpstr>Contrastive distribution</vt:lpstr>
      <vt:lpstr>Distribution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2016-06-14T00:18:00Z</dcterms:modified>
</cp:coreProperties>
</file>