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Dialect variation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5.1.5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Dialect phonology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Dialects of English can vary on the basis of their sound system.</a:t>
            </a:r>
          </a:p>
          <a:p>
            <a:r>
              <a:rPr lang="en-US"/>
              <a:t>All of them may be varieties of English but they may not sound the same.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Systemic differences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 most radical difference is where one dialect of English has a different phoneme inventory from another.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Scots English has a minimal pair in </a:t>
            </a:r>
            <a:r>
              <a:rPr lang="en-US" i="1" dirty="0"/>
              <a:t>lock </a:t>
            </a:r>
            <a:r>
              <a:rPr lang="en-US" dirty="0"/>
              <a:t>and </a:t>
            </a:r>
            <a:r>
              <a:rPr lang="en-US" i="1" dirty="0"/>
              <a:t>loch.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The final phoneme of the second word is not a voiceless velar stop but a voiceless velar fricative.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Such differences can come about through a merger where a contrast between phonemes disappears and so the dialect has one fewer phoneme.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 New Zealand English </a:t>
            </a:r>
            <a:r>
              <a:rPr lang="en-US" i="1" dirty="0"/>
              <a:t>hear</a:t>
            </a:r>
            <a:r>
              <a:rPr lang="en-US" dirty="0"/>
              <a:t> and </a:t>
            </a:r>
            <a:r>
              <a:rPr lang="en-US" i="1" dirty="0"/>
              <a:t>hair</a:t>
            </a:r>
            <a:r>
              <a:rPr lang="en-US" dirty="0"/>
              <a:t> are often not a minimal pair.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Distributional differences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Dialects can also differ in where a particular phoneme appears.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Many dialects of English differ in where /r/ appears.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It always appears before vowels but not always after vowels.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Rhotic</a:t>
            </a:r>
            <a:r>
              <a:rPr lang="en-US" dirty="0"/>
              <a:t> dialects have /r/ in both environments.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Non </a:t>
            </a:r>
            <a:r>
              <a:rPr lang="en-US" dirty="0" err="1"/>
              <a:t>rhotic</a:t>
            </a:r>
            <a:r>
              <a:rPr lang="en-US" dirty="0"/>
              <a:t> dialects have /r/ only before vowels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Most dialects of American English are </a:t>
            </a:r>
            <a:r>
              <a:rPr lang="en-US" sz="1800" dirty="0" err="1"/>
              <a:t>rhotic</a:t>
            </a:r>
            <a:r>
              <a:rPr lang="en-US" sz="1800" dirty="0"/>
              <a:t> but Southern states are often non-</a:t>
            </a:r>
            <a:r>
              <a:rPr lang="en-US" sz="1800" dirty="0" err="1"/>
              <a:t>rhotic</a:t>
            </a:r>
            <a:r>
              <a:rPr lang="en-US" sz="1800" dirty="0"/>
              <a:t> or at least less </a:t>
            </a:r>
            <a:r>
              <a:rPr lang="en-US" sz="1800" dirty="0" err="1"/>
              <a:t>rhotic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In the UK, Irish and Scots and south western dialects are </a:t>
            </a:r>
            <a:r>
              <a:rPr lang="en-US" sz="1800" dirty="0" err="1"/>
              <a:t>rhotic</a:t>
            </a:r>
            <a:r>
              <a:rPr lang="en-US" sz="1800" dirty="0"/>
              <a:t> while middle class London dialects are not.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Realization differences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 phoneme is pronounced can differ from dialect to dialect, i.e. the particular allophones of a phoneme may differ.</a:t>
            </a:r>
          </a:p>
          <a:p>
            <a:r>
              <a:rPr lang="en-US" dirty="0"/>
              <a:t>In Caribbean English the vowel in </a:t>
            </a:r>
            <a:r>
              <a:rPr lang="en-US" i="1" dirty="0"/>
              <a:t>cat </a:t>
            </a:r>
            <a:r>
              <a:rPr lang="en-US" dirty="0"/>
              <a:t>is often pronounced further back than it is in standard British or American English. </a:t>
            </a:r>
          </a:p>
          <a:p>
            <a:pPr lvl="1"/>
            <a:r>
              <a:rPr lang="en-US" i="1" dirty="0"/>
              <a:t>man</a:t>
            </a:r>
            <a:r>
              <a:rPr lang="en-US" dirty="0"/>
              <a:t> sounds more like </a:t>
            </a:r>
            <a:r>
              <a:rPr lang="en-US" i="1" dirty="0" err="1"/>
              <a:t>mon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Selectional differences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dialects differ from others in where a particular phoneme appears. </a:t>
            </a:r>
          </a:p>
          <a:p>
            <a:r>
              <a:rPr lang="en-US"/>
              <a:t>In standard British English the word </a:t>
            </a:r>
            <a:r>
              <a:rPr lang="en-US" i="1"/>
              <a:t>city</a:t>
            </a:r>
            <a:r>
              <a:rPr lang="en-US"/>
              <a:t> ends in an /</a:t>
            </a:r>
            <a:r>
              <a:rPr lang="en-US">
                <a:latin typeface="SILDoulosIPA-Regular" charset="0"/>
              </a:rPr>
              <a:t>I</a:t>
            </a:r>
            <a:r>
              <a:rPr lang="en-US"/>
              <a:t>/ phoneme but in many other dialects it ends in an /i/ phoneme.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317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Dialect variation</vt:lpstr>
      <vt:lpstr>Dialect phonology</vt:lpstr>
      <vt:lpstr>Systemic differences</vt:lpstr>
      <vt:lpstr>Distributional differences</vt:lpstr>
      <vt:lpstr>Realization differences</vt:lpstr>
      <vt:lpstr>Selectional differences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2016-06-14T00:18:23Z</dcterms:modified>
</cp:coreProperties>
</file>