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BB71B-CD5D-0847-A0BA-9384A8AADAAE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4E261-ED73-834F-BE95-BE3DF8685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033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3109EE-1AC7-5949-8BD0-FF112EA127D2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6575"/>
            <a:ext cx="5029200" cy="3852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 dirty="0"/>
              <a:t>Inflection of verbs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 fontScale="92500" lnSpcReduction="20000"/>
          </a:bodyPr>
          <a:lstStyle/>
          <a:p>
            <a:pPr marL="457200" lvl="1" indent="0" algn="l">
              <a:lnSpc>
                <a:spcPct val="90000"/>
              </a:lnSpc>
              <a:buFontTx/>
              <a:buNone/>
            </a:pPr>
            <a:r>
              <a:rPr lang="en-AU" sz="2400" dirty="0"/>
              <a:t>Tense</a:t>
            </a:r>
          </a:p>
          <a:p>
            <a:pPr marL="457200" lvl="1" indent="0" algn="l">
              <a:lnSpc>
                <a:spcPct val="90000"/>
              </a:lnSpc>
              <a:buFontTx/>
              <a:buNone/>
            </a:pPr>
            <a:r>
              <a:rPr lang="en-AU" sz="2400" dirty="0"/>
              <a:t>Kuiper and Allan Chapter 2.1.4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Regular tense inflection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present tense	past tense</a:t>
            </a:r>
          </a:p>
          <a:p>
            <a:pPr lvl="1"/>
            <a:r>
              <a:rPr lang="en-US" i="1"/>
              <a:t>breathe		breathed</a:t>
            </a:r>
          </a:p>
          <a:p>
            <a:pPr lvl="1"/>
            <a:r>
              <a:rPr lang="en-US" i="1"/>
              <a:t>sigh			sighed</a:t>
            </a:r>
          </a:p>
          <a:p>
            <a:pPr lvl="1"/>
            <a:r>
              <a:rPr lang="en-US" i="1"/>
              <a:t>stroke			stroked</a:t>
            </a:r>
          </a:p>
          <a:p>
            <a:pPr lvl="1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Tense inflection and verbs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All verbs inflect for tense.</a:t>
            </a:r>
          </a:p>
          <a:p>
            <a:r>
              <a:rPr lang="en-US"/>
              <a:t>Everything that inflects for tense is a verb.</a:t>
            </a:r>
          </a:p>
          <a:p>
            <a:r>
              <a:rPr lang="en-US"/>
              <a:t>(At last. No exceptions.)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r>
              <a:rPr lang="en-AU" sz="2700" dirty="0"/>
              <a:t>Verbs in English can belong to five different grammatical word </a:t>
            </a:r>
            <a:r>
              <a:rPr lang="en-AU" sz="2700" dirty="0" smtClean="0"/>
              <a:t>forms</a:t>
            </a:r>
            <a:endParaRPr lang="en-AU" sz="4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AU" dirty="0"/>
              <a:t> 	     V-s   V-</a:t>
            </a:r>
            <a:r>
              <a:rPr lang="en-AU" dirty="0" err="1"/>
              <a:t>ed</a:t>
            </a:r>
            <a:r>
              <a:rPr lang="en-AU" dirty="0"/>
              <a:t>   V-</a:t>
            </a:r>
            <a:r>
              <a:rPr lang="en-AU" dirty="0" err="1"/>
              <a:t>ing</a:t>
            </a:r>
            <a:r>
              <a:rPr lang="en-AU" dirty="0"/>
              <a:t>    V-en</a:t>
            </a:r>
            <a:endParaRPr lang="en-AU" sz="3200" dirty="0"/>
          </a:p>
          <a:p>
            <a:pPr lvl="1"/>
            <a:r>
              <a:rPr lang="en-AU" i="1" dirty="0"/>
              <a:t>call calls called calling  called</a:t>
            </a:r>
          </a:p>
          <a:p>
            <a:r>
              <a:rPr lang="en-AU" dirty="0"/>
              <a:t>Irregular </a:t>
            </a:r>
            <a:r>
              <a:rPr lang="en-AU" dirty="0" smtClean="0"/>
              <a:t>forms</a:t>
            </a:r>
            <a:endParaRPr lang="en-AU" dirty="0"/>
          </a:p>
          <a:p>
            <a:pPr lvl="1"/>
            <a:r>
              <a:rPr lang="en-AU" i="1" dirty="0"/>
              <a:t>eat  eats  ate  eating   eaten</a:t>
            </a:r>
          </a:p>
          <a:p>
            <a:pPr lvl="1"/>
            <a:r>
              <a:rPr lang="en-AU" i="1" dirty="0"/>
              <a:t>put  puts  put  putting   put</a:t>
            </a:r>
          </a:p>
          <a:p>
            <a:pPr lvl="1"/>
            <a:r>
              <a:rPr lang="en-AU" i="1" dirty="0"/>
              <a:t>bring brings brought bringing brought</a:t>
            </a:r>
          </a:p>
          <a:p>
            <a:pPr lvl="1"/>
            <a:r>
              <a:rPr lang="en-AU" i="1" dirty="0"/>
              <a:t>meet  meets met  meeting 	met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r>
              <a:rPr lang="en-AU" sz="2700" dirty="0" smtClean="0"/>
              <a:t>Exercise</a:t>
            </a:r>
            <a:br>
              <a:rPr lang="en-AU" sz="2700" dirty="0" smtClean="0"/>
            </a:br>
            <a:r>
              <a:rPr lang="en-AU" sz="2200" dirty="0" smtClean="0"/>
              <a:t>Find </a:t>
            </a:r>
            <a:r>
              <a:rPr lang="en-AU" sz="2200" dirty="0"/>
              <a:t>the verbs in the following </a:t>
            </a:r>
            <a:r>
              <a:rPr lang="en-AU" sz="2200" dirty="0" smtClean="0"/>
              <a:t>poem</a:t>
            </a:r>
            <a:endParaRPr lang="en-AU" sz="2200" dirty="0">
              <a:solidFill>
                <a:schemeClr val="tx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AU" sz="2000" dirty="0"/>
              <a:t>Nurse</a:t>
            </a:r>
            <a:r>
              <a:rPr lang="en-AU" sz="2000" dirty="0">
                <a:latin typeface="Verdana"/>
              </a:rPr>
              <a:t>’</a:t>
            </a:r>
            <a:r>
              <a:rPr lang="en-AU" sz="2000" dirty="0"/>
              <a:t>s Song</a:t>
            </a:r>
          </a:p>
          <a:p>
            <a:pPr>
              <a:lnSpc>
                <a:spcPct val="90000"/>
              </a:lnSpc>
              <a:buFontTx/>
              <a:buNone/>
            </a:pPr>
            <a:endParaRPr lang="en-AU" sz="20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AU" sz="2000" dirty="0" smtClean="0"/>
              <a:t>When </a:t>
            </a:r>
            <a:r>
              <a:rPr lang="en-AU" sz="2000" dirty="0"/>
              <a:t>the voices of children are heard on the green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000" dirty="0"/>
              <a:t>And </a:t>
            </a:r>
            <a:r>
              <a:rPr lang="en-AU" sz="2000" dirty="0" err="1"/>
              <a:t>whisp</a:t>
            </a:r>
            <a:r>
              <a:rPr lang="en-AU" sz="2000" dirty="0" err="1">
                <a:latin typeface="Verdana"/>
              </a:rPr>
              <a:t>’</a:t>
            </a:r>
            <a:r>
              <a:rPr lang="en-AU" sz="2000" dirty="0" err="1"/>
              <a:t>rings</a:t>
            </a:r>
            <a:r>
              <a:rPr lang="en-AU" sz="2000" dirty="0"/>
              <a:t> are in the dale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000" dirty="0"/>
              <a:t>The days of my youth rise fresh in my mind,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000" dirty="0"/>
              <a:t>My face turns green and pale.</a:t>
            </a:r>
          </a:p>
          <a:p>
            <a:pPr>
              <a:lnSpc>
                <a:spcPct val="90000"/>
              </a:lnSpc>
              <a:buFontTx/>
              <a:buNone/>
            </a:pPr>
            <a:endParaRPr lang="en-AU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AU" sz="2000" dirty="0"/>
              <a:t>Then come home my children, the sun is gone down,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000" dirty="0"/>
              <a:t>And the dews of night arise,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000" dirty="0"/>
              <a:t>Your spring &amp; your day are wasted in play,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000" dirty="0"/>
              <a:t>And your winter and night in disguise.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AU" dirty="0" smtClean="0"/>
              <a:t>					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AU"/>
              <a:t>	</a:t>
            </a:r>
            <a:r>
              <a:rPr lang="en-AU" smtClean="0"/>
              <a:t>				William </a:t>
            </a:r>
            <a:r>
              <a:rPr lang="en-AU" dirty="0"/>
              <a:t>Blake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38</TotalTime>
  <Words>128</Words>
  <Application>Microsoft Macintosh PowerPoint</Application>
  <PresentationFormat>On-screen Show (4:3)</PresentationFormat>
  <Paragraphs>35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K &amp; A iv</vt:lpstr>
      <vt:lpstr>Inflection of verbs</vt:lpstr>
      <vt:lpstr>Regular tense inflection</vt:lpstr>
      <vt:lpstr>Tense inflection and verbs</vt:lpstr>
      <vt:lpstr>Verbs in English can belong to five different grammatical word forms</vt:lpstr>
      <vt:lpstr>Exercise Find the verbs in the following poem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9</cp:revision>
  <dcterms:created xsi:type="dcterms:W3CDTF">2016-04-08T07:16:18Z</dcterms:created>
  <dcterms:modified xsi:type="dcterms:W3CDTF">2016-06-14T00:20:51Z</dcterms:modified>
</cp:coreProperties>
</file>