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Prepositions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Kuiper and Allan Chapter 2.1.6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Inflection?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Prepositions do not inflect in English.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Identifying prepositions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Prepositions indicate relationships.</a:t>
            </a:r>
          </a:p>
          <a:p>
            <a:pPr lvl="1"/>
            <a:r>
              <a:rPr lang="en-US" dirty="0"/>
              <a:t>primarily in time and space</a:t>
            </a:r>
          </a:p>
          <a:p>
            <a:pPr lvl="1"/>
            <a:r>
              <a:rPr lang="en-US" dirty="0"/>
              <a:t>They relate something to something else, e.g. something is </a:t>
            </a:r>
            <a:r>
              <a:rPr lang="en-US" i="1" dirty="0"/>
              <a:t>in, on, under</a:t>
            </a:r>
            <a:r>
              <a:rPr lang="en-US" dirty="0"/>
              <a:t> </a:t>
            </a:r>
            <a:r>
              <a:rPr lang="en-US" dirty="0" err="1"/>
              <a:t>etc</a:t>
            </a:r>
            <a:r>
              <a:rPr lang="en-US" dirty="0"/>
              <a:t> something else.</a:t>
            </a:r>
            <a:endParaRPr lang="en-US" i="1" dirty="0"/>
          </a:p>
          <a:p>
            <a:pPr lvl="2"/>
            <a:r>
              <a:rPr lang="en-US" dirty="0"/>
              <a:t>e.g. </a:t>
            </a:r>
            <a:r>
              <a:rPr lang="en-US" i="1" dirty="0"/>
              <a:t>by, with, for, behind, below, between, of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They are a closed class, meaning you can</a:t>
            </a:r>
            <a:r>
              <a:rPr lang="ja-JP" altLang="en-US" dirty="0"/>
              <a:t>’</a:t>
            </a:r>
            <a:r>
              <a:rPr lang="en-US" dirty="0"/>
              <a:t>t make up new ones.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Exercise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Identify the prepositions in the following phrases</a:t>
            </a:r>
          </a:p>
          <a:p>
            <a:pPr lvl="1"/>
            <a:r>
              <a:rPr lang="en-US" i="1"/>
              <a:t>the statue by the rotunda</a:t>
            </a:r>
          </a:p>
          <a:p>
            <a:pPr lvl="1"/>
            <a:r>
              <a:rPr lang="en-US" i="1"/>
              <a:t>the disappearance of the cash</a:t>
            </a:r>
          </a:p>
          <a:p>
            <a:pPr lvl="1"/>
            <a:r>
              <a:rPr lang="en-US" i="1"/>
              <a:t>the circuit for mountain bikes</a:t>
            </a:r>
          </a:p>
          <a:p>
            <a:pPr lvl="1"/>
            <a:r>
              <a:rPr lang="en-US" i="1"/>
              <a:t>skating on the lake</a:t>
            </a:r>
          </a:p>
          <a:p>
            <a:pPr lvl="1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Other non-inflecting grammatical categories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are other closed classes of words which do not inflect.</a:t>
            </a:r>
          </a:p>
          <a:p>
            <a:r>
              <a:rPr lang="en-US" dirty="0"/>
              <a:t>We will meet those when we look at sentence </a:t>
            </a:r>
            <a:r>
              <a:rPr lang="en-US" dirty="0" smtClean="0"/>
              <a:t>structure in Chapters 7 and 8.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Exercise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Identify the grammatical category of each underlined word in the following sentence: </a:t>
            </a:r>
          </a:p>
          <a:p>
            <a:pPr lvl="1"/>
            <a:r>
              <a:rPr lang="en-AU" i="1" dirty="0"/>
              <a:t>Joanna's </a:t>
            </a:r>
            <a:r>
              <a:rPr lang="en-AU" i="1" u="sng" dirty="0"/>
              <a:t>pink</a:t>
            </a:r>
            <a:r>
              <a:rPr lang="en-AU" i="1" dirty="0"/>
              <a:t>  </a:t>
            </a:r>
            <a:r>
              <a:rPr lang="en-AU" i="1" u="sng" dirty="0"/>
              <a:t>Ducati</a:t>
            </a:r>
            <a:r>
              <a:rPr lang="en-AU" dirty="0"/>
              <a:t> </a:t>
            </a:r>
            <a:r>
              <a:rPr lang="en-AU" i="1" u="sng" dirty="0"/>
              <a:t>completed</a:t>
            </a:r>
            <a:r>
              <a:rPr lang="en-AU" i="1" dirty="0"/>
              <a:t> the journey from Malmö to Ravenna </a:t>
            </a:r>
            <a:r>
              <a:rPr lang="en-AU" i="1" u="sng" dirty="0"/>
              <a:t>in</a:t>
            </a:r>
            <a:r>
              <a:rPr lang="en-AU" dirty="0"/>
              <a:t> </a:t>
            </a:r>
            <a:r>
              <a:rPr lang="en-AU" i="1" u="sng" dirty="0"/>
              <a:t>just</a:t>
            </a:r>
            <a:r>
              <a:rPr lang="en-AU" i="1" dirty="0"/>
              <a:t> under two </a:t>
            </a:r>
            <a:r>
              <a:rPr lang="en-AU" i="1" u="sng" dirty="0"/>
              <a:t>days</a:t>
            </a:r>
            <a:r>
              <a:rPr lang="en-AU" i="1" dirty="0"/>
              <a:t>.</a:t>
            </a:r>
            <a:r>
              <a:rPr lang="en-AU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37</TotalTime>
  <Words>167</Words>
  <Application>Microsoft Macintosh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K &amp; A iv</vt:lpstr>
      <vt:lpstr>Prepositions</vt:lpstr>
      <vt:lpstr>Inflection?</vt:lpstr>
      <vt:lpstr>Identifying prepositions</vt:lpstr>
      <vt:lpstr>Exercise</vt:lpstr>
      <vt:lpstr>Other non-inflecting grammatical categories</vt:lpstr>
      <vt:lpstr>Exercise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8</cp:revision>
  <dcterms:created xsi:type="dcterms:W3CDTF">2016-04-08T07:16:18Z</dcterms:created>
  <dcterms:modified xsi:type="dcterms:W3CDTF">2016-06-14T00:21:01Z</dcterms:modified>
</cp:coreProperties>
</file>