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Derived lexemes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Kuiper and Allan Chapter 2.2.2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Exercise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Find the constituent lexemes in the following complex lexemes:</a:t>
            </a:r>
          </a:p>
          <a:p>
            <a:pPr lvl="1"/>
            <a:r>
              <a:rPr lang="en-AU" i="1"/>
              <a:t>movement, lowly, nationhood.</a:t>
            </a:r>
            <a:endParaRPr lang="en-A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Morphemes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dirty="0"/>
              <a:t>are the minimal building blocks of lexemes.</a:t>
            </a:r>
          </a:p>
          <a:p>
            <a:pPr>
              <a:lnSpc>
                <a:spcPct val="90000"/>
              </a:lnSpc>
            </a:pPr>
            <a:r>
              <a:rPr lang="en-AU" dirty="0"/>
              <a:t>Morphemes have: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phonological form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syntactic (or </a:t>
            </a:r>
            <a:r>
              <a:rPr lang="en-AU" dirty="0" err="1"/>
              <a:t>morpho</a:t>
            </a:r>
            <a:r>
              <a:rPr lang="en-AU" dirty="0"/>
              <a:t>-syntactic) function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meaning</a:t>
            </a:r>
          </a:p>
          <a:p>
            <a:pPr>
              <a:lnSpc>
                <a:spcPct val="90000"/>
              </a:lnSpc>
            </a:pPr>
            <a:r>
              <a:rPr lang="en-AU" dirty="0"/>
              <a:t>Compositionality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When words have the meaning you would predict them to have on the basis of their constituents they are compositional in their semantics.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Word formation rules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AU" dirty="0"/>
              <a:t>operate on a BASE and create a new lexeme or set of lexemes.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The form of the base is the STEM of the new lexeme.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AFFIXES are attached to stems by word formation rules.</a:t>
            </a:r>
          </a:p>
          <a:p>
            <a:pPr>
              <a:lnSpc>
                <a:spcPct val="90000"/>
              </a:lnSpc>
            </a:pPr>
            <a:r>
              <a:rPr lang="en-AU" dirty="0"/>
              <a:t>WFRs are sensitive to many different properties of bases.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e.g. </a:t>
            </a:r>
            <a:r>
              <a:rPr lang="en-AU" i="1" dirty="0"/>
              <a:t>-</a:t>
            </a:r>
            <a:r>
              <a:rPr lang="en-AU" i="1" dirty="0" err="1"/>
              <a:t>ity</a:t>
            </a:r>
            <a:r>
              <a:rPr lang="en-AU" i="1" dirty="0"/>
              <a:t> </a:t>
            </a:r>
            <a:r>
              <a:rPr lang="en-AU" dirty="0"/>
              <a:t>is sensitive to whether its base is a native word or not,         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*</a:t>
            </a:r>
            <a:r>
              <a:rPr lang="en-AU" i="1" dirty="0" err="1"/>
              <a:t>alonity</a:t>
            </a:r>
            <a:r>
              <a:rPr lang="en-AU" dirty="0"/>
              <a:t> </a:t>
            </a:r>
            <a:r>
              <a:rPr lang="en-AU" dirty="0" err="1"/>
              <a:t>vs</a:t>
            </a:r>
            <a:r>
              <a:rPr lang="en-AU" dirty="0"/>
              <a:t> </a:t>
            </a:r>
            <a:r>
              <a:rPr lang="en-AU" i="1" dirty="0"/>
              <a:t>domesticity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Word formation rules (contd)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WFRs specify the form, grammatical category and meaning of derived lexemes.</a:t>
            </a:r>
          </a:p>
          <a:p>
            <a:r>
              <a:rPr lang="en-AU"/>
              <a:t>WFRs can be associated with morpho-phonemic changes.</a:t>
            </a:r>
          </a:p>
          <a:p>
            <a:pPr lvl="1"/>
            <a:r>
              <a:rPr lang="en-AU" i="1"/>
              <a:t>domestic  domesticity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Exercise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AU" dirty="0"/>
              <a:t>Look at the following bases and derived words:</a:t>
            </a:r>
          </a:p>
          <a:p>
            <a:pPr lvl="1">
              <a:lnSpc>
                <a:spcPct val="90000"/>
              </a:lnSpc>
            </a:pPr>
            <a:r>
              <a:rPr lang="en-AU" i="1" dirty="0"/>
              <a:t>commit 	commission</a:t>
            </a:r>
          </a:p>
          <a:p>
            <a:pPr lvl="1">
              <a:lnSpc>
                <a:spcPct val="90000"/>
              </a:lnSpc>
            </a:pPr>
            <a:r>
              <a:rPr lang="en-AU" i="1" dirty="0"/>
              <a:t>submit		submission</a:t>
            </a:r>
          </a:p>
          <a:p>
            <a:pPr lvl="1">
              <a:lnSpc>
                <a:spcPct val="90000"/>
              </a:lnSpc>
            </a:pPr>
            <a:r>
              <a:rPr lang="en-AU" i="1" dirty="0"/>
              <a:t>admit		admission</a:t>
            </a:r>
          </a:p>
          <a:p>
            <a:pPr lvl="1">
              <a:lnSpc>
                <a:spcPct val="90000"/>
              </a:lnSpc>
            </a:pPr>
            <a:r>
              <a:rPr lang="en-AU" i="1" dirty="0"/>
              <a:t>revert		reversion</a:t>
            </a:r>
          </a:p>
          <a:p>
            <a:pPr lvl="1">
              <a:lnSpc>
                <a:spcPct val="90000"/>
              </a:lnSpc>
            </a:pPr>
            <a:r>
              <a:rPr lang="en-AU" i="1" dirty="0"/>
              <a:t>dominate	domination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What change has taken place in the phonemic form of the base when it becomes a constituent of derived lexemes ending with the suffix </a:t>
            </a:r>
            <a:r>
              <a:rPr lang="en-AU" i="1" dirty="0"/>
              <a:t>-ion</a:t>
            </a:r>
            <a:r>
              <a:rPr lang="en-AU" dirty="0"/>
              <a:t>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Exercise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Separate the affixes from the following words and divide them into inflectional and derivational subclasses: </a:t>
            </a:r>
          </a:p>
          <a:p>
            <a:pPr lvl="1"/>
            <a:r>
              <a:rPr lang="en-AU" i="1"/>
              <a:t>singularities, neglectful, soils, deliberation, sacrifices, artificially.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126</TotalTime>
  <Words>214</Words>
  <Application>Microsoft Macintosh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K &amp; A iv</vt:lpstr>
      <vt:lpstr>Derived lexemes</vt:lpstr>
      <vt:lpstr>Exercise</vt:lpstr>
      <vt:lpstr>Morphemes</vt:lpstr>
      <vt:lpstr>Word formation rules</vt:lpstr>
      <vt:lpstr>Word formation rules (contd)</vt:lpstr>
      <vt:lpstr>Exercise</vt:lpstr>
      <vt:lpstr>Exercise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10</cp:revision>
  <dcterms:created xsi:type="dcterms:W3CDTF">2016-04-08T07:16:18Z</dcterms:created>
  <dcterms:modified xsi:type="dcterms:W3CDTF">2016-06-14T00:21:52Z</dcterms:modified>
</cp:coreProperties>
</file>