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Conversion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Kuiper and Allan Chapter 2.2.3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Conversion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/>
              <a:t>is a word formation process whereby one lexeme is converted to another by acquiring a new grammatical category and meaning.</a:t>
            </a:r>
          </a:p>
          <a:p>
            <a:pPr lvl="1">
              <a:lnSpc>
                <a:spcPct val="90000"/>
              </a:lnSpc>
            </a:pPr>
            <a:r>
              <a:rPr lang="en-AU"/>
              <a:t>[V </a:t>
            </a:r>
            <a:r>
              <a:rPr lang="en-AU" i="1"/>
              <a:t>bank</a:t>
            </a:r>
            <a:r>
              <a:rPr lang="en-AU"/>
              <a:t>] </a:t>
            </a:r>
          </a:p>
          <a:p>
            <a:pPr lvl="1">
              <a:lnSpc>
                <a:spcPct val="90000"/>
              </a:lnSpc>
            </a:pPr>
            <a:r>
              <a:rPr lang="en-AU"/>
              <a:t>[N </a:t>
            </a:r>
            <a:r>
              <a:rPr lang="en-AU" i="1"/>
              <a:t>bank</a:t>
            </a:r>
            <a:r>
              <a:rPr lang="en-AU"/>
              <a:t>]</a:t>
            </a:r>
          </a:p>
          <a:p>
            <a:pPr lvl="1">
              <a:lnSpc>
                <a:spcPct val="90000"/>
              </a:lnSpc>
            </a:pPr>
            <a:r>
              <a:rPr lang="en-AU"/>
              <a:t>problems with directionality</a:t>
            </a:r>
          </a:p>
          <a:p>
            <a:pPr lvl="2">
              <a:lnSpc>
                <a:spcPct val="90000"/>
              </a:lnSpc>
            </a:pPr>
            <a:r>
              <a:rPr lang="en-AU"/>
              <a:t>What came first?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Which of the following words belong to more than one grammatical category?</a:t>
            </a:r>
          </a:p>
          <a:p>
            <a:pPr lvl="1"/>
            <a:r>
              <a:rPr lang="en-AU" i="1"/>
              <a:t>sit, help, feel, right, blame</a:t>
            </a:r>
          </a:p>
          <a:p>
            <a:pPr lvl="1"/>
            <a:r>
              <a:rPr lang="en-AU"/>
              <a:t>How can you tell which category came first?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37</TotalTime>
  <Words>75</Words>
  <Application>Microsoft Macintosh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K &amp; A iv</vt:lpstr>
      <vt:lpstr>Conversion</vt:lpstr>
      <vt:lpstr>Conversion</vt:lpstr>
      <vt:lpstr>Exercise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2016-06-14T00:22:03Z</dcterms:modified>
</cp:coreProperties>
</file>