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510" y="0"/>
            <a:ext cx="8740328" cy="128515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Kinds of Morphemes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1285158"/>
            <a:ext cx="6502400" cy="7649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US" dirty="0"/>
              <a:t>Kuiper and Allan Chapter 2.3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Bound and free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Free morphemes are lexemes.</a:t>
            </a:r>
          </a:p>
          <a:p>
            <a:pPr lvl="1"/>
            <a:r>
              <a:rPr lang="en-AU"/>
              <a:t>e.g. </a:t>
            </a:r>
            <a:r>
              <a:rPr lang="en-AU" i="1"/>
              <a:t>arrange</a:t>
            </a:r>
            <a:endParaRPr lang="en-AU"/>
          </a:p>
          <a:p>
            <a:r>
              <a:rPr lang="en-AU"/>
              <a:t>Bound morphemes are not.</a:t>
            </a:r>
          </a:p>
          <a:p>
            <a:pPr lvl="1"/>
            <a:r>
              <a:rPr lang="en-AU"/>
              <a:t>e.g. -</a:t>
            </a:r>
            <a:r>
              <a:rPr lang="en-AU" i="1"/>
              <a:t>ment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Divide the following morphemes into free and bound sets: </a:t>
            </a:r>
          </a:p>
          <a:p>
            <a:r>
              <a:rPr lang="en-AU" i="1"/>
              <a:t>ation, nation, pre, post, angle, ible, infra, out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Stem and affix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 A stem is the form of the base of a morphologically complex word to which an affix is attached.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Prefix &amp; suffix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 positional classification</a:t>
            </a:r>
          </a:p>
          <a:p>
            <a:r>
              <a:rPr lang="en-AU"/>
              <a:t>Prefixes come before stems.</a:t>
            </a:r>
          </a:p>
          <a:p>
            <a:r>
              <a:rPr lang="en-AU"/>
              <a:t>Suffixes come after stems.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Separate the affixes from the stems in the following words:</a:t>
            </a:r>
          </a:p>
          <a:p>
            <a:r>
              <a:rPr lang="en-AU" i="1"/>
              <a:t>trains, succeeded, lighter, predetermined, retroactive, confusions, instructional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Bound stems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Not all stems are free.</a:t>
            </a:r>
          </a:p>
          <a:p>
            <a:pPr lvl="1"/>
            <a:r>
              <a:rPr lang="en-AU"/>
              <a:t>e.g. </a:t>
            </a:r>
            <a:r>
              <a:rPr lang="en-AU" i="1"/>
              <a:t>cran-berry</a:t>
            </a:r>
            <a:endParaRPr lang="en-AU"/>
          </a:p>
          <a:p>
            <a:pPr lvl="1"/>
            <a:r>
              <a:rPr lang="en-AU" i="1"/>
              <a:t>presume, resume, subsume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137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Kinds of Morphemes</vt:lpstr>
      <vt:lpstr>Bound and free</vt:lpstr>
      <vt:lpstr>Exercise</vt:lpstr>
      <vt:lpstr>Stem and affix</vt:lpstr>
      <vt:lpstr>Prefix &amp; suffix</vt:lpstr>
      <vt:lpstr>Exercise</vt:lpstr>
      <vt:lpstr>Bound stems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2016-06-14T00:22:14Z</dcterms:modified>
</cp:coreProperties>
</file>