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CD7E36-1C26-B040-9BB5-B206368E547C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25ACDE-EFF6-1C4F-8506-FB906BE6CD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246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078A5D-BB25-A443-84D9-497D7A8A98AC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6575"/>
            <a:ext cx="5029200" cy="3852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Senses, sense components and semantic fields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Kuiper and Allan Chapter 3.1.3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Senses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Words have senses and senses have components.</a:t>
            </a:r>
          </a:p>
          <a:p>
            <a:r>
              <a:rPr lang="en-AU" i="1"/>
              <a:t>boy</a:t>
            </a:r>
            <a:r>
              <a:rPr lang="en-AU"/>
              <a:t> &amp; </a:t>
            </a:r>
            <a:r>
              <a:rPr lang="en-AU" i="1"/>
              <a:t>girl</a:t>
            </a:r>
            <a:r>
              <a:rPr lang="en-AU"/>
              <a:t> share the components &lt;young&gt;, and &lt;human&gt;.</a:t>
            </a:r>
          </a:p>
          <a:p>
            <a:r>
              <a:rPr lang="en-AU" i="1"/>
              <a:t>hot</a:t>
            </a:r>
            <a:r>
              <a:rPr lang="en-AU"/>
              <a:t> &amp; </a:t>
            </a:r>
            <a:r>
              <a:rPr lang="en-AU" i="1"/>
              <a:t>cold</a:t>
            </a:r>
            <a:r>
              <a:rPr lang="en-AU"/>
              <a:t> share the component &lt;temperature&gt;.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Superordinate senses</a:t>
            </a:r>
            <a:endParaRPr lang="en-AU" sz="310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have only the sense components shared by their hyponyms.</a:t>
            </a:r>
          </a:p>
          <a:p>
            <a:pPr lvl="1"/>
            <a:r>
              <a:rPr lang="en-AU" i="1"/>
              <a:t>child</a:t>
            </a:r>
            <a:r>
              <a:rPr lang="en-AU"/>
              <a:t> has the sense components &lt;young&gt; and &lt;human&gt;.  </a:t>
            </a:r>
            <a:r>
              <a:rPr lang="en-AU" i="1"/>
              <a:t>Child</a:t>
            </a:r>
            <a:r>
              <a:rPr lang="en-AU"/>
              <a:t> is therefore the SUPERORDINATE of </a:t>
            </a:r>
            <a:r>
              <a:rPr lang="en-AU" i="1"/>
              <a:t>boy</a:t>
            </a:r>
            <a:r>
              <a:rPr lang="en-AU"/>
              <a:t> and </a:t>
            </a:r>
            <a:r>
              <a:rPr lang="en-AU" i="1"/>
              <a:t>girl</a:t>
            </a:r>
            <a:r>
              <a:rPr lang="en-AU"/>
              <a:t> and they are its HYPONYMS.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Hyponymy and entailment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If something is a hyponym it follows that it is also a superordinate</a:t>
            </a:r>
          </a:p>
          <a:p>
            <a:r>
              <a:rPr lang="en-AU"/>
              <a:t>but not the other way around.</a:t>
            </a:r>
          </a:p>
          <a:p>
            <a:pPr lvl="1"/>
            <a:r>
              <a:rPr lang="en-AU"/>
              <a:t>i.e. If something is a pan then it is also a kitchen utensil.</a:t>
            </a:r>
          </a:p>
          <a:p>
            <a:pPr lvl="1"/>
            <a:r>
              <a:rPr lang="en-AU"/>
              <a:t>But if something is a kitchen utensil, then it does not follow that it is a pan.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Co-hyponyms define a semantic domain or field.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i="1"/>
              <a:t>chair</a:t>
            </a:r>
            <a:r>
              <a:rPr lang="en-AU"/>
              <a:t>, </a:t>
            </a:r>
            <a:r>
              <a:rPr lang="en-AU" i="1"/>
              <a:t>table</a:t>
            </a:r>
            <a:r>
              <a:rPr lang="en-AU"/>
              <a:t>, </a:t>
            </a:r>
            <a:r>
              <a:rPr lang="en-AU" i="1"/>
              <a:t>bed, stool </a:t>
            </a:r>
            <a:r>
              <a:rPr lang="en-AU"/>
              <a:t>etc</a:t>
            </a:r>
          </a:p>
          <a:p>
            <a:r>
              <a:rPr lang="en-AU" i="1"/>
              <a:t>brother, sister, uncle, aunt, grandmother </a:t>
            </a:r>
            <a:r>
              <a:rPr lang="en-AU"/>
              <a:t>etc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Selectional restrictions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come about because some words semantically select others, </a:t>
            </a:r>
            <a:r>
              <a:rPr lang="en-AU" dirty="0" err="1"/>
              <a:t>e.g</a:t>
            </a:r>
            <a:r>
              <a:rPr lang="en-AU" dirty="0"/>
              <a:t> </a:t>
            </a:r>
            <a:r>
              <a:rPr lang="en-AU" i="1" dirty="0"/>
              <a:t>cut the paper.</a:t>
            </a:r>
            <a:endParaRPr lang="en-AU" dirty="0"/>
          </a:p>
          <a:p>
            <a:r>
              <a:rPr lang="en-AU" dirty="0"/>
              <a:t>Semantic redundancy and contradiction</a:t>
            </a:r>
          </a:p>
          <a:p>
            <a:r>
              <a:rPr lang="en-AU" dirty="0"/>
              <a:t>Metaphor</a:t>
            </a:r>
            <a:r>
              <a:rPr lang="en-AU" sz="1600" dirty="0"/>
              <a:t>, </a:t>
            </a:r>
            <a:r>
              <a:rPr lang="en-AU" dirty="0"/>
              <a:t>e.g. </a:t>
            </a:r>
            <a:r>
              <a:rPr lang="en-AU" i="1" dirty="0"/>
              <a:t>cut the noise</a:t>
            </a:r>
            <a:endParaRPr lang="en-AU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Arrange the words in each group so that every word is a hyponym of the word immediately before it.</a:t>
            </a:r>
          </a:p>
          <a:p>
            <a:r>
              <a:rPr lang="en-AU" dirty="0"/>
              <a:t>a. </a:t>
            </a:r>
            <a:r>
              <a:rPr lang="en-AU" i="1" dirty="0"/>
              <a:t>mouse, rodent, mammal</a:t>
            </a:r>
          </a:p>
          <a:p>
            <a:r>
              <a:rPr lang="en-AU" dirty="0"/>
              <a:t>b. </a:t>
            </a:r>
            <a:r>
              <a:rPr lang="en-AU" i="1" dirty="0"/>
              <a:t>house, building, bungalow, structure</a:t>
            </a:r>
            <a:endParaRPr lang="en-AU" dirty="0"/>
          </a:p>
          <a:p>
            <a:r>
              <a:rPr lang="en-AU" dirty="0"/>
              <a:t>c. </a:t>
            </a:r>
            <a:r>
              <a:rPr lang="en-AU" i="1" dirty="0"/>
              <a:t>run, jog, move</a:t>
            </a:r>
          </a:p>
          <a:p>
            <a:r>
              <a:rPr lang="en-AU" dirty="0"/>
              <a:t>d. </a:t>
            </a:r>
            <a:r>
              <a:rPr lang="en-AU" i="1" dirty="0"/>
              <a:t>pistol, weapon, firearm, revolver</a:t>
            </a:r>
            <a:endParaRPr lang="en-A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37</TotalTime>
  <Words>252</Words>
  <Application>Microsoft Macintosh PowerPoint</Application>
  <PresentationFormat>On-screen Show (4:3)</PresentationFormat>
  <Paragraphs>28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K &amp; A iv</vt:lpstr>
      <vt:lpstr>Senses, sense components and semantic fields</vt:lpstr>
      <vt:lpstr>Senses</vt:lpstr>
      <vt:lpstr>Superordinate senses</vt:lpstr>
      <vt:lpstr>Hyponymy and entailment </vt:lpstr>
      <vt:lpstr>Co-hyponyms define a semantic domain or field.</vt:lpstr>
      <vt:lpstr>Selectional restrictions</vt:lpstr>
      <vt:lpstr>Exercise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8</cp:revision>
  <dcterms:created xsi:type="dcterms:W3CDTF">2016-04-08T07:16:18Z</dcterms:created>
  <dcterms:modified xsi:type="dcterms:W3CDTF">2016-06-14T00:23:10Z</dcterms:modified>
</cp:coreProperties>
</file>