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BB40C-67FE-6641-A018-1E4CB3D0DE16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EE62-FBE2-7D4E-A049-26F9B5C2E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E6D9B6-210A-E242-A7AB-6F85495E7A1F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Word meanings in contact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Kuiper and Allan Chapter 3.1.5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meanings in contact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antonymous adjectives and nouns</a:t>
            </a:r>
          </a:p>
          <a:p>
            <a:pPr lvl="1"/>
            <a:r>
              <a:rPr lang="en-AU" i="1"/>
              <a:t>hot day </a:t>
            </a:r>
            <a:r>
              <a:rPr lang="en-AU"/>
              <a:t>vs </a:t>
            </a:r>
            <a:r>
              <a:rPr lang="en-AU" i="1"/>
              <a:t>hot chocolate</a:t>
            </a:r>
            <a:endParaRPr lang="en-AU"/>
          </a:p>
          <a:p>
            <a:r>
              <a:rPr lang="en-AU"/>
              <a:t>disambiguation</a:t>
            </a:r>
          </a:p>
          <a:p>
            <a:pPr lvl="1"/>
            <a:r>
              <a:rPr lang="en-AU" i="1"/>
              <a:t>single</a:t>
            </a:r>
            <a:r>
              <a:rPr lang="en-AU"/>
              <a:t>  'unmarried' or 'one only'</a:t>
            </a:r>
          </a:p>
          <a:p>
            <a:pPr lvl="1"/>
            <a:r>
              <a:rPr lang="en-AU" i="1"/>
              <a:t>single book</a:t>
            </a:r>
            <a:r>
              <a:rPr lang="en-AU"/>
              <a:t> cannot mean 'unmarried book'.</a:t>
            </a:r>
          </a:p>
          <a:p>
            <a:r>
              <a:rPr lang="en-AU"/>
              <a:t>compositionality</a:t>
            </a:r>
          </a:p>
          <a:p>
            <a:pPr lvl="1"/>
            <a:r>
              <a:rPr lang="en-AU"/>
              <a:t>e.g. </a:t>
            </a:r>
            <a:r>
              <a:rPr lang="en-AU" i="1"/>
              <a:t>big house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meanings in contact (contd.)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Sense and denotation</a:t>
            </a:r>
          </a:p>
          <a:p>
            <a:pPr lvl="1"/>
            <a:r>
              <a:rPr lang="en-AU"/>
              <a:t>the sense of nouns and fuzzy sets denoted</a:t>
            </a:r>
          </a:p>
          <a:p>
            <a:r>
              <a:rPr lang="en-AU"/>
              <a:t>Collocation</a:t>
            </a:r>
          </a:p>
          <a:p>
            <a:pPr lvl="1"/>
            <a:r>
              <a:rPr lang="en-AU"/>
              <a:t>e.g. </a:t>
            </a:r>
            <a:r>
              <a:rPr lang="en-AU" i="1"/>
              <a:t>white wine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Pragmatics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that part of the meaning of an utterance which is not the message carried by the code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Referring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Expressions (typically containing a noun) may be referring expressions.</a:t>
            </a:r>
          </a:p>
          <a:p>
            <a:r>
              <a:rPr lang="en-AU"/>
              <a:t>They are expressions which can be used to refer to people, things, actions etc.</a:t>
            </a:r>
          </a:p>
          <a:p>
            <a:r>
              <a:rPr lang="en-AU"/>
              <a:t>Referring is something speakers use words to do.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Word association and connotation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positive associations and connotations, </a:t>
            </a:r>
            <a:r>
              <a:rPr lang="en-AU" sz="1800" dirty="0"/>
              <a:t>e.g. of the word </a:t>
            </a:r>
            <a:r>
              <a:rPr lang="en-AU" sz="1800" i="1" dirty="0"/>
              <a:t>home</a:t>
            </a:r>
            <a:r>
              <a:rPr lang="en-AU" sz="1800" dirty="0"/>
              <a:t>.</a:t>
            </a:r>
            <a:endParaRPr lang="en-AU" dirty="0"/>
          </a:p>
          <a:p>
            <a:r>
              <a:rPr lang="en-AU" dirty="0"/>
              <a:t>negative associations and connotations, e.g. of the word </a:t>
            </a:r>
            <a:r>
              <a:rPr lang="en-AU" i="1" dirty="0"/>
              <a:t>hovel</a:t>
            </a:r>
            <a:r>
              <a:rPr lang="en-AU" dirty="0"/>
              <a:t>.</a:t>
            </a:r>
          </a:p>
          <a:p>
            <a:r>
              <a:rPr lang="en-AU" dirty="0"/>
              <a:t>pragmatics, </a:t>
            </a:r>
            <a:r>
              <a:rPr lang="en-AU" sz="1800" dirty="0"/>
              <a:t>or that part of the meaning of an utterance which is not the message</a:t>
            </a:r>
            <a:r>
              <a:rPr lang="en-AU" dirty="0"/>
              <a:t>.</a:t>
            </a:r>
          </a:p>
          <a:p>
            <a:r>
              <a:rPr lang="en-AU" dirty="0"/>
              <a:t>euphemism, </a:t>
            </a:r>
            <a:r>
              <a:rPr lang="en-AU" sz="1800" dirty="0"/>
              <a:t>e.g. </a:t>
            </a:r>
            <a:r>
              <a:rPr lang="en-AU" sz="1800" i="1" dirty="0"/>
              <a:t>bathroom</a:t>
            </a:r>
            <a:r>
              <a:rPr lang="en-AU" dirty="0"/>
              <a:t>.</a:t>
            </a:r>
          </a:p>
          <a:p>
            <a:r>
              <a:rPr lang="en-AU" dirty="0"/>
              <a:t>taboo words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181</Words>
  <Application>Microsoft Macintosh PowerPoint</Application>
  <PresentationFormat>On-screen Show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Word meanings in contact</vt:lpstr>
      <vt:lpstr>Word meanings in contact</vt:lpstr>
      <vt:lpstr>Word meanings in contact (contd.)</vt:lpstr>
      <vt:lpstr>Pragmatics</vt:lpstr>
      <vt:lpstr>Referring</vt:lpstr>
      <vt:lpstr>Word association and connotation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2016-06-14T00:23:20Z</dcterms:modified>
</cp:coreProperties>
</file>