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Vocabularies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42900" indent="-342900"/>
            <a:r>
              <a:rPr lang="en-AU"/>
              <a:t>Kuiper and Allan Chapter 3.2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Total vocabularies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personal</a:t>
            </a:r>
          </a:p>
          <a:p>
            <a:pPr lvl="1"/>
            <a:r>
              <a:rPr lang="en-AU"/>
              <a:t>active</a:t>
            </a:r>
          </a:p>
          <a:p>
            <a:pPr lvl="1"/>
            <a:r>
              <a:rPr lang="en-AU"/>
              <a:t>passive</a:t>
            </a:r>
          </a:p>
          <a:p>
            <a:r>
              <a:rPr lang="en-AU"/>
              <a:t>of a language</a:t>
            </a:r>
          </a:p>
          <a:p>
            <a:pPr lvl="1"/>
            <a:r>
              <a:rPr lang="en-AU"/>
              <a:t>size is hard to assess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Three ways of adding to the total 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borrowing</a:t>
            </a:r>
          </a:p>
          <a:p>
            <a:r>
              <a:rPr lang="en-AU"/>
              <a:t>word formation</a:t>
            </a:r>
          </a:p>
          <a:p>
            <a:r>
              <a:rPr lang="en-AU"/>
              <a:t>word ‘creation’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Adding to total vocab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Borrowing </a:t>
            </a:r>
          </a:p>
          <a:p>
            <a:pPr lvl="1"/>
            <a:r>
              <a:rPr lang="en-AU"/>
              <a:t>a result of linguistic contact</a:t>
            </a:r>
          </a:p>
          <a:p>
            <a:pPr lvl="1"/>
            <a:r>
              <a:rPr lang="en-AU"/>
              <a:t>Norse borrowing</a:t>
            </a:r>
          </a:p>
          <a:p>
            <a:pPr lvl="2"/>
            <a:r>
              <a:rPr lang="en-AU"/>
              <a:t>e.g. </a:t>
            </a:r>
            <a:r>
              <a:rPr lang="en-AU" i="1"/>
              <a:t>egg</a:t>
            </a:r>
            <a:endParaRPr lang="en-AU"/>
          </a:p>
          <a:p>
            <a:pPr lvl="1"/>
            <a:r>
              <a:rPr lang="en-AU"/>
              <a:t>traffic direction</a:t>
            </a:r>
          </a:p>
          <a:p>
            <a:pPr lvl="2"/>
            <a:r>
              <a:rPr lang="en-AU"/>
              <a:t>English to Maori</a:t>
            </a:r>
          </a:p>
          <a:p>
            <a:pPr lvl="2"/>
            <a:r>
              <a:rPr lang="en-AU"/>
              <a:t>Maori to English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Adding to total vocab (contd)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Word formation</a:t>
            </a:r>
          </a:p>
          <a:p>
            <a:pPr lvl="1"/>
            <a:r>
              <a:rPr lang="en-AU"/>
              <a:t>Compounding</a:t>
            </a:r>
          </a:p>
          <a:p>
            <a:pPr lvl="1"/>
            <a:r>
              <a:rPr lang="en-AU"/>
              <a:t>Derivation</a:t>
            </a:r>
          </a:p>
          <a:p>
            <a:pPr lvl="1"/>
            <a:r>
              <a:rPr lang="en-AU"/>
              <a:t>Conversion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Adding to total vocab (contd)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Word ‘creation’, </a:t>
            </a:r>
            <a:r>
              <a:rPr lang="en-AU" sz="1600" dirty="0"/>
              <a:t>(more unusual word formation)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blend</a:t>
            </a:r>
          </a:p>
          <a:p>
            <a:pPr lvl="2">
              <a:lnSpc>
                <a:spcPct val="90000"/>
              </a:lnSpc>
            </a:pPr>
            <a:r>
              <a:rPr lang="en-AU" dirty="0"/>
              <a:t>e.g. </a:t>
            </a:r>
            <a:r>
              <a:rPr lang="en-AU" i="1" dirty="0"/>
              <a:t>avionics, smog</a:t>
            </a:r>
            <a:endParaRPr lang="en-AU" dirty="0"/>
          </a:p>
          <a:p>
            <a:pPr lvl="1">
              <a:lnSpc>
                <a:spcPct val="90000"/>
              </a:lnSpc>
            </a:pPr>
            <a:r>
              <a:rPr lang="en-AU" dirty="0"/>
              <a:t>acronyms</a:t>
            </a:r>
          </a:p>
          <a:p>
            <a:pPr lvl="2">
              <a:lnSpc>
                <a:spcPct val="90000"/>
              </a:lnSpc>
            </a:pPr>
            <a:r>
              <a:rPr lang="en-AU" dirty="0"/>
              <a:t>e.g. </a:t>
            </a:r>
            <a:r>
              <a:rPr lang="en-AU" i="1" dirty="0" err="1"/>
              <a:t>unesco</a:t>
            </a:r>
            <a:r>
              <a:rPr lang="en-AU" i="1" dirty="0"/>
              <a:t>, Gestapo</a:t>
            </a:r>
            <a:endParaRPr lang="en-AU" dirty="0"/>
          </a:p>
          <a:p>
            <a:pPr lvl="1">
              <a:lnSpc>
                <a:spcPct val="90000"/>
              </a:lnSpc>
            </a:pPr>
            <a:r>
              <a:rPr lang="en-AU" dirty="0"/>
              <a:t>root creation</a:t>
            </a:r>
          </a:p>
          <a:p>
            <a:pPr lvl="2">
              <a:lnSpc>
                <a:spcPct val="90000"/>
              </a:lnSpc>
            </a:pPr>
            <a:r>
              <a:rPr lang="en-AU" dirty="0"/>
              <a:t>e.g. </a:t>
            </a:r>
            <a:r>
              <a:rPr lang="en-AU" i="1" dirty="0"/>
              <a:t>Exxon</a:t>
            </a:r>
            <a:endParaRPr lang="en-AU" dirty="0"/>
          </a:p>
          <a:p>
            <a:pPr lvl="1">
              <a:lnSpc>
                <a:spcPct val="90000"/>
              </a:lnSpc>
            </a:pPr>
            <a:r>
              <a:rPr lang="en-AU" dirty="0"/>
              <a:t>echo words</a:t>
            </a:r>
          </a:p>
          <a:p>
            <a:pPr lvl="2">
              <a:lnSpc>
                <a:spcPct val="90000"/>
              </a:lnSpc>
            </a:pPr>
            <a:r>
              <a:rPr lang="en-AU" dirty="0"/>
              <a:t>e.g. </a:t>
            </a:r>
            <a:r>
              <a:rPr lang="en-AU" i="1" dirty="0" err="1"/>
              <a:t>morepork</a:t>
            </a:r>
            <a:r>
              <a:rPr lang="en-AU" i="1" dirty="0"/>
              <a:t>, peewit, ruru, </a:t>
            </a:r>
            <a:endParaRPr lang="en-AU" dirty="0"/>
          </a:p>
          <a:p>
            <a:pPr lvl="1">
              <a:lnSpc>
                <a:spcPct val="90000"/>
              </a:lnSpc>
            </a:pPr>
            <a:r>
              <a:rPr lang="en-AU" dirty="0"/>
              <a:t>coining and lexicalisation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37</TotalTime>
  <Words>117</Words>
  <Application>Microsoft Macintosh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K &amp; A iv</vt:lpstr>
      <vt:lpstr>Vocabularies</vt:lpstr>
      <vt:lpstr>Total vocabularies</vt:lpstr>
      <vt:lpstr>Three ways of adding to the total vocabulary</vt:lpstr>
      <vt:lpstr>Adding to total vocab</vt:lpstr>
      <vt:lpstr>Adding to total vocab (contd)</vt:lpstr>
      <vt:lpstr>Adding to total vocab (contd)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8</cp:revision>
  <dcterms:created xsi:type="dcterms:W3CDTF">2016-04-08T07:16:18Z</dcterms:created>
  <dcterms:modified xsi:type="dcterms:W3CDTF">2016-06-14T00:23:33Z</dcterms:modified>
</cp:coreProperties>
</file>