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Partial vocabularies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</a:t>
            </a:r>
            <a:r>
              <a:rPr lang="en-US" smtClean="0"/>
              <a:t>3.2.6 - 7 </a:t>
            </a:r>
            <a:endParaRPr lang="en-US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Dialect vocabularies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regional</a:t>
            </a:r>
          </a:p>
          <a:p>
            <a:r>
              <a:rPr lang="en-AU"/>
              <a:t>social</a:t>
            </a:r>
          </a:p>
          <a:p>
            <a:r>
              <a:rPr lang="en-AU"/>
              <a:t>ethnic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Regional dialect vocabulary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i="1" dirty="0"/>
              <a:t>crib  </a:t>
            </a:r>
            <a:r>
              <a:rPr lang="en-AU" dirty="0" err="1"/>
              <a:t>vs</a:t>
            </a:r>
            <a:r>
              <a:rPr lang="en-AU" dirty="0"/>
              <a:t> </a:t>
            </a:r>
            <a:r>
              <a:rPr lang="en-AU" i="1" dirty="0"/>
              <a:t>  </a:t>
            </a:r>
            <a:r>
              <a:rPr lang="en-AU" i="1" dirty="0" err="1"/>
              <a:t>bach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i="1" dirty="0"/>
              <a:t>'Bide a wee - bide a wee; you </a:t>
            </a:r>
            <a:r>
              <a:rPr lang="en-AU" i="1" dirty="0" err="1"/>
              <a:t>southrons</a:t>
            </a:r>
            <a:r>
              <a:rPr lang="en-AU" i="1" dirty="0"/>
              <a:t> are aye in sic a hurry, and this is something concerns </a:t>
            </a:r>
            <a:r>
              <a:rPr lang="en-AU" i="1" dirty="0" err="1"/>
              <a:t>yoursell</a:t>
            </a:r>
            <a:r>
              <a:rPr lang="en-AU" i="1" dirty="0"/>
              <a:t>, an ye wad </a:t>
            </a:r>
            <a:r>
              <a:rPr lang="en-AU" i="1" dirty="0" err="1"/>
              <a:t>tak</a:t>
            </a:r>
            <a:r>
              <a:rPr lang="en-AU" i="1" dirty="0"/>
              <a:t> patience to </a:t>
            </a:r>
            <a:r>
              <a:rPr lang="en-AU" i="1" dirty="0" err="1"/>
              <a:t>hear't</a:t>
            </a:r>
            <a:r>
              <a:rPr lang="en-AU" i="1" dirty="0"/>
              <a:t> - </a:t>
            </a:r>
            <a:r>
              <a:rPr lang="en-AU" i="1" dirty="0" err="1"/>
              <a:t>Yill</a:t>
            </a:r>
            <a:r>
              <a:rPr lang="en-AU" i="1" dirty="0"/>
              <a:t>? - deil a </a:t>
            </a:r>
            <a:r>
              <a:rPr lang="en-AU" i="1" dirty="0" err="1"/>
              <a:t>drap</a:t>
            </a:r>
            <a:r>
              <a:rPr lang="en-AU" i="1" dirty="0"/>
              <a:t> o' </a:t>
            </a:r>
            <a:r>
              <a:rPr lang="en-AU" i="1" dirty="0" err="1"/>
              <a:t>yill</a:t>
            </a:r>
            <a:r>
              <a:rPr lang="en-AU" i="1" dirty="0"/>
              <a:t> did Pate offer me; but Mattie </a:t>
            </a:r>
            <a:r>
              <a:rPr lang="en-AU" i="1" dirty="0" err="1"/>
              <a:t>gae</a:t>
            </a:r>
            <a:r>
              <a:rPr lang="en-AU" i="1" dirty="0"/>
              <a:t> us </a:t>
            </a:r>
            <a:r>
              <a:rPr lang="en-AU" i="1" dirty="0" err="1"/>
              <a:t>baith</a:t>
            </a:r>
            <a:r>
              <a:rPr lang="en-AU" i="1" dirty="0"/>
              <a:t> a </a:t>
            </a:r>
            <a:r>
              <a:rPr lang="en-AU" i="1" dirty="0" err="1"/>
              <a:t>drap</a:t>
            </a:r>
            <a:r>
              <a:rPr lang="en-AU" i="1" dirty="0"/>
              <a:t> skimmed milk, and </a:t>
            </a:r>
            <a:r>
              <a:rPr lang="en-AU" i="1" dirty="0" err="1"/>
              <a:t>ane</a:t>
            </a:r>
            <a:r>
              <a:rPr lang="en-AU" i="1" dirty="0"/>
              <a:t> o' her thick ait </a:t>
            </a:r>
            <a:r>
              <a:rPr lang="en-AU" i="1" dirty="0" err="1"/>
              <a:t>jannocks</a:t>
            </a:r>
            <a:r>
              <a:rPr lang="en-AU" i="1" dirty="0"/>
              <a:t>, that was as </a:t>
            </a:r>
            <a:r>
              <a:rPr lang="en-AU" i="1" dirty="0" err="1"/>
              <a:t>wat</a:t>
            </a:r>
            <a:r>
              <a:rPr lang="en-AU" i="1" dirty="0"/>
              <a:t> and raw as a divot. - O, for the bonnie girdle-cakes o' the North! - and sae we sat </a:t>
            </a:r>
            <a:r>
              <a:rPr lang="en-AU" i="1" dirty="0" err="1"/>
              <a:t>doun</a:t>
            </a:r>
            <a:r>
              <a:rPr lang="en-AU" i="1" dirty="0"/>
              <a:t> and took out our clavers.'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from </a:t>
            </a:r>
            <a:r>
              <a:rPr lang="en-AU" sz="2000" i="1" dirty="0"/>
              <a:t>Rob Roy </a:t>
            </a:r>
            <a:endParaRPr lang="en-AU" sz="2000" dirty="0"/>
          </a:p>
          <a:p>
            <a:pPr lvl="1">
              <a:lnSpc>
                <a:spcPct val="90000"/>
              </a:lnSpc>
            </a:pPr>
            <a:r>
              <a:rPr lang="en-AU" sz="2000" dirty="0"/>
              <a:t>by Sir Walter Scott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Social dialect vocabulary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i="1" dirty="0"/>
              <a:t>lounge, living room, parlour</a:t>
            </a:r>
          </a:p>
          <a:p>
            <a:pPr>
              <a:lnSpc>
                <a:spcPct val="90000"/>
              </a:lnSpc>
            </a:pPr>
            <a:r>
              <a:rPr lang="en-AU" i="1" dirty="0"/>
              <a:t>'Mrs Barrows has worked hard, Martin, very hard. It grieves me to report that she has suffered a severe breakdown. It has taken the form of a persecution complex accompanied by distressing hallucinations.'</a:t>
            </a:r>
          </a:p>
          <a:p>
            <a:pPr>
              <a:lnSpc>
                <a:spcPct val="90000"/>
              </a:lnSpc>
            </a:pPr>
            <a:r>
              <a:rPr lang="en-AU" i="1" dirty="0"/>
              <a:t>'I am very sorry, sir,' said Mr Martin.</a:t>
            </a:r>
          </a:p>
          <a:p>
            <a:pPr>
              <a:lnSpc>
                <a:spcPct val="90000"/>
              </a:lnSpc>
            </a:pPr>
            <a:r>
              <a:rPr lang="en-AU" i="1" dirty="0"/>
              <a:t>'Mrs Barrows is under the delusion,' continued Mr </a:t>
            </a:r>
            <a:r>
              <a:rPr lang="en-AU" i="1" dirty="0" err="1"/>
              <a:t>Fitweiler</a:t>
            </a:r>
            <a:r>
              <a:rPr lang="en-AU" i="1" dirty="0"/>
              <a:t>, 'that you visited her last evening and behaved yourself in an - uh - unseemly manner.'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from 'The Catbird Seat'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by James Thurber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Ethnic dialect vocabulary</a:t>
            </a:r>
            <a:endParaRPr lang="en-AU" sz="310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i="1" dirty="0"/>
              <a:t>chutzpah, mensch, schlemiel</a:t>
            </a:r>
          </a:p>
          <a:p>
            <a:r>
              <a:rPr lang="en-AU" i="1" dirty="0" err="1"/>
              <a:t>kawa</a:t>
            </a:r>
            <a:r>
              <a:rPr lang="en-AU" i="1" dirty="0"/>
              <a:t>, </a:t>
            </a:r>
            <a:r>
              <a:rPr lang="en-AU" i="1" dirty="0" err="1"/>
              <a:t>kaumatua</a:t>
            </a:r>
            <a:r>
              <a:rPr lang="en-AU" i="1" dirty="0"/>
              <a:t>, whare, </a:t>
            </a:r>
            <a:r>
              <a:rPr lang="en-AU" i="1" dirty="0" err="1"/>
              <a:t>palangi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Specialist vocabularies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i="1" dirty="0"/>
              <a:t>Assuming conversions of gluons into sea quark-antiquark pairs, any gluon contribution is implicitly taken into account in the sea quark distribution</a:t>
            </a:r>
            <a:r>
              <a:rPr lang="en-AU" sz="1800" i="1" dirty="0"/>
              <a:t>.</a:t>
            </a:r>
          </a:p>
          <a:p>
            <a:pPr lvl="1"/>
            <a:r>
              <a:rPr lang="en-AU" sz="2000" dirty="0"/>
              <a:t>from 'Discussions of Vector Meson Production in </a:t>
            </a:r>
            <a:r>
              <a:rPr lang="en-AU" sz="2000" dirty="0" err="1"/>
              <a:t>Kp</a:t>
            </a:r>
            <a:r>
              <a:rPr lang="en-AU" sz="2000" dirty="0"/>
              <a:t> interactions in Terms of a simple quark fusion model'</a:t>
            </a:r>
          </a:p>
          <a:p>
            <a:pPr lvl="1"/>
            <a:r>
              <a:rPr lang="en-AU" sz="2000" dirty="0"/>
              <a:t>by </a:t>
            </a:r>
            <a:r>
              <a:rPr lang="en-AU" sz="2000" dirty="0" err="1"/>
              <a:t>Gensch</a:t>
            </a:r>
            <a:r>
              <a:rPr lang="en-AU" sz="2000" dirty="0"/>
              <a:t> &amp; </a:t>
            </a:r>
            <a:r>
              <a:rPr lang="en-AU" sz="2000" dirty="0" err="1"/>
              <a:t>Kriegel</a:t>
            </a:r>
            <a:r>
              <a:rPr lang="en-AU" sz="20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Specialist vocabularies (contd)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i="1" dirty="0"/>
              <a:t>'Ah well, Toby's come up in the world since your day, Mr Smiley,' </a:t>
            </a:r>
            <a:r>
              <a:rPr lang="en-AU" i="1" dirty="0" err="1"/>
              <a:t>Tarr</a:t>
            </a:r>
            <a:r>
              <a:rPr lang="en-AU" i="1" dirty="0"/>
              <a:t> explained. 'They tell me even his pavement artists ride around in </a:t>
            </a:r>
            <a:r>
              <a:rPr lang="en-AU" i="1" dirty="0" err="1"/>
              <a:t>Cadillacs</a:t>
            </a:r>
            <a:r>
              <a:rPr lang="en-AU" i="1" dirty="0"/>
              <a:t>. Steal the </a:t>
            </a:r>
            <a:r>
              <a:rPr lang="en-AU" i="1" dirty="0" err="1"/>
              <a:t>scalphunters</a:t>
            </a:r>
            <a:r>
              <a:rPr lang="en-AU" i="1" dirty="0"/>
              <a:t>' bread out of their mouths too, if they get the chance, right, Mr </a:t>
            </a:r>
            <a:r>
              <a:rPr lang="en-AU" i="1" dirty="0" err="1"/>
              <a:t>Guillam</a:t>
            </a:r>
            <a:r>
              <a:rPr lang="en-AU" i="1" dirty="0"/>
              <a:t>?' </a:t>
            </a:r>
          </a:p>
          <a:p>
            <a:r>
              <a:rPr lang="en-AU" i="1" dirty="0"/>
              <a:t>'They've become the general footpads for London Station,' </a:t>
            </a:r>
            <a:r>
              <a:rPr lang="en-AU" i="1" dirty="0" err="1"/>
              <a:t>Guillam</a:t>
            </a:r>
            <a:r>
              <a:rPr lang="en-AU" i="1" dirty="0"/>
              <a:t> said shortly. 'Part of </a:t>
            </a:r>
            <a:r>
              <a:rPr lang="en-AU" i="1" dirty="0" err="1"/>
              <a:t>lateralism</a:t>
            </a:r>
            <a:r>
              <a:rPr lang="en-AU" i="1" dirty="0"/>
              <a:t>.'</a:t>
            </a:r>
          </a:p>
          <a:p>
            <a:pPr lvl="1"/>
            <a:r>
              <a:rPr lang="en-AU" sz="2000" dirty="0"/>
              <a:t>From </a:t>
            </a:r>
            <a:r>
              <a:rPr lang="en-AU" sz="2000" i="1" dirty="0"/>
              <a:t>Tinker, Tailor, Soldier, Spy</a:t>
            </a:r>
            <a:endParaRPr lang="en-AU" sz="2000" dirty="0"/>
          </a:p>
          <a:p>
            <a:pPr lvl="1"/>
            <a:r>
              <a:rPr lang="en-AU" sz="2000" dirty="0"/>
              <a:t>by John Le </a:t>
            </a:r>
            <a:r>
              <a:rPr lang="en-AU" sz="2000" dirty="0" err="1"/>
              <a:t>Carré</a:t>
            </a:r>
            <a:endParaRPr lang="en-A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393</Words>
  <Application>Microsoft Macintosh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 &amp; A iv</vt:lpstr>
      <vt:lpstr>Partial vocabularies</vt:lpstr>
      <vt:lpstr>Dialect vocabularies</vt:lpstr>
      <vt:lpstr>Regional dialect vocabulary</vt:lpstr>
      <vt:lpstr>Social dialect vocabulary</vt:lpstr>
      <vt:lpstr>Ethnic dialect vocabulary</vt:lpstr>
      <vt:lpstr>Specialist vocabularies</vt:lpstr>
      <vt:lpstr>Specialist vocabularies (contd)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2016-06-14T00:24:07Z</dcterms:modified>
</cp:coreProperties>
</file>