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71" r:id="rId3"/>
    <p:sldId id="27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8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012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24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154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563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3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361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33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9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466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981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EAE83-E48A-4E9A-8172-3337EC597B15}" type="datetimeFigureOut">
              <a:rPr lang="en-GB" smtClean="0"/>
              <a:pPr/>
              <a:t>15/04/2020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E120A-7777-4B7B-B990-D2C5FAA960F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1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48" y="1821306"/>
            <a:ext cx="5517029" cy="367987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705172" y="528056"/>
            <a:ext cx="109728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Analytical </a:t>
            </a:r>
            <a:b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assignment writing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3168" y="2366352"/>
            <a:ext cx="7056784" cy="4752528"/>
          </a:xfrm>
        </p:spPr>
        <p:txBody>
          <a:bodyPr>
            <a:normAutofit fontScale="25000" lnSpcReduction="20000"/>
          </a:bodyPr>
          <a:lstStyle/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z="1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Theoretical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z="1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synthesis </a:t>
            </a:r>
            <a:endParaRPr lang="en-GB" sz="1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1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8000" dirty="0">
                <a:latin typeface="Arial" pitchFamily="34" charset="0"/>
                <a:cs typeface="Arial" pitchFamily="34" charset="0"/>
              </a:rPr>
              <a:t>e.g. comparing and contrasting 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8000" dirty="0">
                <a:latin typeface="Arial" pitchFamily="34" charset="0"/>
                <a:cs typeface="Arial" pitchFamily="34" charset="0"/>
              </a:rPr>
              <a:t>different authors’ views.  </a:t>
            </a:r>
          </a:p>
          <a:p>
            <a:pPr lvl="1" algn="just" eaLnBrk="1" hangingPunct="1">
              <a:lnSpc>
                <a:spcPct val="80000"/>
              </a:lnSpc>
              <a:buFontTx/>
              <a:buNone/>
            </a:pPr>
            <a:endParaRPr lang="en-GB" sz="8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GB" sz="5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7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7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7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70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  <a:spcBef>
                <a:spcPts val="0"/>
              </a:spcBef>
              <a:buNone/>
            </a:pPr>
            <a:endParaRPr lang="en-GB" sz="4600" dirty="0">
              <a:latin typeface="Arial" pitchFamily="34" charset="0"/>
              <a:cs typeface="Arial" pitchFamily="34" charset="0"/>
            </a:endParaRPr>
          </a:p>
          <a:p>
            <a:pPr lvl="1" algn="r">
              <a:lnSpc>
                <a:spcPct val="120000"/>
              </a:lnSpc>
              <a:spcBef>
                <a:spcPts val="0"/>
              </a:spcBef>
              <a:buNone/>
            </a:pPr>
            <a:endParaRPr lang="en-GB" sz="9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en-GB" sz="4100" dirty="0"/>
              <a:t>	</a:t>
            </a:r>
          </a:p>
        </p:txBody>
      </p:sp>
      <p:sp>
        <p:nvSpPr>
          <p:cNvPr id="12292" name="Text Box 16"/>
          <p:cNvSpPr txBox="1">
            <a:spLocks noChangeArrowheads="1"/>
          </p:cNvSpPr>
          <p:nvPr/>
        </p:nvSpPr>
        <p:spPr bwMode="auto">
          <a:xfrm>
            <a:off x="5061044" y="4336491"/>
            <a:ext cx="504031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>
                <a:solidFill>
                  <a:prstClr val="black"/>
                </a:solidFill>
                <a:latin typeface="Calibri"/>
              </a:rPr>
              <a:t> </a:t>
            </a:r>
          </a:p>
          <a:p>
            <a:pPr>
              <a:spcBef>
                <a:spcPct val="50000"/>
              </a:spcBef>
            </a:pPr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8C7B5-BF42-4AD6-9F6C-F9F9288D9BCF}"/>
              </a:ext>
            </a:extLst>
          </p:cNvPr>
          <p:cNvSpPr txBox="1"/>
          <p:nvPr/>
        </p:nvSpPr>
        <p:spPr>
          <a:xfrm>
            <a:off x="442268" y="528056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ELS </a:t>
            </a:r>
            <a:r>
              <a:rPr lang="en-GB" b="1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International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557A65E-BB28-4ED2-B40C-7A2490FEC9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99"/>
    </mc:Choice>
    <mc:Fallback xmlns="">
      <p:transition spd="slow" advTm="8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1" grpId="1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2349500" y="274638"/>
            <a:ext cx="6842844" cy="1143000"/>
          </a:xfrm>
        </p:spPr>
        <p:txBody>
          <a:bodyPr>
            <a:normAutofit fontScale="90000"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Analytical assignment </a:t>
            </a:r>
            <a:b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writing 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400" y="2653757"/>
            <a:ext cx="62364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b="1" dirty="0">
                <a:latin typeface="Calibri"/>
              </a:rPr>
              <a:t>Why is this theory important for </a:t>
            </a:r>
            <a:r>
              <a:rPr lang="en-GB" sz="2800" b="1" dirty="0" smtClean="0">
                <a:latin typeface="Calibri"/>
              </a:rPr>
              <a:t>business?  </a:t>
            </a:r>
            <a:endParaRPr lang="en-GB" sz="2800" b="1" dirty="0">
              <a:latin typeface="Calibri"/>
            </a:endParaRPr>
          </a:p>
          <a:p>
            <a:pPr>
              <a:defRPr/>
            </a:pPr>
            <a:r>
              <a:rPr lang="en-GB" sz="2800" b="1" dirty="0">
                <a:latin typeface="Calibri"/>
              </a:rPr>
              <a:t>How does it apply to your specific </a:t>
            </a:r>
            <a:r>
              <a:rPr lang="en-GB" sz="2800" b="1" dirty="0" smtClean="0">
                <a:latin typeface="Calibri"/>
              </a:rPr>
              <a:t>situation?  </a:t>
            </a:r>
            <a:endParaRPr lang="en-GB" sz="2800" b="1" dirty="0">
              <a:latin typeface="Calibri"/>
            </a:endParaRPr>
          </a:p>
          <a:p>
            <a:pPr>
              <a:defRPr/>
            </a:pPr>
            <a:r>
              <a:rPr lang="en-GB" sz="2800" b="1" dirty="0">
                <a:latin typeface="Calibri"/>
              </a:rPr>
              <a:t>What could be the limitations of that in </a:t>
            </a:r>
            <a:r>
              <a:rPr lang="en-GB" sz="2800" b="1" dirty="0" smtClean="0">
                <a:latin typeface="Calibri"/>
              </a:rPr>
              <a:t>practice?</a:t>
            </a:r>
            <a:endParaRPr lang="en-GB" sz="2800" b="1" dirty="0">
              <a:latin typeface="Calibri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42103" y="1712532"/>
            <a:ext cx="50405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latin typeface="Arial" pitchFamily="34" charset="0"/>
                <a:cs typeface="Arial" pitchFamily="34" charset="0"/>
              </a:rPr>
              <a:t>Practical application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0CFDEF-185D-43F0-B290-85B5C65F93E6}"/>
              </a:ext>
            </a:extLst>
          </p:cNvPr>
          <p:cNvSpPr txBox="1"/>
          <p:nvPr/>
        </p:nvSpPr>
        <p:spPr>
          <a:xfrm>
            <a:off x="279400" y="32293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ELS </a:t>
            </a:r>
            <a:r>
              <a:rPr lang="en-GB" b="1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International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2EFAA0D-2496-4AAA-A895-28AD77C87C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368" y="1641215"/>
            <a:ext cx="5328820" cy="39939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821"/>
    </mc:Choice>
    <mc:Fallback xmlns="">
      <p:transition spd="slow" advTm="212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Analytical assignment writing </a:t>
            </a:r>
            <a:endParaRPr lang="en-GB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330D92-7A1C-4E0B-BCFD-DBCAD75B4CEC}"/>
              </a:ext>
            </a:extLst>
          </p:cNvPr>
          <p:cNvSpPr txBox="1"/>
          <p:nvPr/>
        </p:nvSpPr>
        <p:spPr>
          <a:xfrm>
            <a:off x="238890" y="58460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ELS </a:t>
            </a:r>
            <a:r>
              <a:rPr lang="en-GB" b="1" dirty="0">
                <a:solidFill>
                  <a:srgbClr val="000090"/>
                </a:solidFill>
                <a:latin typeface="Arial Rounded MT Bold" panose="020F0704030504030204" pitchFamily="34" charset="0"/>
                <a:cs typeface="Aparajita" panose="020B0502040204020203" pitchFamily="18" charset="0"/>
              </a:rPr>
              <a:t>International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4E76292-B0A4-4F57-A96A-FC4FB3AB9B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09600" y="1600201"/>
            <a:ext cx="406997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400" dirty="0" smtClean="0"/>
              <a:t>Reach your own view through the evidence you present to others.</a:t>
            </a:r>
            <a:endParaRPr lang="en-GB" sz="4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74" y="1417638"/>
            <a:ext cx="6037327" cy="40141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273"/>
    </mc:Choice>
    <mc:Fallback xmlns="">
      <p:transition spd="slow" advTm="111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2.6|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3.9|3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0.5|1.5|2.8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66</Words>
  <Application>Microsoft Office PowerPoint</Application>
  <PresentationFormat>Widescreen</PresentationFormat>
  <Paragraphs>33</Paragraphs>
  <Slides>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Aparajita</vt:lpstr>
      <vt:lpstr>Arial</vt:lpstr>
      <vt:lpstr>Arial Rounded MT Bold</vt:lpstr>
      <vt:lpstr>Calibri</vt:lpstr>
      <vt:lpstr>1_Office Theme</vt:lpstr>
      <vt:lpstr>Analytical  assignment writing </vt:lpstr>
      <vt:lpstr>Analytical assignment  writing </vt:lpstr>
      <vt:lpstr>Analytical assignment writing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Analytical  assignment writing</dc:title>
  <dc:creator>Martin Sedgley</dc:creator>
  <cp:lastModifiedBy>Christian Ritter</cp:lastModifiedBy>
  <cp:revision>6</cp:revision>
  <dcterms:created xsi:type="dcterms:W3CDTF">2020-03-28T08:29:53Z</dcterms:created>
  <dcterms:modified xsi:type="dcterms:W3CDTF">2020-04-15T12:48:28Z</dcterms:modified>
</cp:coreProperties>
</file>