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79" r:id="rId5"/>
    <p:sldId id="283" r:id="rId6"/>
    <p:sldId id="284" r:id="rId7"/>
    <p:sldId id="285" r:id="rId8"/>
    <p:sldId id="286" r:id="rId9"/>
    <p:sldId id="287" r:id="rId10"/>
    <p:sldId id="288" r:id="rId11"/>
    <p:sldId id="289" r:id="rId12"/>
    <p:sldId id="290" r:id="rId13"/>
    <p:sldId id="291" r:id="rId14"/>
    <p:sldId id="292" r:id="rId15"/>
    <p:sldId id="293" r:id="rId16"/>
    <p:sldId id="294" r:id="rId17"/>
    <p:sldId id="295" r:id="rId18"/>
    <p:sldId id="297" r:id="rId19"/>
    <p:sldId id="298" r:id="rId20"/>
    <p:sldId id="299" r:id="rId21"/>
    <p:sldId id="300" r:id="rId22"/>
    <p:sldId id="301" r:id="rId23"/>
    <p:sldId id="302" r:id="rId24"/>
    <p:sldId id="303" r:id="rId25"/>
    <p:sldId id="304" r:id="rId26"/>
    <p:sldId id="305" r:id="rId27"/>
    <p:sldId id="281" r:id="rId28"/>
    <p:sldId id="307" r:id="rId29"/>
    <p:sldId id="308" r:id="rId30"/>
    <p:sldId id="306"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BBCD6"/>
    <a:srgbClr val="25AEC9"/>
    <a:srgbClr val="FEDD43"/>
    <a:srgbClr val="013743"/>
    <a:srgbClr val="D54358"/>
    <a:srgbClr val="00AFC2"/>
    <a:srgbClr val="B378B1"/>
    <a:srgbClr val="71B5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9869482-A415-456C-94BF-67DFB7312426}" v="15" dt="2021-08-31T07:57:36.23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5" d="100"/>
          <a:sy n="105" d="100"/>
        </p:scale>
        <p:origin x="171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laire.Harnett" userId="edddb424-bfc6-4d85-8905-6f548f644e18" providerId="ADAL" clId="{69869482-A415-456C-94BF-67DFB7312426}"/>
    <pc:docChg chg="undo custSel addSld delSld modSld">
      <pc:chgData name="Claire.Harnett" userId="edddb424-bfc6-4d85-8905-6f548f644e18" providerId="ADAL" clId="{69869482-A415-456C-94BF-67DFB7312426}" dt="2021-08-31T07:57:19.689" v="388" actId="20577"/>
      <pc:docMkLst>
        <pc:docMk/>
      </pc:docMkLst>
      <pc:sldChg chg="modSp mod">
        <pc:chgData name="Claire.Harnett" userId="edddb424-bfc6-4d85-8905-6f548f644e18" providerId="ADAL" clId="{69869482-A415-456C-94BF-67DFB7312426}" dt="2021-08-30T19:13:28.384" v="22" actId="20577"/>
        <pc:sldMkLst>
          <pc:docMk/>
          <pc:sldMk cId="614916627" sldId="256"/>
        </pc:sldMkLst>
        <pc:spChg chg="mod">
          <ac:chgData name="Claire.Harnett" userId="edddb424-bfc6-4d85-8905-6f548f644e18" providerId="ADAL" clId="{69869482-A415-456C-94BF-67DFB7312426}" dt="2021-08-30T19:13:21.387" v="0" actId="20577"/>
          <ac:spMkLst>
            <pc:docMk/>
            <pc:sldMk cId="614916627" sldId="256"/>
            <ac:spMk id="2" creationId="{00000000-0000-0000-0000-000000000000}"/>
          </ac:spMkLst>
        </pc:spChg>
        <pc:spChg chg="mod">
          <ac:chgData name="Claire.Harnett" userId="edddb424-bfc6-4d85-8905-6f548f644e18" providerId="ADAL" clId="{69869482-A415-456C-94BF-67DFB7312426}" dt="2021-08-30T19:13:28.384" v="22" actId="20577"/>
          <ac:spMkLst>
            <pc:docMk/>
            <pc:sldMk cId="614916627" sldId="256"/>
            <ac:spMk id="4" creationId="{00000000-0000-0000-0000-000000000000}"/>
          </ac:spMkLst>
        </pc:spChg>
      </pc:sldChg>
      <pc:sldChg chg="modSp mod">
        <pc:chgData name="Claire.Harnett" userId="edddb424-bfc6-4d85-8905-6f548f644e18" providerId="ADAL" clId="{69869482-A415-456C-94BF-67DFB7312426}" dt="2021-08-30T19:13:48.444" v="23"/>
        <pc:sldMkLst>
          <pc:docMk/>
          <pc:sldMk cId="1839598555" sldId="257"/>
        </pc:sldMkLst>
        <pc:spChg chg="mod">
          <ac:chgData name="Claire.Harnett" userId="edddb424-bfc6-4d85-8905-6f548f644e18" providerId="ADAL" clId="{69869482-A415-456C-94BF-67DFB7312426}" dt="2021-08-30T19:13:48.444" v="23"/>
          <ac:spMkLst>
            <pc:docMk/>
            <pc:sldMk cId="1839598555" sldId="257"/>
            <ac:spMk id="3" creationId="{00000000-0000-0000-0000-000000000000}"/>
          </ac:spMkLst>
        </pc:spChg>
      </pc:sldChg>
      <pc:sldChg chg="modSp mod">
        <pc:chgData name="Claire.Harnett" userId="edddb424-bfc6-4d85-8905-6f548f644e18" providerId="ADAL" clId="{69869482-A415-456C-94BF-67DFB7312426}" dt="2021-08-30T19:13:53.082" v="24"/>
        <pc:sldMkLst>
          <pc:docMk/>
          <pc:sldMk cId="1157952092" sldId="258"/>
        </pc:sldMkLst>
        <pc:spChg chg="mod">
          <ac:chgData name="Claire.Harnett" userId="edddb424-bfc6-4d85-8905-6f548f644e18" providerId="ADAL" clId="{69869482-A415-456C-94BF-67DFB7312426}" dt="2021-08-30T19:13:53.082" v="24"/>
          <ac:spMkLst>
            <pc:docMk/>
            <pc:sldMk cId="1157952092" sldId="258"/>
            <ac:spMk id="3" creationId="{00000000-0000-0000-0000-000000000000}"/>
          </ac:spMkLst>
        </pc:spChg>
      </pc:sldChg>
      <pc:sldChg chg="del">
        <pc:chgData name="Claire.Harnett" userId="edddb424-bfc6-4d85-8905-6f548f644e18" providerId="ADAL" clId="{69869482-A415-456C-94BF-67DFB7312426}" dt="2021-08-30T19:14:22.419" v="27" actId="2696"/>
        <pc:sldMkLst>
          <pc:docMk/>
          <pc:sldMk cId="1854542032" sldId="259"/>
        </pc:sldMkLst>
      </pc:sldChg>
      <pc:sldChg chg="del">
        <pc:chgData name="Claire.Harnett" userId="edddb424-bfc6-4d85-8905-6f548f644e18" providerId="ADAL" clId="{69869482-A415-456C-94BF-67DFB7312426}" dt="2021-08-30T19:14:39.637" v="29" actId="2696"/>
        <pc:sldMkLst>
          <pc:docMk/>
          <pc:sldMk cId="1424510480" sldId="260"/>
        </pc:sldMkLst>
      </pc:sldChg>
      <pc:sldChg chg="del">
        <pc:chgData name="Claire.Harnett" userId="edddb424-bfc6-4d85-8905-6f548f644e18" providerId="ADAL" clId="{69869482-A415-456C-94BF-67DFB7312426}" dt="2021-08-30T19:15:25.565" v="34" actId="47"/>
        <pc:sldMkLst>
          <pc:docMk/>
          <pc:sldMk cId="212148482" sldId="261"/>
        </pc:sldMkLst>
      </pc:sldChg>
      <pc:sldChg chg="del">
        <pc:chgData name="Claire.Harnett" userId="edddb424-bfc6-4d85-8905-6f548f644e18" providerId="ADAL" clId="{69869482-A415-456C-94BF-67DFB7312426}" dt="2021-08-30T19:15:25.846" v="35" actId="47"/>
        <pc:sldMkLst>
          <pc:docMk/>
          <pc:sldMk cId="648642699" sldId="262"/>
        </pc:sldMkLst>
      </pc:sldChg>
      <pc:sldChg chg="del">
        <pc:chgData name="Claire.Harnett" userId="edddb424-bfc6-4d85-8905-6f548f644e18" providerId="ADAL" clId="{69869482-A415-456C-94BF-67DFB7312426}" dt="2021-08-30T19:15:26.098" v="36" actId="47"/>
        <pc:sldMkLst>
          <pc:docMk/>
          <pc:sldMk cId="3816329126" sldId="263"/>
        </pc:sldMkLst>
      </pc:sldChg>
      <pc:sldChg chg="del">
        <pc:chgData name="Claire.Harnett" userId="edddb424-bfc6-4d85-8905-6f548f644e18" providerId="ADAL" clId="{69869482-A415-456C-94BF-67DFB7312426}" dt="2021-08-30T19:15:26.353" v="37" actId="47"/>
        <pc:sldMkLst>
          <pc:docMk/>
          <pc:sldMk cId="4198937762" sldId="264"/>
        </pc:sldMkLst>
      </pc:sldChg>
      <pc:sldChg chg="del">
        <pc:chgData name="Claire.Harnett" userId="edddb424-bfc6-4d85-8905-6f548f644e18" providerId="ADAL" clId="{69869482-A415-456C-94BF-67DFB7312426}" dt="2021-08-30T19:15:26.631" v="38" actId="47"/>
        <pc:sldMkLst>
          <pc:docMk/>
          <pc:sldMk cId="2711849803" sldId="265"/>
        </pc:sldMkLst>
      </pc:sldChg>
      <pc:sldChg chg="del">
        <pc:chgData name="Claire.Harnett" userId="edddb424-bfc6-4d85-8905-6f548f644e18" providerId="ADAL" clId="{69869482-A415-456C-94BF-67DFB7312426}" dt="2021-08-30T19:15:27.687" v="39" actId="47"/>
        <pc:sldMkLst>
          <pc:docMk/>
          <pc:sldMk cId="4030203378" sldId="266"/>
        </pc:sldMkLst>
      </pc:sldChg>
      <pc:sldChg chg="del">
        <pc:chgData name="Claire.Harnett" userId="edddb424-bfc6-4d85-8905-6f548f644e18" providerId="ADAL" clId="{69869482-A415-456C-94BF-67DFB7312426}" dt="2021-08-30T19:15:27.903" v="40" actId="47"/>
        <pc:sldMkLst>
          <pc:docMk/>
          <pc:sldMk cId="316990722" sldId="267"/>
        </pc:sldMkLst>
      </pc:sldChg>
      <pc:sldChg chg="del">
        <pc:chgData name="Claire.Harnett" userId="edddb424-bfc6-4d85-8905-6f548f644e18" providerId="ADAL" clId="{69869482-A415-456C-94BF-67DFB7312426}" dt="2021-08-30T19:15:28.088" v="41" actId="47"/>
        <pc:sldMkLst>
          <pc:docMk/>
          <pc:sldMk cId="2409944437" sldId="268"/>
        </pc:sldMkLst>
      </pc:sldChg>
      <pc:sldChg chg="del">
        <pc:chgData name="Claire.Harnett" userId="edddb424-bfc6-4d85-8905-6f548f644e18" providerId="ADAL" clId="{69869482-A415-456C-94BF-67DFB7312426}" dt="2021-08-30T19:15:28.314" v="42" actId="47"/>
        <pc:sldMkLst>
          <pc:docMk/>
          <pc:sldMk cId="3957838804" sldId="269"/>
        </pc:sldMkLst>
      </pc:sldChg>
      <pc:sldChg chg="del">
        <pc:chgData name="Claire.Harnett" userId="edddb424-bfc6-4d85-8905-6f548f644e18" providerId="ADAL" clId="{69869482-A415-456C-94BF-67DFB7312426}" dt="2021-08-30T19:15:29.138" v="43" actId="47"/>
        <pc:sldMkLst>
          <pc:docMk/>
          <pc:sldMk cId="3114622241" sldId="270"/>
        </pc:sldMkLst>
      </pc:sldChg>
      <pc:sldChg chg="del">
        <pc:chgData name="Claire.Harnett" userId="edddb424-bfc6-4d85-8905-6f548f644e18" providerId="ADAL" clId="{69869482-A415-456C-94BF-67DFB7312426}" dt="2021-08-30T19:15:29.890" v="44" actId="47"/>
        <pc:sldMkLst>
          <pc:docMk/>
          <pc:sldMk cId="3648198078" sldId="271"/>
        </pc:sldMkLst>
      </pc:sldChg>
      <pc:sldChg chg="del">
        <pc:chgData name="Claire.Harnett" userId="edddb424-bfc6-4d85-8905-6f548f644e18" providerId="ADAL" clId="{69869482-A415-456C-94BF-67DFB7312426}" dt="2021-08-30T19:15:30.462" v="45" actId="47"/>
        <pc:sldMkLst>
          <pc:docMk/>
          <pc:sldMk cId="2608419898" sldId="272"/>
        </pc:sldMkLst>
      </pc:sldChg>
      <pc:sldChg chg="del">
        <pc:chgData name="Claire.Harnett" userId="edddb424-bfc6-4d85-8905-6f548f644e18" providerId="ADAL" clId="{69869482-A415-456C-94BF-67DFB7312426}" dt="2021-08-30T19:15:31.082" v="46" actId="47"/>
        <pc:sldMkLst>
          <pc:docMk/>
          <pc:sldMk cId="2678792797" sldId="273"/>
        </pc:sldMkLst>
      </pc:sldChg>
      <pc:sldChg chg="del">
        <pc:chgData name="Claire.Harnett" userId="edddb424-bfc6-4d85-8905-6f548f644e18" providerId="ADAL" clId="{69869482-A415-456C-94BF-67DFB7312426}" dt="2021-08-30T19:15:31.570" v="47" actId="47"/>
        <pc:sldMkLst>
          <pc:docMk/>
          <pc:sldMk cId="2164621789" sldId="274"/>
        </pc:sldMkLst>
      </pc:sldChg>
      <pc:sldChg chg="del">
        <pc:chgData name="Claire.Harnett" userId="edddb424-bfc6-4d85-8905-6f548f644e18" providerId="ADAL" clId="{69869482-A415-456C-94BF-67DFB7312426}" dt="2021-08-30T19:15:32.066" v="48" actId="47"/>
        <pc:sldMkLst>
          <pc:docMk/>
          <pc:sldMk cId="3031318739" sldId="275"/>
        </pc:sldMkLst>
      </pc:sldChg>
      <pc:sldChg chg="del">
        <pc:chgData name="Claire.Harnett" userId="edddb424-bfc6-4d85-8905-6f548f644e18" providerId="ADAL" clId="{69869482-A415-456C-94BF-67DFB7312426}" dt="2021-08-30T19:15:32.545" v="49" actId="47"/>
        <pc:sldMkLst>
          <pc:docMk/>
          <pc:sldMk cId="1561729520" sldId="276"/>
        </pc:sldMkLst>
      </pc:sldChg>
      <pc:sldChg chg="del">
        <pc:chgData name="Claire.Harnett" userId="edddb424-bfc6-4d85-8905-6f548f644e18" providerId="ADAL" clId="{69869482-A415-456C-94BF-67DFB7312426}" dt="2021-08-30T19:15:33.331" v="50" actId="47"/>
        <pc:sldMkLst>
          <pc:docMk/>
          <pc:sldMk cId="3343741985" sldId="277"/>
        </pc:sldMkLst>
      </pc:sldChg>
      <pc:sldChg chg="del">
        <pc:chgData name="Claire.Harnett" userId="edddb424-bfc6-4d85-8905-6f548f644e18" providerId="ADAL" clId="{69869482-A415-456C-94BF-67DFB7312426}" dt="2021-08-30T19:15:33.985" v="51" actId="47"/>
        <pc:sldMkLst>
          <pc:docMk/>
          <pc:sldMk cId="3371825925" sldId="278"/>
        </pc:sldMkLst>
      </pc:sldChg>
      <pc:sldChg chg="modSp add mod">
        <pc:chgData name="Claire.Harnett" userId="edddb424-bfc6-4d85-8905-6f548f644e18" providerId="ADAL" clId="{69869482-A415-456C-94BF-67DFB7312426}" dt="2021-08-30T19:17:50.284" v="54" actId="114"/>
        <pc:sldMkLst>
          <pc:docMk/>
          <pc:sldMk cId="2288053584" sldId="279"/>
        </pc:sldMkLst>
        <pc:spChg chg="mod">
          <ac:chgData name="Claire.Harnett" userId="edddb424-bfc6-4d85-8905-6f548f644e18" providerId="ADAL" clId="{69869482-A415-456C-94BF-67DFB7312426}" dt="2021-08-30T19:14:18.120" v="26" actId="207"/>
          <ac:spMkLst>
            <pc:docMk/>
            <pc:sldMk cId="2288053584" sldId="279"/>
            <ac:spMk id="2" creationId="{00000000-0000-0000-0000-000000000000}"/>
          </ac:spMkLst>
        </pc:spChg>
        <pc:spChg chg="mod">
          <ac:chgData name="Claire.Harnett" userId="edddb424-bfc6-4d85-8905-6f548f644e18" providerId="ADAL" clId="{69869482-A415-456C-94BF-67DFB7312426}" dt="2021-08-30T19:17:50.284" v="54" actId="114"/>
          <ac:spMkLst>
            <pc:docMk/>
            <pc:sldMk cId="2288053584" sldId="279"/>
            <ac:spMk id="4" creationId="{00000000-0000-0000-0000-000000000000}"/>
          </ac:spMkLst>
        </pc:spChg>
      </pc:sldChg>
      <pc:sldChg chg="addSp delSp modSp add mod">
        <pc:chgData name="Claire.Harnett" userId="edddb424-bfc6-4d85-8905-6f548f644e18" providerId="ADAL" clId="{69869482-A415-456C-94BF-67DFB7312426}" dt="2021-08-30T19:41:48.430" v="188" actId="6549"/>
        <pc:sldMkLst>
          <pc:docMk/>
          <pc:sldMk cId="2964007901" sldId="281"/>
        </pc:sldMkLst>
        <pc:spChg chg="mod">
          <ac:chgData name="Claire.Harnett" userId="edddb424-bfc6-4d85-8905-6f548f644e18" providerId="ADAL" clId="{69869482-A415-456C-94BF-67DFB7312426}" dt="2021-08-30T19:40:55.467" v="172" actId="207"/>
          <ac:spMkLst>
            <pc:docMk/>
            <pc:sldMk cId="2964007901" sldId="281"/>
            <ac:spMk id="2" creationId="{00000000-0000-0000-0000-000000000000}"/>
          </ac:spMkLst>
        </pc:spChg>
        <pc:spChg chg="add mod">
          <ac:chgData name="Claire.Harnett" userId="edddb424-bfc6-4d85-8905-6f548f644e18" providerId="ADAL" clId="{69869482-A415-456C-94BF-67DFB7312426}" dt="2021-08-30T19:41:48.430" v="188" actId="6549"/>
          <ac:spMkLst>
            <pc:docMk/>
            <pc:sldMk cId="2964007901" sldId="281"/>
            <ac:spMk id="7" creationId="{5A0DB43E-75FC-4745-98A2-EA4B449971C6}"/>
          </ac:spMkLst>
        </pc:spChg>
        <pc:graphicFrameChg chg="del">
          <ac:chgData name="Claire.Harnett" userId="edddb424-bfc6-4d85-8905-6f548f644e18" providerId="ADAL" clId="{69869482-A415-456C-94BF-67DFB7312426}" dt="2021-08-30T19:40:59.959" v="174" actId="21"/>
          <ac:graphicFrameMkLst>
            <pc:docMk/>
            <pc:sldMk cId="2964007901" sldId="281"/>
            <ac:graphicFrameMk id="4" creationId="{00000000-0000-0000-0000-000000000000}"/>
          </ac:graphicFrameMkLst>
        </pc:graphicFrameChg>
        <pc:picChg chg="add mod modCrop">
          <ac:chgData name="Claire.Harnett" userId="edddb424-bfc6-4d85-8905-6f548f644e18" providerId="ADAL" clId="{69869482-A415-456C-94BF-67DFB7312426}" dt="2021-08-30T19:41:38.922" v="185" actId="1076"/>
          <ac:picMkLst>
            <pc:docMk/>
            <pc:sldMk cId="2964007901" sldId="281"/>
            <ac:picMk id="5" creationId="{B2B1DD14-6C92-40F0-A003-38BFABBB6C42}"/>
          </ac:picMkLst>
        </pc:picChg>
      </pc:sldChg>
      <pc:sldChg chg="add del">
        <pc:chgData name="Claire.Harnett" userId="edddb424-bfc6-4d85-8905-6f548f644e18" providerId="ADAL" clId="{69869482-A415-456C-94BF-67DFB7312426}" dt="2021-08-30T19:41:54.794" v="189" actId="2696"/>
        <pc:sldMkLst>
          <pc:docMk/>
          <pc:sldMk cId="1314698821" sldId="282"/>
        </pc:sldMkLst>
      </pc:sldChg>
      <pc:sldChg chg="modSp add mod">
        <pc:chgData name="Claire.Harnett" userId="edddb424-bfc6-4d85-8905-6f548f644e18" providerId="ADAL" clId="{69869482-A415-456C-94BF-67DFB7312426}" dt="2021-08-30T19:17:58.999" v="57" actId="114"/>
        <pc:sldMkLst>
          <pc:docMk/>
          <pc:sldMk cId="3595399309" sldId="283"/>
        </pc:sldMkLst>
        <pc:spChg chg="mod">
          <ac:chgData name="Claire.Harnett" userId="edddb424-bfc6-4d85-8905-6f548f644e18" providerId="ADAL" clId="{69869482-A415-456C-94BF-67DFB7312426}" dt="2021-08-30T19:14:45.860" v="30" actId="207"/>
          <ac:spMkLst>
            <pc:docMk/>
            <pc:sldMk cId="3595399309" sldId="283"/>
            <ac:spMk id="2" creationId="{00000000-0000-0000-0000-000000000000}"/>
          </ac:spMkLst>
        </pc:spChg>
        <pc:spChg chg="mod">
          <ac:chgData name="Claire.Harnett" userId="edddb424-bfc6-4d85-8905-6f548f644e18" providerId="ADAL" clId="{69869482-A415-456C-94BF-67DFB7312426}" dt="2021-08-30T19:17:58.999" v="57" actId="114"/>
          <ac:spMkLst>
            <pc:docMk/>
            <pc:sldMk cId="3595399309" sldId="283"/>
            <ac:spMk id="4" creationId="{00000000-0000-0000-0000-000000000000}"/>
          </ac:spMkLst>
        </pc:spChg>
      </pc:sldChg>
      <pc:sldChg chg="modSp add mod">
        <pc:chgData name="Claire.Harnett" userId="edddb424-bfc6-4d85-8905-6f548f644e18" providerId="ADAL" clId="{69869482-A415-456C-94BF-67DFB7312426}" dt="2021-08-31T07:56:56.818" v="382" actId="20577"/>
        <pc:sldMkLst>
          <pc:docMk/>
          <pc:sldMk cId="1208265778" sldId="284"/>
        </pc:sldMkLst>
        <pc:spChg chg="mod">
          <ac:chgData name="Claire.Harnett" userId="edddb424-bfc6-4d85-8905-6f548f644e18" providerId="ADAL" clId="{69869482-A415-456C-94BF-67DFB7312426}" dt="2021-08-30T19:14:50.803" v="31" actId="207"/>
          <ac:spMkLst>
            <pc:docMk/>
            <pc:sldMk cId="1208265778" sldId="284"/>
            <ac:spMk id="2" creationId="{00000000-0000-0000-0000-000000000000}"/>
          </ac:spMkLst>
        </pc:spChg>
        <pc:spChg chg="mod">
          <ac:chgData name="Claire.Harnett" userId="edddb424-bfc6-4d85-8905-6f548f644e18" providerId="ADAL" clId="{69869482-A415-456C-94BF-67DFB7312426}" dt="2021-08-31T07:56:56.818" v="382" actId="20577"/>
          <ac:spMkLst>
            <pc:docMk/>
            <pc:sldMk cId="1208265778" sldId="284"/>
            <ac:spMk id="4" creationId="{00000000-0000-0000-0000-000000000000}"/>
          </ac:spMkLst>
        </pc:spChg>
      </pc:sldChg>
      <pc:sldChg chg="addSp delSp modSp add del mod chgLayout">
        <pc:chgData name="Claire.Harnett" userId="edddb424-bfc6-4d85-8905-6f548f644e18" providerId="ADAL" clId="{69869482-A415-456C-94BF-67DFB7312426}" dt="2021-08-30T19:24:50.682" v="105" actId="948"/>
        <pc:sldMkLst>
          <pc:docMk/>
          <pc:sldMk cId="4271146144" sldId="285"/>
        </pc:sldMkLst>
        <pc:spChg chg="mod ord">
          <ac:chgData name="Claire.Harnett" userId="edddb424-bfc6-4d85-8905-6f548f644e18" providerId="ADAL" clId="{69869482-A415-456C-94BF-67DFB7312426}" dt="2021-08-30T19:20:35.414" v="62" actId="700"/>
          <ac:spMkLst>
            <pc:docMk/>
            <pc:sldMk cId="4271146144" sldId="285"/>
            <ac:spMk id="2" creationId="{00000000-0000-0000-0000-000000000000}"/>
          </ac:spMkLst>
        </pc:spChg>
        <pc:spChg chg="add mod">
          <ac:chgData name="Claire.Harnett" userId="edddb424-bfc6-4d85-8905-6f548f644e18" providerId="ADAL" clId="{69869482-A415-456C-94BF-67DFB7312426}" dt="2021-08-30T19:24:50.682" v="105" actId="948"/>
          <ac:spMkLst>
            <pc:docMk/>
            <pc:sldMk cId="4271146144" sldId="285"/>
            <ac:spMk id="3" creationId="{6B0293F6-72D6-42C5-BC4A-FEDA512C76DE}"/>
          </ac:spMkLst>
        </pc:spChg>
        <pc:spChg chg="del">
          <ac:chgData name="Claire.Harnett" userId="edddb424-bfc6-4d85-8905-6f548f644e18" providerId="ADAL" clId="{69869482-A415-456C-94BF-67DFB7312426}" dt="2021-08-30T19:20:32.148" v="61" actId="478"/>
          <ac:spMkLst>
            <pc:docMk/>
            <pc:sldMk cId="4271146144" sldId="285"/>
            <ac:spMk id="5" creationId="{00000000-0000-0000-0000-000000000000}"/>
          </ac:spMkLst>
        </pc:spChg>
        <pc:graphicFrameChg chg="del">
          <ac:chgData name="Claire.Harnett" userId="edddb424-bfc6-4d85-8905-6f548f644e18" providerId="ADAL" clId="{69869482-A415-456C-94BF-67DFB7312426}" dt="2021-08-30T19:20:28.570" v="60" actId="478"/>
          <ac:graphicFrameMkLst>
            <pc:docMk/>
            <pc:sldMk cId="4271146144" sldId="285"/>
            <ac:graphicFrameMk id="4" creationId="{00000000-0000-0000-0000-000000000000}"/>
          </ac:graphicFrameMkLst>
        </pc:graphicFrameChg>
      </pc:sldChg>
      <pc:sldChg chg="modSp add mod">
        <pc:chgData name="Claire.Harnett" userId="edddb424-bfc6-4d85-8905-6f548f644e18" providerId="ADAL" clId="{69869482-A415-456C-94BF-67DFB7312426}" dt="2021-08-30T19:15:13.223" v="33" actId="207"/>
        <pc:sldMkLst>
          <pc:docMk/>
          <pc:sldMk cId="660810617" sldId="286"/>
        </pc:sldMkLst>
        <pc:spChg chg="mod">
          <ac:chgData name="Claire.Harnett" userId="edddb424-bfc6-4d85-8905-6f548f644e18" providerId="ADAL" clId="{69869482-A415-456C-94BF-67DFB7312426}" dt="2021-08-30T19:15:13.223" v="33" actId="207"/>
          <ac:spMkLst>
            <pc:docMk/>
            <pc:sldMk cId="660810617" sldId="286"/>
            <ac:spMk id="2" creationId="{00000000-0000-0000-0000-000000000000}"/>
          </ac:spMkLst>
        </pc:spChg>
      </pc:sldChg>
      <pc:sldChg chg="modSp add mod">
        <pc:chgData name="Claire.Harnett" userId="edddb424-bfc6-4d85-8905-6f548f644e18" providerId="ADAL" clId="{69869482-A415-456C-94BF-67DFB7312426}" dt="2021-08-30T19:25:44.677" v="108" actId="313"/>
        <pc:sldMkLst>
          <pc:docMk/>
          <pc:sldMk cId="1452405635" sldId="287"/>
        </pc:sldMkLst>
        <pc:spChg chg="mod">
          <ac:chgData name="Claire.Harnett" userId="edddb424-bfc6-4d85-8905-6f548f644e18" providerId="ADAL" clId="{69869482-A415-456C-94BF-67DFB7312426}" dt="2021-08-30T19:25:30.245" v="106" actId="207"/>
          <ac:spMkLst>
            <pc:docMk/>
            <pc:sldMk cId="1452405635" sldId="287"/>
            <ac:spMk id="2" creationId="{00000000-0000-0000-0000-000000000000}"/>
          </ac:spMkLst>
        </pc:spChg>
        <pc:spChg chg="mod">
          <ac:chgData name="Claire.Harnett" userId="edddb424-bfc6-4d85-8905-6f548f644e18" providerId="ADAL" clId="{69869482-A415-456C-94BF-67DFB7312426}" dt="2021-08-30T19:25:44.677" v="108" actId="313"/>
          <ac:spMkLst>
            <pc:docMk/>
            <pc:sldMk cId="1452405635" sldId="287"/>
            <ac:spMk id="4" creationId="{00000000-0000-0000-0000-000000000000}"/>
          </ac:spMkLst>
        </pc:spChg>
      </pc:sldChg>
      <pc:sldChg chg="modSp add mod">
        <pc:chgData name="Claire.Harnett" userId="edddb424-bfc6-4d85-8905-6f548f644e18" providerId="ADAL" clId="{69869482-A415-456C-94BF-67DFB7312426}" dt="2021-08-30T19:26:02.571" v="110" actId="207"/>
        <pc:sldMkLst>
          <pc:docMk/>
          <pc:sldMk cId="2801996506" sldId="288"/>
        </pc:sldMkLst>
        <pc:spChg chg="mod">
          <ac:chgData name="Claire.Harnett" userId="edddb424-bfc6-4d85-8905-6f548f644e18" providerId="ADAL" clId="{69869482-A415-456C-94BF-67DFB7312426}" dt="2021-08-30T19:26:02.571" v="110" actId="207"/>
          <ac:spMkLst>
            <pc:docMk/>
            <pc:sldMk cId="2801996506" sldId="288"/>
            <ac:spMk id="2" creationId="{00000000-0000-0000-0000-000000000000}"/>
          </ac:spMkLst>
        </pc:spChg>
      </pc:sldChg>
      <pc:sldChg chg="modSp add mod">
        <pc:chgData name="Claire.Harnett" userId="edddb424-bfc6-4d85-8905-6f548f644e18" providerId="ADAL" clId="{69869482-A415-456C-94BF-67DFB7312426}" dt="2021-08-30T19:26:50.929" v="111" actId="207"/>
        <pc:sldMkLst>
          <pc:docMk/>
          <pc:sldMk cId="496576240" sldId="289"/>
        </pc:sldMkLst>
        <pc:spChg chg="mod">
          <ac:chgData name="Claire.Harnett" userId="edddb424-bfc6-4d85-8905-6f548f644e18" providerId="ADAL" clId="{69869482-A415-456C-94BF-67DFB7312426}" dt="2021-08-30T19:26:50.929" v="111" actId="207"/>
          <ac:spMkLst>
            <pc:docMk/>
            <pc:sldMk cId="496576240" sldId="289"/>
            <ac:spMk id="2" creationId="{00000000-0000-0000-0000-000000000000}"/>
          </ac:spMkLst>
        </pc:spChg>
      </pc:sldChg>
      <pc:sldChg chg="modSp add mod">
        <pc:chgData name="Claire.Harnett" userId="edddb424-bfc6-4d85-8905-6f548f644e18" providerId="ADAL" clId="{69869482-A415-456C-94BF-67DFB7312426}" dt="2021-08-30T19:27:18.128" v="112" actId="207"/>
        <pc:sldMkLst>
          <pc:docMk/>
          <pc:sldMk cId="1215693840" sldId="290"/>
        </pc:sldMkLst>
        <pc:spChg chg="mod">
          <ac:chgData name="Claire.Harnett" userId="edddb424-bfc6-4d85-8905-6f548f644e18" providerId="ADAL" clId="{69869482-A415-456C-94BF-67DFB7312426}" dt="2021-08-30T19:27:18.128" v="112" actId="207"/>
          <ac:spMkLst>
            <pc:docMk/>
            <pc:sldMk cId="1215693840" sldId="290"/>
            <ac:spMk id="2" creationId="{00000000-0000-0000-0000-000000000000}"/>
          </ac:spMkLst>
        </pc:spChg>
      </pc:sldChg>
      <pc:sldChg chg="modSp add mod">
        <pc:chgData name="Claire.Harnett" userId="edddb424-bfc6-4d85-8905-6f548f644e18" providerId="ADAL" clId="{69869482-A415-456C-94BF-67DFB7312426}" dt="2021-08-31T07:57:01.824" v="384" actId="20577"/>
        <pc:sldMkLst>
          <pc:docMk/>
          <pc:sldMk cId="285985180" sldId="291"/>
        </pc:sldMkLst>
        <pc:spChg chg="mod">
          <ac:chgData name="Claire.Harnett" userId="edddb424-bfc6-4d85-8905-6f548f644e18" providerId="ADAL" clId="{69869482-A415-456C-94BF-67DFB7312426}" dt="2021-08-30T19:27:45.496" v="113" actId="207"/>
          <ac:spMkLst>
            <pc:docMk/>
            <pc:sldMk cId="285985180" sldId="291"/>
            <ac:spMk id="2" creationId="{00000000-0000-0000-0000-000000000000}"/>
          </ac:spMkLst>
        </pc:spChg>
        <pc:spChg chg="mod">
          <ac:chgData name="Claire.Harnett" userId="edddb424-bfc6-4d85-8905-6f548f644e18" providerId="ADAL" clId="{69869482-A415-456C-94BF-67DFB7312426}" dt="2021-08-31T07:57:01.824" v="384" actId="20577"/>
          <ac:spMkLst>
            <pc:docMk/>
            <pc:sldMk cId="285985180" sldId="291"/>
            <ac:spMk id="4" creationId="{00000000-0000-0000-0000-000000000000}"/>
          </ac:spMkLst>
        </pc:spChg>
      </pc:sldChg>
      <pc:sldChg chg="modSp add mod">
        <pc:chgData name="Claire.Harnett" userId="edddb424-bfc6-4d85-8905-6f548f644e18" providerId="ADAL" clId="{69869482-A415-456C-94BF-67DFB7312426}" dt="2021-08-30T19:28:55.454" v="122" actId="207"/>
        <pc:sldMkLst>
          <pc:docMk/>
          <pc:sldMk cId="925650408" sldId="292"/>
        </pc:sldMkLst>
        <pc:spChg chg="mod">
          <ac:chgData name="Claire.Harnett" userId="edddb424-bfc6-4d85-8905-6f548f644e18" providerId="ADAL" clId="{69869482-A415-456C-94BF-67DFB7312426}" dt="2021-08-30T19:28:55.454" v="122" actId="207"/>
          <ac:spMkLst>
            <pc:docMk/>
            <pc:sldMk cId="925650408" sldId="292"/>
            <ac:spMk id="2" creationId="{00000000-0000-0000-0000-000000000000}"/>
          </ac:spMkLst>
        </pc:spChg>
      </pc:sldChg>
      <pc:sldChg chg="addSp delSp modSp add mod">
        <pc:chgData name="Claire.Harnett" userId="edddb424-bfc6-4d85-8905-6f548f644e18" providerId="ADAL" clId="{69869482-A415-456C-94BF-67DFB7312426}" dt="2021-08-30T19:31:17.091" v="138" actId="1076"/>
        <pc:sldMkLst>
          <pc:docMk/>
          <pc:sldMk cId="836935744" sldId="293"/>
        </pc:sldMkLst>
        <pc:spChg chg="mod">
          <ac:chgData name="Claire.Harnett" userId="edddb424-bfc6-4d85-8905-6f548f644e18" providerId="ADAL" clId="{69869482-A415-456C-94BF-67DFB7312426}" dt="2021-08-30T19:29:43.121" v="123" actId="207"/>
          <ac:spMkLst>
            <pc:docMk/>
            <pc:sldMk cId="836935744" sldId="293"/>
            <ac:spMk id="2" creationId="{00000000-0000-0000-0000-000000000000}"/>
          </ac:spMkLst>
        </pc:spChg>
        <pc:spChg chg="add mod">
          <ac:chgData name="Claire.Harnett" userId="edddb424-bfc6-4d85-8905-6f548f644e18" providerId="ADAL" clId="{69869482-A415-456C-94BF-67DFB7312426}" dt="2021-08-30T19:31:13.800" v="137" actId="20577"/>
          <ac:spMkLst>
            <pc:docMk/>
            <pc:sldMk cId="836935744" sldId="293"/>
            <ac:spMk id="7" creationId="{4B209AFC-119C-477A-9DFD-00CAAE30E91A}"/>
          </ac:spMkLst>
        </pc:spChg>
        <pc:graphicFrameChg chg="del">
          <ac:chgData name="Claire.Harnett" userId="edddb424-bfc6-4d85-8905-6f548f644e18" providerId="ADAL" clId="{69869482-A415-456C-94BF-67DFB7312426}" dt="2021-08-30T19:30:31.976" v="126" actId="21"/>
          <ac:graphicFrameMkLst>
            <pc:docMk/>
            <pc:sldMk cId="836935744" sldId="293"/>
            <ac:graphicFrameMk id="4" creationId="{00000000-0000-0000-0000-000000000000}"/>
          </ac:graphicFrameMkLst>
        </pc:graphicFrameChg>
        <pc:picChg chg="add mod modCrop">
          <ac:chgData name="Claire.Harnett" userId="edddb424-bfc6-4d85-8905-6f548f644e18" providerId="ADAL" clId="{69869482-A415-456C-94BF-67DFB7312426}" dt="2021-08-30T19:31:17.091" v="138" actId="1076"/>
          <ac:picMkLst>
            <pc:docMk/>
            <pc:sldMk cId="836935744" sldId="293"/>
            <ac:picMk id="5" creationId="{051A4ADD-CF2C-45A9-8A67-F9608AF7201B}"/>
          </ac:picMkLst>
        </pc:picChg>
      </pc:sldChg>
      <pc:sldChg chg="modSp add mod">
        <pc:chgData name="Claire.Harnett" userId="edddb424-bfc6-4d85-8905-6f548f644e18" providerId="ADAL" clId="{69869482-A415-456C-94BF-67DFB7312426}" dt="2021-08-30T19:31:25.491" v="139" actId="207"/>
        <pc:sldMkLst>
          <pc:docMk/>
          <pc:sldMk cId="1160209907" sldId="294"/>
        </pc:sldMkLst>
        <pc:spChg chg="mod">
          <ac:chgData name="Claire.Harnett" userId="edddb424-bfc6-4d85-8905-6f548f644e18" providerId="ADAL" clId="{69869482-A415-456C-94BF-67DFB7312426}" dt="2021-08-30T19:31:25.491" v="139" actId="207"/>
          <ac:spMkLst>
            <pc:docMk/>
            <pc:sldMk cId="1160209907" sldId="294"/>
            <ac:spMk id="2" creationId="{00000000-0000-0000-0000-000000000000}"/>
          </ac:spMkLst>
        </pc:spChg>
      </pc:sldChg>
      <pc:sldChg chg="modSp add mod">
        <pc:chgData name="Claire.Harnett" userId="edddb424-bfc6-4d85-8905-6f548f644e18" providerId="ADAL" clId="{69869482-A415-456C-94BF-67DFB7312426}" dt="2021-08-30T19:31:50.795" v="140" actId="207"/>
        <pc:sldMkLst>
          <pc:docMk/>
          <pc:sldMk cId="761155944" sldId="295"/>
        </pc:sldMkLst>
        <pc:spChg chg="mod">
          <ac:chgData name="Claire.Harnett" userId="edddb424-bfc6-4d85-8905-6f548f644e18" providerId="ADAL" clId="{69869482-A415-456C-94BF-67DFB7312426}" dt="2021-08-30T19:31:50.795" v="140" actId="207"/>
          <ac:spMkLst>
            <pc:docMk/>
            <pc:sldMk cId="761155944" sldId="295"/>
            <ac:spMk id="2" creationId="{00000000-0000-0000-0000-000000000000}"/>
          </ac:spMkLst>
        </pc:spChg>
      </pc:sldChg>
      <pc:sldChg chg="modSp add del mod">
        <pc:chgData name="Claire.Harnett" userId="edddb424-bfc6-4d85-8905-6f548f644e18" providerId="ADAL" clId="{69869482-A415-456C-94BF-67DFB7312426}" dt="2021-08-30T19:32:32.270" v="142" actId="2696"/>
        <pc:sldMkLst>
          <pc:docMk/>
          <pc:sldMk cId="2003124879" sldId="296"/>
        </pc:sldMkLst>
        <pc:spChg chg="mod">
          <ac:chgData name="Claire.Harnett" userId="edddb424-bfc6-4d85-8905-6f548f644e18" providerId="ADAL" clId="{69869482-A415-456C-94BF-67DFB7312426}" dt="2021-08-30T19:32:27.329" v="141" actId="207"/>
          <ac:spMkLst>
            <pc:docMk/>
            <pc:sldMk cId="2003124879" sldId="296"/>
            <ac:spMk id="2" creationId="{00000000-0000-0000-0000-000000000000}"/>
          </ac:spMkLst>
        </pc:spChg>
      </pc:sldChg>
      <pc:sldChg chg="modSp add mod">
        <pc:chgData name="Claire.Harnett" userId="edddb424-bfc6-4d85-8905-6f548f644e18" providerId="ADAL" clId="{69869482-A415-456C-94BF-67DFB7312426}" dt="2021-08-30T19:32:42.284" v="143" actId="207"/>
        <pc:sldMkLst>
          <pc:docMk/>
          <pc:sldMk cId="3321179197" sldId="297"/>
        </pc:sldMkLst>
        <pc:spChg chg="mod">
          <ac:chgData name="Claire.Harnett" userId="edddb424-bfc6-4d85-8905-6f548f644e18" providerId="ADAL" clId="{69869482-A415-456C-94BF-67DFB7312426}" dt="2021-08-30T19:32:42.284" v="143" actId="207"/>
          <ac:spMkLst>
            <pc:docMk/>
            <pc:sldMk cId="3321179197" sldId="297"/>
            <ac:spMk id="2" creationId="{00000000-0000-0000-0000-000000000000}"/>
          </ac:spMkLst>
        </pc:spChg>
      </pc:sldChg>
      <pc:sldChg chg="modSp add mod">
        <pc:chgData name="Claire.Harnett" userId="edddb424-bfc6-4d85-8905-6f548f644e18" providerId="ADAL" clId="{69869482-A415-456C-94BF-67DFB7312426}" dt="2021-08-31T07:57:06.577" v="386" actId="20577"/>
        <pc:sldMkLst>
          <pc:docMk/>
          <pc:sldMk cId="2095236419" sldId="298"/>
        </pc:sldMkLst>
        <pc:spChg chg="mod">
          <ac:chgData name="Claire.Harnett" userId="edddb424-bfc6-4d85-8905-6f548f644e18" providerId="ADAL" clId="{69869482-A415-456C-94BF-67DFB7312426}" dt="2021-08-30T19:33:14.292" v="144" actId="207"/>
          <ac:spMkLst>
            <pc:docMk/>
            <pc:sldMk cId="2095236419" sldId="298"/>
            <ac:spMk id="2" creationId="{00000000-0000-0000-0000-000000000000}"/>
          </ac:spMkLst>
        </pc:spChg>
        <pc:spChg chg="mod">
          <ac:chgData name="Claire.Harnett" userId="edddb424-bfc6-4d85-8905-6f548f644e18" providerId="ADAL" clId="{69869482-A415-456C-94BF-67DFB7312426}" dt="2021-08-31T07:57:06.577" v="386" actId="20577"/>
          <ac:spMkLst>
            <pc:docMk/>
            <pc:sldMk cId="2095236419" sldId="298"/>
            <ac:spMk id="4" creationId="{00000000-0000-0000-0000-000000000000}"/>
          </ac:spMkLst>
        </pc:spChg>
      </pc:sldChg>
      <pc:sldChg chg="modSp add mod">
        <pc:chgData name="Claire.Harnett" userId="edddb424-bfc6-4d85-8905-6f548f644e18" providerId="ADAL" clId="{69869482-A415-456C-94BF-67DFB7312426}" dt="2021-08-31T07:57:19.689" v="388" actId="20577"/>
        <pc:sldMkLst>
          <pc:docMk/>
          <pc:sldMk cId="2360964428" sldId="299"/>
        </pc:sldMkLst>
        <pc:spChg chg="mod">
          <ac:chgData name="Claire.Harnett" userId="edddb424-bfc6-4d85-8905-6f548f644e18" providerId="ADAL" clId="{69869482-A415-456C-94BF-67DFB7312426}" dt="2021-08-30T19:34:12.151" v="150" actId="207"/>
          <ac:spMkLst>
            <pc:docMk/>
            <pc:sldMk cId="2360964428" sldId="299"/>
            <ac:spMk id="2" creationId="{00000000-0000-0000-0000-000000000000}"/>
          </ac:spMkLst>
        </pc:spChg>
        <pc:spChg chg="mod">
          <ac:chgData name="Claire.Harnett" userId="edddb424-bfc6-4d85-8905-6f548f644e18" providerId="ADAL" clId="{69869482-A415-456C-94BF-67DFB7312426}" dt="2021-08-31T07:57:19.689" v="388" actId="20577"/>
          <ac:spMkLst>
            <pc:docMk/>
            <pc:sldMk cId="2360964428" sldId="299"/>
            <ac:spMk id="4" creationId="{00000000-0000-0000-0000-000000000000}"/>
          </ac:spMkLst>
        </pc:spChg>
      </pc:sldChg>
      <pc:sldChg chg="modSp add mod">
        <pc:chgData name="Claire.Harnett" userId="edddb424-bfc6-4d85-8905-6f548f644e18" providerId="ADAL" clId="{69869482-A415-456C-94BF-67DFB7312426}" dt="2021-08-30T19:35:02.937" v="153" actId="114"/>
        <pc:sldMkLst>
          <pc:docMk/>
          <pc:sldMk cId="413078675" sldId="300"/>
        </pc:sldMkLst>
        <pc:spChg chg="mod">
          <ac:chgData name="Claire.Harnett" userId="edddb424-bfc6-4d85-8905-6f548f644e18" providerId="ADAL" clId="{69869482-A415-456C-94BF-67DFB7312426}" dt="2021-08-30T19:34:40.259" v="152" actId="404"/>
          <ac:spMkLst>
            <pc:docMk/>
            <pc:sldMk cId="413078675" sldId="300"/>
            <ac:spMk id="2" creationId="{00000000-0000-0000-0000-000000000000}"/>
          </ac:spMkLst>
        </pc:spChg>
        <pc:spChg chg="mod">
          <ac:chgData name="Claire.Harnett" userId="edddb424-bfc6-4d85-8905-6f548f644e18" providerId="ADAL" clId="{69869482-A415-456C-94BF-67DFB7312426}" dt="2021-08-30T19:35:02.937" v="153" actId="114"/>
          <ac:spMkLst>
            <pc:docMk/>
            <pc:sldMk cId="413078675" sldId="300"/>
            <ac:spMk id="4" creationId="{00000000-0000-0000-0000-000000000000}"/>
          </ac:spMkLst>
        </pc:spChg>
      </pc:sldChg>
      <pc:sldChg chg="modSp add mod">
        <pc:chgData name="Claire.Harnett" userId="edddb424-bfc6-4d85-8905-6f548f644e18" providerId="ADAL" clId="{69869482-A415-456C-94BF-67DFB7312426}" dt="2021-08-30T19:36:30.759" v="156" actId="20577"/>
        <pc:sldMkLst>
          <pc:docMk/>
          <pc:sldMk cId="3904221272" sldId="301"/>
        </pc:sldMkLst>
        <pc:spChg chg="mod">
          <ac:chgData name="Claire.Harnett" userId="edddb424-bfc6-4d85-8905-6f548f644e18" providerId="ADAL" clId="{69869482-A415-456C-94BF-67DFB7312426}" dt="2021-08-30T19:36:17.909" v="154" actId="207"/>
          <ac:spMkLst>
            <pc:docMk/>
            <pc:sldMk cId="3904221272" sldId="301"/>
            <ac:spMk id="2" creationId="{00000000-0000-0000-0000-000000000000}"/>
          </ac:spMkLst>
        </pc:spChg>
        <pc:spChg chg="mod">
          <ac:chgData name="Claire.Harnett" userId="edddb424-bfc6-4d85-8905-6f548f644e18" providerId="ADAL" clId="{69869482-A415-456C-94BF-67DFB7312426}" dt="2021-08-30T19:36:30.759" v="156" actId="20577"/>
          <ac:spMkLst>
            <pc:docMk/>
            <pc:sldMk cId="3904221272" sldId="301"/>
            <ac:spMk id="4" creationId="{00000000-0000-0000-0000-000000000000}"/>
          </ac:spMkLst>
        </pc:spChg>
      </pc:sldChg>
      <pc:sldChg chg="modSp add mod">
        <pc:chgData name="Claire.Harnett" userId="edddb424-bfc6-4d85-8905-6f548f644e18" providerId="ADAL" clId="{69869482-A415-456C-94BF-67DFB7312426}" dt="2021-08-30T19:36:45.846" v="157" actId="207"/>
        <pc:sldMkLst>
          <pc:docMk/>
          <pc:sldMk cId="1507625587" sldId="302"/>
        </pc:sldMkLst>
        <pc:spChg chg="mod">
          <ac:chgData name="Claire.Harnett" userId="edddb424-bfc6-4d85-8905-6f548f644e18" providerId="ADAL" clId="{69869482-A415-456C-94BF-67DFB7312426}" dt="2021-08-30T19:36:45.846" v="157" actId="207"/>
          <ac:spMkLst>
            <pc:docMk/>
            <pc:sldMk cId="1507625587" sldId="302"/>
            <ac:spMk id="2" creationId="{00000000-0000-0000-0000-000000000000}"/>
          </ac:spMkLst>
        </pc:spChg>
      </pc:sldChg>
      <pc:sldChg chg="modSp add mod">
        <pc:chgData name="Claire.Harnett" userId="edddb424-bfc6-4d85-8905-6f548f644e18" providerId="ADAL" clId="{69869482-A415-456C-94BF-67DFB7312426}" dt="2021-08-30T19:37:19.695" v="159" actId="207"/>
        <pc:sldMkLst>
          <pc:docMk/>
          <pc:sldMk cId="2579607771" sldId="303"/>
        </pc:sldMkLst>
        <pc:spChg chg="mod">
          <ac:chgData name="Claire.Harnett" userId="edddb424-bfc6-4d85-8905-6f548f644e18" providerId="ADAL" clId="{69869482-A415-456C-94BF-67DFB7312426}" dt="2021-08-30T19:37:19.695" v="159" actId="207"/>
          <ac:spMkLst>
            <pc:docMk/>
            <pc:sldMk cId="2579607771" sldId="303"/>
            <ac:spMk id="2" creationId="{00000000-0000-0000-0000-000000000000}"/>
          </ac:spMkLst>
        </pc:spChg>
      </pc:sldChg>
      <pc:sldChg chg="modSp add mod">
        <pc:chgData name="Claire.Harnett" userId="edddb424-bfc6-4d85-8905-6f548f644e18" providerId="ADAL" clId="{69869482-A415-456C-94BF-67DFB7312426}" dt="2021-08-30T19:37:51.739" v="160" actId="207"/>
        <pc:sldMkLst>
          <pc:docMk/>
          <pc:sldMk cId="1284822236" sldId="304"/>
        </pc:sldMkLst>
        <pc:spChg chg="mod">
          <ac:chgData name="Claire.Harnett" userId="edddb424-bfc6-4d85-8905-6f548f644e18" providerId="ADAL" clId="{69869482-A415-456C-94BF-67DFB7312426}" dt="2021-08-30T19:37:51.739" v="160" actId="207"/>
          <ac:spMkLst>
            <pc:docMk/>
            <pc:sldMk cId="1284822236" sldId="304"/>
            <ac:spMk id="2" creationId="{00000000-0000-0000-0000-000000000000}"/>
          </ac:spMkLst>
        </pc:spChg>
      </pc:sldChg>
      <pc:sldChg chg="modSp add mod">
        <pc:chgData name="Claire.Harnett" userId="edddb424-bfc6-4d85-8905-6f548f644e18" providerId="ADAL" clId="{69869482-A415-456C-94BF-67DFB7312426}" dt="2021-08-30T19:39:28.518" v="170" actId="207"/>
        <pc:sldMkLst>
          <pc:docMk/>
          <pc:sldMk cId="1851538749" sldId="305"/>
        </pc:sldMkLst>
        <pc:spChg chg="mod">
          <ac:chgData name="Claire.Harnett" userId="edddb424-bfc6-4d85-8905-6f548f644e18" providerId="ADAL" clId="{69869482-A415-456C-94BF-67DFB7312426}" dt="2021-08-30T19:39:28.518" v="170" actId="207"/>
          <ac:spMkLst>
            <pc:docMk/>
            <pc:sldMk cId="1851538749" sldId="305"/>
            <ac:spMk id="2" creationId="{00000000-0000-0000-0000-000000000000}"/>
          </ac:spMkLst>
        </pc:spChg>
        <pc:spChg chg="mod">
          <ac:chgData name="Claire.Harnett" userId="edddb424-bfc6-4d85-8905-6f548f644e18" providerId="ADAL" clId="{69869482-A415-456C-94BF-67DFB7312426}" dt="2021-08-30T19:38:47.635" v="168" actId="20577"/>
          <ac:spMkLst>
            <pc:docMk/>
            <pc:sldMk cId="1851538749" sldId="305"/>
            <ac:spMk id="4" creationId="{00000000-0000-0000-0000-000000000000}"/>
          </ac:spMkLst>
        </pc:spChg>
      </pc:sldChg>
      <pc:sldChg chg="modSp add mod">
        <pc:chgData name="Claire.Harnett" userId="edddb424-bfc6-4d85-8905-6f548f644e18" providerId="ADAL" clId="{69869482-A415-456C-94BF-67DFB7312426}" dt="2021-08-30T19:49:51.596" v="380" actId="14100"/>
        <pc:sldMkLst>
          <pc:docMk/>
          <pc:sldMk cId="3031040918" sldId="306"/>
        </pc:sldMkLst>
        <pc:spChg chg="mod">
          <ac:chgData name="Claire.Harnett" userId="edddb424-bfc6-4d85-8905-6f548f644e18" providerId="ADAL" clId="{69869482-A415-456C-94BF-67DFB7312426}" dt="2021-08-30T19:49:22.962" v="375" actId="207"/>
          <ac:spMkLst>
            <pc:docMk/>
            <pc:sldMk cId="3031040918" sldId="306"/>
            <ac:spMk id="2" creationId="{00000000-0000-0000-0000-000000000000}"/>
          </ac:spMkLst>
        </pc:spChg>
        <pc:spChg chg="mod">
          <ac:chgData name="Claire.Harnett" userId="edddb424-bfc6-4d85-8905-6f548f644e18" providerId="ADAL" clId="{69869482-A415-456C-94BF-67DFB7312426}" dt="2021-08-30T19:49:51.596" v="380" actId="14100"/>
          <ac:spMkLst>
            <pc:docMk/>
            <pc:sldMk cId="3031040918" sldId="306"/>
            <ac:spMk id="4" creationId="{00000000-0000-0000-0000-000000000000}"/>
          </ac:spMkLst>
        </pc:spChg>
      </pc:sldChg>
      <pc:sldChg chg="modSp add mod">
        <pc:chgData name="Claire.Harnett" userId="edddb424-bfc6-4d85-8905-6f548f644e18" providerId="ADAL" clId="{69869482-A415-456C-94BF-67DFB7312426}" dt="2021-08-30T19:45:19.299" v="253" actId="6549"/>
        <pc:sldMkLst>
          <pc:docMk/>
          <pc:sldMk cId="3121853639" sldId="307"/>
        </pc:sldMkLst>
        <pc:spChg chg="mod">
          <ac:chgData name="Claire.Harnett" userId="edddb424-bfc6-4d85-8905-6f548f644e18" providerId="ADAL" clId="{69869482-A415-456C-94BF-67DFB7312426}" dt="2021-08-30T19:42:22.967" v="209" actId="20577"/>
          <ac:spMkLst>
            <pc:docMk/>
            <pc:sldMk cId="3121853639" sldId="307"/>
            <ac:spMk id="2" creationId="{00000000-0000-0000-0000-000000000000}"/>
          </ac:spMkLst>
        </pc:spChg>
        <pc:spChg chg="mod">
          <ac:chgData name="Claire.Harnett" userId="edddb424-bfc6-4d85-8905-6f548f644e18" providerId="ADAL" clId="{69869482-A415-456C-94BF-67DFB7312426}" dt="2021-08-30T19:45:19.299" v="253" actId="6549"/>
          <ac:spMkLst>
            <pc:docMk/>
            <pc:sldMk cId="3121853639" sldId="307"/>
            <ac:spMk id="4" creationId="{00000000-0000-0000-0000-000000000000}"/>
          </ac:spMkLst>
        </pc:spChg>
      </pc:sldChg>
      <pc:sldChg chg="modSp add mod">
        <pc:chgData name="Claire.Harnett" userId="edddb424-bfc6-4d85-8905-6f548f644e18" providerId="ADAL" clId="{69869482-A415-456C-94BF-67DFB7312426}" dt="2021-08-30T19:48:36.823" v="353" actId="108"/>
        <pc:sldMkLst>
          <pc:docMk/>
          <pc:sldMk cId="1607248070" sldId="308"/>
        </pc:sldMkLst>
        <pc:spChg chg="mod">
          <ac:chgData name="Claire.Harnett" userId="edddb424-bfc6-4d85-8905-6f548f644e18" providerId="ADAL" clId="{69869482-A415-456C-94BF-67DFB7312426}" dt="2021-08-30T19:45:43.367" v="321" actId="20577"/>
          <ac:spMkLst>
            <pc:docMk/>
            <pc:sldMk cId="1607248070" sldId="308"/>
            <ac:spMk id="2" creationId="{00000000-0000-0000-0000-000000000000}"/>
          </ac:spMkLst>
        </pc:spChg>
        <pc:spChg chg="mod">
          <ac:chgData name="Claire.Harnett" userId="edddb424-bfc6-4d85-8905-6f548f644e18" providerId="ADAL" clId="{69869482-A415-456C-94BF-67DFB7312426}" dt="2021-08-30T19:48:36.823" v="353" actId="108"/>
          <ac:spMkLst>
            <pc:docMk/>
            <pc:sldMk cId="1607248070" sldId="308"/>
            <ac:spMk id="4" creationId="{00000000-0000-0000-0000-000000000000}"/>
          </ac:spMkLst>
        </pc:spChg>
      </pc:sldChg>
      <pc:sldChg chg="modSp add del mod">
        <pc:chgData name="Claire.Harnett" userId="edddb424-bfc6-4d85-8905-6f548f644e18" providerId="ADAL" clId="{69869482-A415-456C-94BF-67DFB7312426}" dt="2021-08-30T19:49:18.821" v="374" actId="47"/>
        <pc:sldMkLst>
          <pc:docMk/>
          <pc:sldMk cId="977853615" sldId="309"/>
        </pc:sldMkLst>
        <pc:spChg chg="mod">
          <ac:chgData name="Claire.Harnett" userId="edddb424-bfc6-4d85-8905-6f548f644e18" providerId="ADAL" clId="{69869482-A415-456C-94BF-67DFB7312426}" dt="2021-08-30T19:48:52.763" v="373" actId="20577"/>
          <ac:spMkLst>
            <pc:docMk/>
            <pc:sldMk cId="977853615" sldId="309"/>
            <ac:spMk id="2" creationId="{00000000-0000-0000-0000-00000000000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67456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23923426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I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29687423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Rectangle 6"/>
          <p:cNvSpPr/>
          <p:nvPr userDrawn="1"/>
        </p:nvSpPr>
        <p:spPr>
          <a:xfrm>
            <a:off x="0" y="6183297"/>
            <a:ext cx="9135712" cy="504056"/>
          </a:xfrm>
          <a:prstGeom prst="rect">
            <a:avLst/>
          </a:prstGeom>
          <a:solidFill>
            <a:srgbClr val="FED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i="1" dirty="0">
                <a:solidFill>
                  <a:schemeClr val="tx1"/>
                </a:solidFill>
                <a:cs typeface="Arial" panose="020B0604020202020204" pitchFamily="34" charset="0"/>
              </a:rPr>
              <a:t>Organisational Behaviour,</a:t>
            </a:r>
            <a:r>
              <a:rPr lang="en-GB" sz="1400" i="1" baseline="0" dirty="0">
                <a:solidFill>
                  <a:schemeClr val="tx1"/>
                </a:solidFill>
                <a:cs typeface="Arial" panose="020B0604020202020204" pitchFamily="34" charset="0"/>
              </a:rPr>
              <a:t> </a:t>
            </a:r>
            <a:r>
              <a:rPr lang="en-GB" sz="1400" i="0" baseline="0" dirty="0">
                <a:solidFill>
                  <a:schemeClr val="tx1"/>
                </a:solidFill>
                <a:cs typeface="Arial" panose="020B0604020202020204" pitchFamily="34" charset="0"/>
              </a:rPr>
              <a:t>second edition, e</a:t>
            </a:r>
            <a:r>
              <a:rPr lang="en-GB" sz="1400" dirty="0">
                <a:solidFill>
                  <a:schemeClr val="tx1"/>
                </a:solidFill>
                <a:cs typeface="Arial" panose="020B0604020202020204" pitchFamily="34" charset="0"/>
              </a:rPr>
              <a:t>dited by Christine Cross and Ronan Carbery</a:t>
            </a:r>
          </a:p>
          <a:p>
            <a:pPr algn="ctr"/>
            <a:r>
              <a:rPr lang="en-GB" sz="1400" dirty="0">
                <a:solidFill>
                  <a:schemeClr val="tx1"/>
                </a:solidFill>
                <a:cs typeface="Arial" panose="020B0604020202020204" pitchFamily="34" charset="0"/>
              </a:rPr>
              <a:t>©Bloomsbury</a:t>
            </a:r>
            <a:r>
              <a:rPr lang="en-GB" sz="1400" baseline="0" dirty="0">
                <a:solidFill>
                  <a:schemeClr val="tx1"/>
                </a:solidFill>
                <a:cs typeface="Arial" panose="020B0604020202020204" pitchFamily="34" charset="0"/>
              </a:rPr>
              <a:t> 2021</a:t>
            </a:r>
            <a:endParaRPr lang="en-GB" sz="1400" dirty="0">
              <a:solidFill>
                <a:schemeClr val="tx1"/>
              </a:solidFill>
              <a:cs typeface="Arial" panose="020B0604020202020204" pitchFamily="34" charset="0"/>
            </a:endParaRPr>
          </a:p>
        </p:txBody>
      </p:sp>
    </p:spTree>
    <p:extLst>
      <p:ext uri="{BB962C8B-B14F-4D97-AF65-F5344CB8AC3E}">
        <p14:creationId xmlns:p14="http://schemas.microsoft.com/office/powerpoint/2010/main" val="19256290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31341920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5" name="Date Placeholder 4"/>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27966618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7" name="Date Placeholder 6"/>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8" name="Footer Placeholder 7"/>
          <p:cNvSpPr>
            <a:spLocks noGrp="1"/>
          </p:cNvSpPr>
          <p:nvPr>
            <p:ph type="ftr" sz="quarter" idx="11"/>
          </p:nvPr>
        </p:nvSpPr>
        <p:spPr/>
        <p:txBody>
          <a:bodyPr/>
          <a:lstStyle/>
          <a:p>
            <a:endParaRPr lang="en-IE" dirty="0"/>
          </a:p>
        </p:txBody>
      </p:sp>
      <p:sp>
        <p:nvSpPr>
          <p:cNvPr id="9" name="Slide Number Placeholder 8"/>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35393538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a:p>
        </p:txBody>
      </p:sp>
      <p:sp>
        <p:nvSpPr>
          <p:cNvPr id="3" name="Date Placeholder 2"/>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4" name="Footer Placeholder 3"/>
          <p:cNvSpPr>
            <a:spLocks noGrp="1"/>
          </p:cNvSpPr>
          <p:nvPr>
            <p:ph type="ftr" sz="quarter" idx="11"/>
          </p:nvPr>
        </p:nvSpPr>
        <p:spPr/>
        <p:txBody>
          <a:bodyPr/>
          <a:lstStyle/>
          <a:p>
            <a:endParaRPr lang="en-IE" dirty="0"/>
          </a:p>
        </p:txBody>
      </p:sp>
      <p:sp>
        <p:nvSpPr>
          <p:cNvPr id="5" name="Slide Number Placeholder 4"/>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1536260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3" name="Footer Placeholder 2"/>
          <p:cNvSpPr>
            <a:spLocks noGrp="1"/>
          </p:cNvSpPr>
          <p:nvPr>
            <p:ph type="ftr" sz="quarter" idx="11"/>
          </p:nvPr>
        </p:nvSpPr>
        <p:spPr/>
        <p:txBody>
          <a:bodyPr/>
          <a:lstStyle/>
          <a:p>
            <a:endParaRPr lang="en-IE" dirty="0"/>
          </a:p>
        </p:txBody>
      </p:sp>
      <p:sp>
        <p:nvSpPr>
          <p:cNvPr id="4" name="Slide Number Placeholder 3"/>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39539790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31299074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14468686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I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6DCEE7-335A-44A1-8AA0-B7DDEFE159FE}" type="datetimeFigureOut">
              <a:rPr lang="en-IE" smtClean="0"/>
              <a:t>13/10/2021</a:t>
            </a:fld>
            <a:endParaRPr lang="en-IE"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7EE8D3-2306-45B1-9F69-9A643D43E400}" type="slidenum">
              <a:rPr lang="en-IE" smtClean="0"/>
              <a:t>‹#›</a:t>
            </a:fld>
            <a:endParaRPr lang="en-IE" dirty="0"/>
          </a:p>
        </p:txBody>
      </p:sp>
    </p:spTree>
    <p:extLst>
      <p:ext uri="{BB962C8B-B14F-4D97-AF65-F5344CB8AC3E}">
        <p14:creationId xmlns:p14="http://schemas.microsoft.com/office/powerpoint/2010/main" val="6539707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3BBCD6"/>
        </a:solidFill>
        <a:effectLst/>
      </p:bgPr>
    </p:bg>
    <p:spTree>
      <p:nvGrpSpPr>
        <p:cNvPr id="1" name=""/>
        <p:cNvGrpSpPr/>
        <p:nvPr/>
      </p:nvGrpSpPr>
      <p:grpSpPr>
        <a:xfrm>
          <a:off x="0" y="0"/>
          <a:ext cx="0" cy="0"/>
          <a:chOff x="0" y="0"/>
          <a:chExt cx="0" cy="0"/>
        </a:xfrm>
      </p:grpSpPr>
      <p:sp>
        <p:nvSpPr>
          <p:cNvPr id="6" name="Rectangle 5"/>
          <p:cNvSpPr/>
          <p:nvPr/>
        </p:nvSpPr>
        <p:spPr>
          <a:xfrm>
            <a:off x="0" y="3284984"/>
            <a:ext cx="9144000" cy="3573016"/>
          </a:xfrm>
          <a:prstGeom prst="rect">
            <a:avLst/>
          </a:prstGeom>
          <a:solidFill>
            <a:srgbClr val="FEDD43"/>
          </a:solidFill>
          <a:ln>
            <a:solidFill>
              <a:srgbClr val="00AF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000" dirty="0">
              <a:solidFill>
                <a:srgbClr val="25AEC9"/>
              </a:solidFill>
              <a:latin typeface="+mj-lt"/>
            </a:endParaRPr>
          </a:p>
        </p:txBody>
      </p:sp>
      <p:sp>
        <p:nvSpPr>
          <p:cNvPr id="2" name="TextBox 1"/>
          <p:cNvSpPr txBox="1"/>
          <p:nvPr/>
        </p:nvSpPr>
        <p:spPr>
          <a:xfrm>
            <a:off x="3311860" y="1657057"/>
            <a:ext cx="2520280" cy="707886"/>
          </a:xfrm>
          <a:prstGeom prst="rect">
            <a:avLst/>
          </a:prstGeom>
          <a:noFill/>
        </p:spPr>
        <p:txBody>
          <a:bodyPr wrap="square" rtlCol="0">
            <a:spAutoFit/>
          </a:bodyPr>
          <a:lstStyle/>
          <a:p>
            <a:r>
              <a:rPr lang="en-GB" sz="4000" dirty="0">
                <a:solidFill>
                  <a:srgbClr val="FEDD43"/>
                </a:solidFill>
              </a:rPr>
              <a:t>Chapter 12</a:t>
            </a:r>
          </a:p>
        </p:txBody>
      </p:sp>
      <p:sp>
        <p:nvSpPr>
          <p:cNvPr id="4" name="TextBox 3"/>
          <p:cNvSpPr txBox="1"/>
          <p:nvPr/>
        </p:nvSpPr>
        <p:spPr>
          <a:xfrm>
            <a:off x="755576" y="3645024"/>
            <a:ext cx="7920880" cy="707886"/>
          </a:xfrm>
          <a:prstGeom prst="rect">
            <a:avLst/>
          </a:prstGeom>
          <a:noFill/>
        </p:spPr>
        <p:txBody>
          <a:bodyPr wrap="square" rtlCol="0">
            <a:spAutoFit/>
          </a:bodyPr>
          <a:lstStyle/>
          <a:p>
            <a:pPr algn="ctr"/>
            <a:r>
              <a:rPr lang="en-GB" sz="4000" dirty="0">
                <a:solidFill>
                  <a:srgbClr val="25AEC9"/>
                </a:solidFill>
              </a:rPr>
              <a:t>Organisational Culture</a:t>
            </a:r>
          </a:p>
        </p:txBody>
      </p:sp>
    </p:spTree>
    <p:extLst>
      <p:ext uri="{BB962C8B-B14F-4D97-AF65-F5344CB8AC3E}">
        <p14:creationId xmlns:p14="http://schemas.microsoft.com/office/powerpoint/2010/main" val="6149166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9939" y="260648"/>
            <a:ext cx="9144000" cy="1143000"/>
          </a:xfrm>
          <a:solidFill>
            <a:srgbClr val="3BBCD6"/>
          </a:solidFill>
          <a:ln>
            <a:solidFill>
              <a:srgbClr val="71B573"/>
            </a:solidFill>
          </a:ln>
        </p:spPr>
        <p:txBody>
          <a:bodyPr>
            <a:normAutofit/>
          </a:bodyPr>
          <a:lstStyle/>
          <a:p>
            <a:r>
              <a:rPr lang="en-IE" sz="4000" dirty="0">
                <a:solidFill>
                  <a:schemeClr val="bg1"/>
                </a:solidFill>
              </a:rPr>
              <a:t>Layer 2: Organisation Values and Beliefs </a:t>
            </a:r>
          </a:p>
        </p:txBody>
      </p:sp>
      <p:sp>
        <p:nvSpPr>
          <p:cNvPr id="4" name="Content Placeholder 2"/>
          <p:cNvSpPr>
            <a:spLocks noGrp="1"/>
          </p:cNvSpPr>
          <p:nvPr>
            <p:ph idx="4294967295"/>
          </p:nvPr>
        </p:nvSpPr>
        <p:spPr>
          <a:xfrm>
            <a:off x="457200" y="1600200"/>
            <a:ext cx="8229600" cy="4525963"/>
          </a:xfrm>
        </p:spPr>
        <p:txBody>
          <a:bodyPr>
            <a:normAutofit fontScale="70000" lnSpcReduction="20000"/>
          </a:bodyPr>
          <a:lstStyle/>
          <a:p>
            <a:r>
              <a:rPr lang="en-IE" dirty="0"/>
              <a:t>While values and beliefs are intangible, and invisible, organisational members can be made aware of them</a:t>
            </a:r>
          </a:p>
          <a:p>
            <a:endParaRPr lang="en-IE" dirty="0"/>
          </a:p>
          <a:p>
            <a:r>
              <a:rPr lang="en-IE" dirty="0"/>
              <a:t>These values and beliefs usually hold meaning to the founders or senior management, and are typically based on moral principles </a:t>
            </a:r>
          </a:p>
          <a:p>
            <a:endParaRPr lang="en-IE" dirty="0"/>
          </a:p>
          <a:p>
            <a:r>
              <a:rPr lang="en-IE" dirty="0"/>
              <a:t>Organisation values and beliefs are manifestations which can be articulated and transmitted throughout the organisation</a:t>
            </a:r>
          </a:p>
          <a:p>
            <a:endParaRPr lang="en-IE" dirty="0"/>
          </a:p>
          <a:p>
            <a:r>
              <a:rPr lang="en-IE" dirty="0"/>
              <a:t>They are often articulated in an organisation’s mission statement, or values statement, and can be incorporated into employee handbooks, company policies and procedures, as well as employee induction programmes and other forms of organisational training and development</a:t>
            </a:r>
          </a:p>
        </p:txBody>
      </p:sp>
    </p:spTree>
    <p:extLst>
      <p:ext uri="{BB962C8B-B14F-4D97-AF65-F5344CB8AC3E}">
        <p14:creationId xmlns:p14="http://schemas.microsoft.com/office/powerpoint/2010/main" val="28019965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IE" sz="4000" dirty="0">
                <a:solidFill>
                  <a:schemeClr val="bg1"/>
                </a:solidFill>
              </a:rPr>
              <a:t>Layer 3: Basic Assumptions</a:t>
            </a:r>
          </a:p>
        </p:txBody>
      </p:sp>
      <p:sp>
        <p:nvSpPr>
          <p:cNvPr id="4" name="Content Placeholder 2"/>
          <p:cNvSpPr>
            <a:spLocks noGrp="1"/>
          </p:cNvSpPr>
          <p:nvPr>
            <p:ph idx="4294967295"/>
          </p:nvPr>
        </p:nvSpPr>
        <p:spPr>
          <a:xfrm>
            <a:off x="457200" y="1600200"/>
            <a:ext cx="8229600" cy="4525963"/>
          </a:xfrm>
        </p:spPr>
        <p:txBody>
          <a:bodyPr>
            <a:noAutofit/>
          </a:bodyPr>
          <a:lstStyle/>
          <a:p>
            <a:r>
              <a:rPr lang="en-IE" sz="2400" dirty="0"/>
              <a:t>True organisational culture lies within the basic assumptions that individuals hold about the organisation and how it should function</a:t>
            </a:r>
          </a:p>
          <a:p>
            <a:endParaRPr lang="en-IE" sz="1800" dirty="0"/>
          </a:p>
          <a:p>
            <a:r>
              <a:rPr lang="en-IE" sz="2400" dirty="0"/>
              <a:t>Huczynski and Buchanan (2001:633) describe basic assumptions as </a:t>
            </a:r>
            <a:r>
              <a:rPr lang="en-IE" sz="2400" dirty="0" smtClean="0"/>
              <a:t>'invisible</a:t>
            </a:r>
            <a:r>
              <a:rPr lang="en-IE" sz="2400" dirty="0"/>
              <a:t>, preconscious and </a:t>
            </a:r>
            <a:r>
              <a:rPr lang="en-IE" sz="2400" dirty="0" smtClean="0"/>
              <a:t>“taken </a:t>
            </a:r>
            <a:r>
              <a:rPr lang="en-IE" sz="2400" dirty="0"/>
              <a:t>for </a:t>
            </a:r>
            <a:r>
              <a:rPr lang="en-IE" sz="2400" dirty="0" smtClean="0"/>
              <a:t>granted” </a:t>
            </a:r>
            <a:r>
              <a:rPr lang="en-IE" sz="2400" dirty="0"/>
              <a:t>understandings held by individuals with respect to aspects of human behaviour, and the nature of </a:t>
            </a:r>
            <a:r>
              <a:rPr lang="en-IE" sz="2400" dirty="0" smtClean="0"/>
              <a:t>reality’</a:t>
            </a:r>
            <a:endParaRPr lang="en-IE" sz="2400" dirty="0"/>
          </a:p>
          <a:p>
            <a:endParaRPr lang="en-IE" sz="1800" dirty="0"/>
          </a:p>
          <a:p>
            <a:r>
              <a:rPr lang="en-IE" sz="2400" dirty="0"/>
              <a:t>The strength of an organisation’s culture is based on how homogenous the basic assumptions of all organisational members are</a:t>
            </a:r>
          </a:p>
        </p:txBody>
      </p:sp>
    </p:spTree>
    <p:extLst>
      <p:ext uri="{BB962C8B-B14F-4D97-AF65-F5344CB8AC3E}">
        <p14:creationId xmlns:p14="http://schemas.microsoft.com/office/powerpoint/2010/main" val="4965762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IE" sz="4000" dirty="0">
                <a:solidFill>
                  <a:schemeClr val="bg1"/>
                </a:solidFill>
              </a:rPr>
              <a:t>How is Organisational Culture Formed?</a:t>
            </a:r>
          </a:p>
        </p:txBody>
      </p:sp>
      <p:sp>
        <p:nvSpPr>
          <p:cNvPr id="4" name="Content Placeholder 2"/>
          <p:cNvSpPr>
            <a:spLocks noGrp="1"/>
          </p:cNvSpPr>
          <p:nvPr>
            <p:ph idx="4294967295"/>
          </p:nvPr>
        </p:nvSpPr>
        <p:spPr>
          <a:xfrm>
            <a:off x="457200" y="1600200"/>
            <a:ext cx="8229600" cy="4525963"/>
          </a:xfrm>
        </p:spPr>
        <p:txBody>
          <a:bodyPr>
            <a:normAutofit fontScale="70000" lnSpcReduction="20000"/>
          </a:bodyPr>
          <a:lstStyle/>
          <a:p>
            <a:r>
              <a:rPr lang="en-IE" dirty="0"/>
              <a:t>The personal assumptions, beliefs and values of the organisational founder(s) shape the development of organisational culture</a:t>
            </a:r>
          </a:p>
          <a:p>
            <a:endParaRPr lang="en-IE" dirty="0"/>
          </a:p>
          <a:p>
            <a:r>
              <a:rPr lang="en-IE" dirty="0"/>
              <a:t>As an organisation grows in size, these assumptions, values and beliefs, are passed on to every new employee</a:t>
            </a:r>
          </a:p>
          <a:p>
            <a:endParaRPr lang="en-IE" dirty="0"/>
          </a:p>
          <a:p>
            <a:r>
              <a:rPr lang="en-IE" dirty="0"/>
              <a:t>Founders and senior level management may consciously set out to </a:t>
            </a:r>
            <a:r>
              <a:rPr lang="en-IE" dirty="0" smtClean="0"/>
              <a:t>‘design’ </a:t>
            </a:r>
            <a:r>
              <a:rPr lang="en-IE" dirty="0"/>
              <a:t>an organisation’s culture, or it may form organically as a response to the business environment</a:t>
            </a:r>
          </a:p>
          <a:p>
            <a:endParaRPr lang="en-IE" dirty="0"/>
          </a:p>
          <a:p>
            <a:r>
              <a:rPr lang="en-IE" dirty="0"/>
              <a:t>Some organisations train their employees on </a:t>
            </a:r>
            <a:r>
              <a:rPr lang="en-IE" dirty="0" smtClean="0"/>
              <a:t>‘the </a:t>
            </a:r>
            <a:r>
              <a:rPr lang="en-IE" dirty="0"/>
              <a:t>way we do things around </a:t>
            </a:r>
            <a:r>
              <a:rPr lang="en-IE" dirty="0" smtClean="0"/>
              <a:t>here’, </a:t>
            </a:r>
            <a:r>
              <a:rPr lang="en-IE" dirty="0"/>
              <a:t>draw up extensive mission and value statements, and pay particular attention to the surface level manifestations of the espoused basic assumptions held by senior level management</a:t>
            </a:r>
          </a:p>
        </p:txBody>
      </p:sp>
    </p:spTree>
    <p:extLst>
      <p:ext uri="{BB962C8B-B14F-4D97-AF65-F5344CB8AC3E}">
        <p14:creationId xmlns:p14="http://schemas.microsoft.com/office/powerpoint/2010/main" val="12156938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IE" dirty="0">
                <a:solidFill>
                  <a:schemeClr val="bg1"/>
                </a:solidFill>
              </a:rPr>
              <a:t>Socialisation</a:t>
            </a:r>
          </a:p>
        </p:txBody>
      </p:sp>
      <p:sp>
        <p:nvSpPr>
          <p:cNvPr id="4" name="Content Placeholder 2"/>
          <p:cNvSpPr>
            <a:spLocks noGrp="1"/>
          </p:cNvSpPr>
          <p:nvPr>
            <p:ph idx="4294967295"/>
          </p:nvPr>
        </p:nvSpPr>
        <p:spPr>
          <a:xfrm>
            <a:off x="323528" y="1556792"/>
            <a:ext cx="8640960" cy="4569371"/>
          </a:xfrm>
        </p:spPr>
        <p:txBody>
          <a:bodyPr>
            <a:noAutofit/>
          </a:bodyPr>
          <a:lstStyle/>
          <a:p>
            <a:pPr>
              <a:spcBef>
                <a:spcPts val="0"/>
              </a:spcBef>
            </a:pPr>
            <a:r>
              <a:rPr lang="en-US" sz="2300" b="1" dirty="0"/>
              <a:t>Socialisation</a:t>
            </a:r>
            <a:r>
              <a:rPr lang="en-US" sz="2300" dirty="0"/>
              <a:t> is the process through which organisational culture is reinforced among employees</a:t>
            </a:r>
          </a:p>
          <a:p>
            <a:pPr>
              <a:spcBef>
                <a:spcPts val="0"/>
              </a:spcBef>
            </a:pPr>
            <a:endParaRPr lang="en-US" sz="2300" dirty="0"/>
          </a:p>
          <a:p>
            <a:pPr>
              <a:spcBef>
                <a:spcPts val="0"/>
              </a:spcBef>
            </a:pPr>
            <a:r>
              <a:rPr lang="en-US" sz="2300" dirty="0"/>
              <a:t>Typically referred to as assimilation, transition, orientation, alignment, organisational entry, integration and onboarding</a:t>
            </a:r>
          </a:p>
          <a:p>
            <a:pPr>
              <a:spcBef>
                <a:spcPts val="0"/>
              </a:spcBef>
            </a:pPr>
            <a:endParaRPr lang="en-IE" sz="2300" dirty="0"/>
          </a:p>
          <a:p>
            <a:pPr>
              <a:spcBef>
                <a:spcPts val="0"/>
              </a:spcBef>
            </a:pPr>
            <a:r>
              <a:rPr lang="en-IE" sz="2300" dirty="0"/>
              <a:t>Socialisation process can be considered effective when newcomers understand and accept the organisation’s key values, goals and practices</a:t>
            </a:r>
          </a:p>
          <a:p>
            <a:pPr>
              <a:spcBef>
                <a:spcPts val="0"/>
              </a:spcBef>
            </a:pPr>
            <a:endParaRPr lang="en-IE" sz="2300" dirty="0"/>
          </a:p>
          <a:p>
            <a:pPr>
              <a:spcBef>
                <a:spcPts val="0"/>
              </a:spcBef>
            </a:pPr>
            <a:r>
              <a:rPr lang="en-IE" sz="2300" dirty="0"/>
              <a:t>Ashkanasy </a:t>
            </a:r>
            <a:r>
              <a:rPr lang="en-IE" sz="2300" i="1" dirty="0"/>
              <a:t>et al. </a:t>
            </a:r>
            <a:r>
              <a:rPr lang="en-IE" sz="2300" dirty="0"/>
              <a:t>(2000) suggests that if socialisation is implemented correctly within an organisation it can ensure that both the organisation’s and the newcomer’s expectations are met</a:t>
            </a:r>
          </a:p>
        </p:txBody>
      </p:sp>
    </p:spTree>
    <p:extLst>
      <p:ext uri="{BB962C8B-B14F-4D97-AF65-F5344CB8AC3E}">
        <p14:creationId xmlns:p14="http://schemas.microsoft.com/office/powerpoint/2010/main" val="2859851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IE" dirty="0">
                <a:solidFill>
                  <a:schemeClr val="bg1"/>
                </a:solidFill>
              </a:rPr>
              <a:t>Socialisation</a:t>
            </a:r>
          </a:p>
        </p:txBody>
      </p:sp>
      <p:sp>
        <p:nvSpPr>
          <p:cNvPr id="4" name="Content Placeholder 2"/>
          <p:cNvSpPr>
            <a:spLocks noGrp="1"/>
          </p:cNvSpPr>
          <p:nvPr>
            <p:ph idx="4294967295"/>
          </p:nvPr>
        </p:nvSpPr>
        <p:spPr>
          <a:xfrm>
            <a:off x="457200" y="1600200"/>
            <a:ext cx="8229600" cy="4525963"/>
          </a:xfrm>
        </p:spPr>
        <p:txBody>
          <a:bodyPr>
            <a:normAutofit/>
          </a:bodyPr>
          <a:lstStyle/>
          <a:p>
            <a:r>
              <a:rPr lang="en-IE" sz="2400" dirty="0"/>
              <a:t>According to Feldman (1976), three phases occur during socialisation: </a:t>
            </a:r>
          </a:p>
          <a:p>
            <a:pPr lvl="1"/>
            <a:r>
              <a:rPr lang="en-IE" sz="2200" dirty="0"/>
              <a:t>The anticipatory phase: the organisation should have created a realistic set of expectations for the individual before they take up a role there</a:t>
            </a:r>
          </a:p>
          <a:p>
            <a:pPr lvl="1"/>
            <a:r>
              <a:rPr lang="en-IE" sz="2200" dirty="0"/>
              <a:t>The entry/encounter phase: the formal process of placing an individual in a new role</a:t>
            </a:r>
          </a:p>
          <a:p>
            <a:pPr lvl="1"/>
            <a:r>
              <a:rPr lang="en-IE" sz="2200" dirty="0"/>
              <a:t>The change/metamorphosis phase: focuses on the ability of the new employee to master tasks, resolve problems and ‘fit in’ with the organisational culture as well as sustain working relationships </a:t>
            </a:r>
          </a:p>
          <a:p>
            <a:endParaRPr lang="en-IE" dirty="0"/>
          </a:p>
        </p:txBody>
      </p:sp>
    </p:spTree>
    <p:extLst>
      <p:ext uri="{BB962C8B-B14F-4D97-AF65-F5344CB8AC3E}">
        <p14:creationId xmlns:p14="http://schemas.microsoft.com/office/powerpoint/2010/main" val="9256504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IE" sz="4000" dirty="0">
                <a:solidFill>
                  <a:schemeClr val="bg1"/>
                </a:solidFill>
              </a:rPr>
              <a:t>Types of Organisational Culture</a:t>
            </a:r>
          </a:p>
        </p:txBody>
      </p:sp>
      <p:pic>
        <p:nvPicPr>
          <p:cNvPr id="5" name="Picture 4">
            <a:extLst>
              <a:ext uri="{FF2B5EF4-FFF2-40B4-BE49-F238E27FC236}">
                <a16:creationId xmlns:a16="http://schemas.microsoft.com/office/drawing/2014/main" id="{051A4ADD-CF2C-45A9-8A67-F9608AF7201B}"/>
              </a:ext>
            </a:extLst>
          </p:cNvPr>
          <p:cNvPicPr>
            <a:picLocks noChangeAspect="1"/>
          </p:cNvPicPr>
          <p:nvPr/>
        </p:nvPicPr>
        <p:blipFill rotWithShape="1">
          <a:blip r:embed="rId2"/>
          <a:srcRect l="7875" t="19270" r="23613" b="6613"/>
          <a:stretch/>
        </p:blipFill>
        <p:spPr>
          <a:xfrm>
            <a:off x="709083" y="1556792"/>
            <a:ext cx="7416824" cy="4262543"/>
          </a:xfrm>
          <a:prstGeom prst="rect">
            <a:avLst/>
          </a:prstGeom>
        </p:spPr>
      </p:pic>
      <p:sp>
        <p:nvSpPr>
          <p:cNvPr id="7" name="TextBox 6">
            <a:extLst>
              <a:ext uri="{FF2B5EF4-FFF2-40B4-BE49-F238E27FC236}">
                <a16:creationId xmlns:a16="http://schemas.microsoft.com/office/drawing/2014/main" id="{4B209AFC-119C-477A-9DFD-00CAAE30E91A}"/>
              </a:ext>
            </a:extLst>
          </p:cNvPr>
          <p:cNvSpPr txBox="1"/>
          <p:nvPr/>
        </p:nvSpPr>
        <p:spPr>
          <a:xfrm>
            <a:off x="1547664" y="5698648"/>
            <a:ext cx="5739662" cy="463397"/>
          </a:xfrm>
          <a:prstGeom prst="rect">
            <a:avLst/>
          </a:prstGeom>
          <a:noFill/>
        </p:spPr>
        <p:txBody>
          <a:bodyPr wrap="square">
            <a:spAutoFit/>
          </a:bodyPr>
          <a:lstStyle/>
          <a:p>
            <a:pPr algn="just">
              <a:lnSpc>
                <a:spcPct val="150000"/>
              </a:lnSpc>
              <a:spcAft>
                <a:spcPts val="1000"/>
              </a:spcAft>
            </a:pPr>
            <a:r>
              <a:rPr lang="en-IE" sz="1800" i="1" dirty="0">
                <a:solidFill>
                  <a:srgbClr val="000000"/>
                </a:solidFill>
                <a:effectLst/>
                <a:ea typeface="Times New Roman" panose="02020603050405020304" pitchFamily="18" charset="0"/>
                <a:cs typeface="Times New Roman" panose="02020603050405020304" pitchFamily="18" charset="0"/>
              </a:rPr>
              <a:t>Source: Based on information in Greenberg (2011)</a:t>
            </a:r>
            <a:endParaRPr lang="en-IE" sz="16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369357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IE" dirty="0">
                <a:solidFill>
                  <a:schemeClr val="bg1"/>
                </a:solidFill>
              </a:rPr>
              <a:t>Sub Cultures</a:t>
            </a:r>
          </a:p>
        </p:txBody>
      </p:sp>
      <p:sp>
        <p:nvSpPr>
          <p:cNvPr id="4" name="Content Placeholder 2"/>
          <p:cNvSpPr>
            <a:spLocks noGrp="1"/>
          </p:cNvSpPr>
          <p:nvPr>
            <p:ph idx="4294967295"/>
          </p:nvPr>
        </p:nvSpPr>
        <p:spPr>
          <a:xfrm>
            <a:off x="457200" y="1600200"/>
            <a:ext cx="8229600" cy="4525963"/>
          </a:xfrm>
        </p:spPr>
        <p:txBody>
          <a:bodyPr>
            <a:normAutofit fontScale="77500" lnSpcReduction="20000"/>
          </a:bodyPr>
          <a:lstStyle/>
          <a:p>
            <a:r>
              <a:rPr lang="en-IE" sz="3100" dirty="0"/>
              <a:t>A </a:t>
            </a:r>
            <a:r>
              <a:rPr lang="en-IE" sz="3100" b="1" dirty="0"/>
              <a:t>subculture</a:t>
            </a:r>
            <a:r>
              <a:rPr lang="en-IE" sz="3100" dirty="0"/>
              <a:t> is one which holds  the core assumptions of the dominant culture, as well as supplementary assumptions unique to members of that particular section of the organisation</a:t>
            </a:r>
          </a:p>
          <a:p>
            <a:endParaRPr lang="en-IE" sz="3100" dirty="0"/>
          </a:p>
          <a:p>
            <a:r>
              <a:rPr lang="en-IE" sz="3100" dirty="0"/>
              <a:t>Subcultures tend to develop in different sections of the organisation, for example, different departments or geographic locations, and reflect common issues faced by members of those sections</a:t>
            </a:r>
            <a:endParaRPr lang="en-IE" sz="3100" b="1" dirty="0"/>
          </a:p>
          <a:p>
            <a:endParaRPr lang="en-IE" sz="3100" dirty="0"/>
          </a:p>
          <a:p>
            <a:r>
              <a:rPr lang="en-IE" sz="3100" dirty="0"/>
              <a:t>The larger an organisation grows, the more diffused the culture becomes and this typically results in more sub cultures</a:t>
            </a:r>
          </a:p>
          <a:p>
            <a:endParaRPr lang="en-IE" dirty="0"/>
          </a:p>
        </p:txBody>
      </p:sp>
    </p:spTree>
    <p:extLst>
      <p:ext uri="{BB962C8B-B14F-4D97-AF65-F5344CB8AC3E}">
        <p14:creationId xmlns:p14="http://schemas.microsoft.com/office/powerpoint/2010/main" val="11602099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Autofit/>
          </a:bodyPr>
          <a:lstStyle/>
          <a:p>
            <a:r>
              <a:rPr lang="en-IE" sz="4000" dirty="0">
                <a:solidFill>
                  <a:schemeClr val="bg1"/>
                </a:solidFill>
              </a:rPr>
              <a:t>Forms of Organisational Culture: </a:t>
            </a:r>
            <a:r>
              <a:rPr lang="en-IE" sz="4000" dirty="0" smtClean="0">
                <a:solidFill>
                  <a:schemeClr val="bg1"/>
                </a:solidFill>
              </a:rPr>
              <a:t/>
            </a:r>
            <a:br>
              <a:rPr lang="en-IE" sz="4000" dirty="0" smtClean="0">
                <a:solidFill>
                  <a:schemeClr val="bg1"/>
                </a:solidFill>
              </a:rPr>
            </a:br>
            <a:r>
              <a:rPr lang="en-IE" sz="4000" dirty="0" smtClean="0">
                <a:solidFill>
                  <a:schemeClr val="bg1"/>
                </a:solidFill>
              </a:rPr>
              <a:t>The </a:t>
            </a:r>
            <a:r>
              <a:rPr lang="en-IE" sz="4000" dirty="0">
                <a:solidFill>
                  <a:schemeClr val="bg1"/>
                </a:solidFill>
              </a:rPr>
              <a:t>Competing Values Framework</a:t>
            </a:r>
          </a:p>
        </p:txBody>
      </p:sp>
      <p:sp>
        <p:nvSpPr>
          <p:cNvPr id="4" name="Content Placeholder 2"/>
          <p:cNvSpPr>
            <a:spLocks noGrp="1"/>
          </p:cNvSpPr>
          <p:nvPr>
            <p:ph idx="4294967295"/>
          </p:nvPr>
        </p:nvSpPr>
        <p:spPr>
          <a:xfrm>
            <a:off x="457200" y="1600200"/>
            <a:ext cx="8229600" cy="4525963"/>
          </a:xfrm>
        </p:spPr>
        <p:txBody>
          <a:bodyPr>
            <a:normAutofit fontScale="47500" lnSpcReduction="20000"/>
          </a:bodyPr>
          <a:lstStyle/>
          <a:p>
            <a:r>
              <a:rPr lang="en-IE" sz="4500" dirty="0"/>
              <a:t>The Competing Values Framework (CVF) developed by Cameron and Quinn (1999) identifies four unique types of organisational culture:</a:t>
            </a:r>
          </a:p>
          <a:p>
            <a:endParaRPr lang="en-IE" sz="1700" dirty="0"/>
          </a:p>
          <a:p>
            <a:pPr lvl="1"/>
            <a:r>
              <a:rPr lang="en-GB" sz="4500" b="1" dirty="0"/>
              <a:t>Hierarchy Culture</a:t>
            </a:r>
            <a:r>
              <a:rPr lang="en-IE" sz="4500" dirty="0"/>
              <a:t> – has an internal focus, and demonstrates a strong interest in maintaining stability and control. It is characterised by formalisation, structures, policies and procedures</a:t>
            </a:r>
          </a:p>
          <a:p>
            <a:pPr lvl="1"/>
            <a:r>
              <a:rPr lang="en-GB" sz="4500" b="1" dirty="0"/>
              <a:t>Market Culture </a:t>
            </a:r>
            <a:r>
              <a:rPr lang="en-IE" sz="4500" dirty="0"/>
              <a:t> - The core assumptions are competitiveness and productivity. Places a strong emphasis on external positioning and control</a:t>
            </a:r>
          </a:p>
          <a:p>
            <a:pPr lvl="1"/>
            <a:r>
              <a:rPr lang="en-GB" sz="4500" b="1" dirty="0"/>
              <a:t>Clan Culture </a:t>
            </a:r>
            <a:r>
              <a:rPr lang="en-IE" sz="4500" dirty="0"/>
              <a:t>- Typical characteristics are teamwork, employee involvement programs and corporate commitment to the employee</a:t>
            </a:r>
          </a:p>
          <a:p>
            <a:pPr lvl="1"/>
            <a:r>
              <a:rPr lang="en-GB" sz="4500" b="1" dirty="0"/>
              <a:t>Adhocracy Culture </a:t>
            </a:r>
            <a:r>
              <a:rPr lang="en-IE" sz="4500" dirty="0"/>
              <a:t>- The major goal is to foster adaptability, flexibility and creativity so as to produce innovative products and services and adapt quickly to new opportunities</a:t>
            </a:r>
          </a:p>
          <a:p>
            <a:pPr lvl="0"/>
            <a:endParaRPr lang="en-IE" dirty="0"/>
          </a:p>
        </p:txBody>
      </p:sp>
    </p:spTree>
    <p:extLst>
      <p:ext uri="{BB962C8B-B14F-4D97-AF65-F5344CB8AC3E}">
        <p14:creationId xmlns:p14="http://schemas.microsoft.com/office/powerpoint/2010/main" val="7611559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Autofit/>
          </a:bodyPr>
          <a:lstStyle/>
          <a:p>
            <a:r>
              <a:rPr lang="en-IE" sz="4000" dirty="0">
                <a:solidFill>
                  <a:schemeClr val="bg1"/>
                </a:solidFill>
              </a:rPr>
              <a:t>The Impact of Organisation Culture on Organisational Performance </a:t>
            </a:r>
          </a:p>
        </p:txBody>
      </p:sp>
      <p:sp>
        <p:nvSpPr>
          <p:cNvPr id="4" name="Content Placeholder 2"/>
          <p:cNvSpPr>
            <a:spLocks noGrp="1"/>
          </p:cNvSpPr>
          <p:nvPr>
            <p:ph idx="4294967295"/>
          </p:nvPr>
        </p:nvSpPr>
        <p:spPr>
          <a:xfrm>
            <a:off x="457200" y="1600200"/>
            <a:ext cx="8229600" cy="4525963"/>
          </a:xfrm>
        </p:spPr>
        <p:txBody>
          <a:bodyPr>
            <a:normAutofit fontScale="70000" lnSpcReduction="20000"/>
          </a:bodyPr>
          <a:lstStyle/>
          <a:p>
            <a:r>
              <a:rPr lang="en-IE" dirty="0"/>
              <a:t>The culture of any organisation affects the performance of that organisation through its impact on individuals and teams at work</a:t>
            </a:r>
          </a:p>
          <a:p>
            <a:endParaRPr lang="en-IE" dirty="0"/>
          </a:p>
          <a:p>
            <a:r>
              <a:rPr lang="en-IE" dirty="0"/>
              <a:t>Organisational culture should guide employees to form attitudes and consequently behave in ways that are consistent with its values and beliefs</a:t>
            </a:r>
          </a:p>
          <a:p>
            <a:endParaRPr lang="en-IE" dirty="0"/>
          </a:p>
          <a:p>
            <a:r>
              <a:rPr lang="en-IE" dirty="0"/>
              <a:t>Kotter and Heskett (1992) found that strong corporate cultures facilitated change and were associated with strong positive financial results</a:t>
            </a:r>
          </a:p>
          <a:p>
            <a:endParaRPr lang="en-IE" dirty="0"/>
          </a:p>
          <a:p>
            <a:r>
              <a:rPr lang="en-IE" dirty="0"/>
              <a:t>A common feature of the strongest performing companies were cultures that encouraged leadership and but also empowered everyone in the organisation</a:t>
            </a:r>
          </a:p>
        </p:txBody>
      </p:sp>
    </p:spTree>
    <p:extLst>
      <p:ext uri="{BB962C8B-B14F-4D97-AF65-F5344CB8AC3E}">
        <p14:creationId xmlns:p14="http://schemas.microsoft.com/office/powerpoint/2010/main" val="33211791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Autofit/>
          </a:bodyPr>
          <a:lstStyle/>
          <a:p>
            <a:r>
              <a:rPr lang="en-IE" sz="4000" dirty="0">
                <a:solidFill>
                  <a:schemeClr val="bg1"/>
                </a:solidFill>
              </a:rPr>
              <a:t>The Impact of Organisation Culture on Organisational Performance </a:t>
            </a:r>
          </a:p>
        </p:txBody>
      </p:sp>
      <p:sp>
        <p:nvSpPr>
          <p:cNvPr id="4" name="Content Placeholder 2"/>
          <p:cNvSpPr>
            <a:spLocks noGrp="1"/>
          </p:cNvSpPr>
          <p:nvPr>
            <p:ph idx="4294967295"/>
          </p:nvPr>
        </p:nvSpPr>
        <p:spPr>
          <a:xfrm>
            <a:off x="457200" y="1600200"/>
            <a:ext cx="8229600" cy="4525963"/>
          </a:xfrm>
        </p:spPr>
        <p:txBody>
          <a:bodyPr>
            <a:normAutofit fontScale="70000" lnSpcReduction="20000"/>
          </a:bodyPr>
          <a:lstStyle/>
          <a:p>
            <a:r>
              <a:rPr lang="en-IE" dirty="0"/>
              <a:t>Denison and Misra (1995) identified four major cultural traits that correspond to high performance and overall organisational effectiveness:</a:t>
            </a:r>
          </a:p>
          <a:p>
            <a:pPr lvl="1"/>
            <a:r>
              <a:rPr lang="en-IE" dirty="0"/>
              <a:t>Involvement, Consistency, Adaptability, Mission</a:t>
            </a:r>
          </a:p>
          <a:p>
            <a:endParaRPr lang="en-IE" dirty="0"/>
          </a:p>
          <a:p>
            <a:r>
              <a:rPr lang="en-IE" dirty="0"/>
              <a:t>Whilst a positive organisational culture can enhance business performance it can never supersede the effects of a flawed business model </a:t>
            </a:r>
          </a:p>
          <a:p>
            <a:endParaRPr lang="en-IE" dirty="0"/>
          </a:p>
          <a:p>
            <a:r>
              <a:rPr lang="en-IE" dirty="0"/>
              <a:t>Moreover, according to Sorenson (2002) strong cultures contributed to successful business strategy in a stable operating environment, but in scenarios where market or economic conditions were volatile, businesses with strong cultures tended to be </a:t>
            </a:r>
            <a:r>
              <a:rPr lang="en-IE" i="1" dirty="0"/>
              <a:t>less </a:t>
            </a:r>
            <a:r>
              <a:rPr lang="en-IE" dirty="0"/>
              <a:t>successful</a:t>
            </a:r>
          </a:p>
        </p:txBody>
      </p:sp>
    </p:spTree>
    <p:extLst>
      <p:ext uri="{BB962C8B-B14F-4D97-AF65-F5344CB8AC3E}">
        <p14:creationId xmlns:p14="http://schemas.microsoft.com/office/powerpoint/2010/main" val="20952364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a:bodyPr>
          <a:lstStyle/>
          <a:p>
            <a:r>
              <a:rPr lang="en-IE" sz="4000" dirty="0">
                <a:solidFill>
                  <a:schemeClr val="bg1"/>
                </a:solidFill>
              </a:rPr>
              <a:t>Learning Outcomes</a:t>
            </a:r>
          </a:p>
        </p:txBody>
      </p:sp>
      <p:sp>
        <p:nvSpPr>
          <p:cNvPr id="3" name="Content Placeholder 2"/>
          <p:cNvSpPr>
            <a:spLocks noGrp="1"/>
          </p:cNvSpPr>
          <p:nvPr>
            <p:ph idx="4294967295"/>
          </p:nvPr>
        </p:nvSpPr>
        <p:spPr>
          <a:xfrm>
            <a:off x="457200" y="1600200"/>
            <a:ext cx="8229600" cy="4525963"/>
          </a:xfrm>
        </p:spPr>
        <p:txBody>
          <a:bodyPr>
            <a:normAutofit lnSpcReduction="10000"/>
          </a:bodyPr>
          <a:lstStyle/>
          <a:p>
            <a:r>
              <a:rPr lang="en-IE" sz="2800" dirty="0"/>
              <a:t>Understand the concept of organisational culture and explain the nature of culture within an organisational context</a:t>
            </a:r>
          </a:p>
          <a:p>
            <a:endParaRPr lang="en-IE" sz="2800" dirty="0"/>
          </a:p>
          <a:p>
            <a:r>
              <a:rPr lang="en-IE" sz="2800" dirty="0"/>
              <a:t>Identify and discuss both the visible and invisible elements of organisational culture </a:t>
            </a:r>
          </a:p>
          <a:p>
            <a:endParaRPr lang="en-IE" sz="2800" dirty="0"/>
          </a:p>
          <a:p>
            <a:r>
              <a:rPr lang="en-IE" sz="2800" dirty="0"/>
              <a:t>Understand how organisational culture is formed, transmitted, reinforced, and changed by management, groups and individuals </a:t>
            </a:r>
          </a:p>
          <a:p>
            <a:endParaRPr lang="en-IE" sz="1600" dirty="0"/>
          </a:p>
          <a:p>
            <a:endParaRPr lang="en-IE" sz="2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395985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Autofit/>
          </a:bodyPr>
          <a:lstStyle/>
          <a:p>
            <a:r>
              <a:rPr lang="en-IE" sz="4000" dirty="0">
                <a:solidFill>
                  <a:schemeClr val="bg1"/>
                </a:solidFill>
              </a:rPr>
              <a:t>Promoting Creativity and Innovation through Culture</a:t>
            </a:r>
          </a:p>
        </p:txBody>
      </p:sp>
      <p:sp>
        <p:nvSpPr>
          <p:cNvPr id="4" name="Content Placeholder 2"/>
          <p:cNvSpPr>
            <a:spLocks noGrp="1"/>
          </p:cNvSpPr>
          <p:nvPr>
            <p:ph idx="4294967295"/>
          </p:nvPr>
        </p:nvSpPr>
        <p:spPr>
          <a:xfrm>
            <a:off x="457200" y="1600200"/>
            <a:ext cx="8229600" cy="4525963"/>
          </a:xfrm>
        </p:spPr>
        <p:txBody>
          <a:bodyPr>
            <a:normAutofit/>
          </a:bodyPr>
          <a:lstStyle/>
          <a:p>
            <a:r>
              <a:rPr lang="en-IE" sz="2400" dirty="0"/>
              <a:t>Oldham and Cummings (1996) identified a number of conditions which organisations can create in order to foster an environment conducive to innovation. These are:</a:t>
            </a:r>
          </a:p>
          <a:p>
            <a:pPr lvl="1"/>
            <a:r>
              <a:rPr lang="en-IE" sz="2400" dirty="0"/>
              <a:t>Autonomy</a:t>
            </a:r>
          </a:p>
          <a:p>
            <a:pPr lvl="1"/>
            <a:r>
              <a:rPr lang="en-IE" sz="2400" dirty="0"/>
              <a:t>Empowerment</a:t>
            </a:r>
          </a:p>
          <a:p>
            <a:pPr lvl="1"/>
            <a:r>
              <a:rPr lang="en-IE" sz="2400" dirty="0"/>
              <a:t>Encourage diversity</a:t>
            </a:r>
          </a:p>
          <a:p>
            <a:pPr lvl="1"/>
            <a:r>
              <a:rPr lang="en-IE" sz="2400" dirty="0"/>
              <a:t>Top level support for creativity</a:t>
            </a:r>
          </a:p>
          <a:p>
            <a:pPr lvl="1"/>
            <a:r>
              <a:rPr lang="en-IE" sz="2400" dirty="0"/>
              <a:t>Making tasks intrinsically motivating</a:t>
            </a:r>
          </a:p>
          <a:p>
            <a:pPr lvl="1"/>
            <a:r>
              <a:rPr lang="en-IE" sz="2400" dirty="0"/>
              <a:t>Resources</a:t>
            </a:r>
          </a:p>
        </p:txBody>
      </p:sp>
    </p:spTree>
    <p:extLst>
      <p:ext uri="{BB962C8B-B14F-4D97-AF65-F5344CB8AC3E}">
        <p14:creationId xmlns:p14="http://schemas.microsoft.com/office/powerpoint/2010/main" val="23609644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IE" sz="4000" dirty="0">
                <a:solidFill>
                  <a:schemeClr val="bg1"/>
                </a:solidFill>
              </a:rPr>
              <a:t>Culture Change</a:t>
            </a:r>
          </a:p>
        </p:txBody>
      </p:sp>
      <p:sp>
        <p:nvSpPr>
          <p:cNvPr id="4" name="Content Placeholder 2"/>
          <p:cNvSpPr>
            <a:spLocks noGrp="1"/>
          </p:cNvSpPr>
          <p:nvPr>
            <p:ph idx="4294967295"/>
          </p:nvPr>
        </p:nvSpPr>
        <p:spPr>
          <a:xfrm>
            <a:off x="457200" y="1600200"/>
            <a:ext cx="8229600" cy="4525963"/>
          </a:xfrm>
        </p:spPr>
        <p:txBody>
          <a:bodyPr>
            <a:normAutofit fontScale="70000" lnSpcReduction="20000"/>
          </a:bodyPr>
          <a:lstStyle/>
          <a:p>
            <a:r>
              <a:rPr lang="en-IE" dirty="0"/>
              <a:t>Organisational culture is difficult to change, or at the very least, that </a:t>
            </a:r>
            <a:r>
              <a:rPr lang="en-IE" b="1" i="1" dirty="0"/>
              <a:t>cultural change</a:t>
            </a:r>
            <a:r>
              <a:rPr lang="en-IE" i="1" dirty="0"/>
              <a:t> </a:t>
            </a:r>
            <a:r>
              <a:rPr lang="en-IE" dirty="0"/>
              <a:t>takes a long time to achieve</a:t>
            </a:r>
          </a:p>
          <a:p>
            <a:endParaRPr lang="en-IE" sz="2200" dirty="0"/>
          </a:p>
          <a:p>
            <a:r>
              <a:rPr lang="en-IE" dirty="0"/>
              <a:t>A performance enhancing culture is unlikely to be in need of change, however a culture which is toxic or unethical and therefore damaging to either the organisation’s performance or reputation does need to be altered</a:t>
            </a:r>
          </a:p>
          <a:p>
            <a:endParaRPr lang="en-IE" sz="2200" dirty="0"/>
          </a:p>
          <a:p>
            <a:r>
              <a:rPr lang="en-IE" dirty="0"/>
              <a:t>Culture is developed, transmitted and reinforced through a system of rituals, communications, symbols and </a:t>
            </a:r>
            <a:r>
              <a:rPr lang="en-IE" dirty="0" smtClean="0"/>
              <a:t>values. </a:t>
            </a:r>
            <a:r>
              <a:rPr lang="en-IE" dirty="0"/>
              <a:t>These facets of an organisation are deep rooted and therefore require enormous effort to change</a:t>
            </a:r>
          </a:p>
          <a:p>
            <a:endParaRPr lang="en-IE" sz="2300" dirty="0"/>
          </a:p>
          <a:p>
            <a:r>
              <a:rPr lang="en-IE" dirty="0"/>
              <a:t>While organisational changes affect the culture of the organisation, the existing culture also affects or constrains the process and impact of any changes</a:t>
            </a:r>
          </a:p>
          <a:p>
            <a:endParaRPr lang="en-IE" dirty="0"/>
          </a:p>
        </p:txBody>
      </p:sp>
    </p:spTree>
    <p:extLst>
      <p:ext uri="{BB962C8B-B14F-4D97-AF65-F5344CB8AC3E}">
        <p14:creationId xmlns:p14="http://schemas.microsoft.com/office/powerpoint/2010/main" val="4130786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IE" sz="4000" dirty="0">
                <a:solidFill>
                  <a:schemeClr val="bg1"/>
                </a:solidFill>
              </a:rPr>
              <a:t>Approaches to Culture Change</a:t>
            </a:r>
          </a:p>
        </p:txBody>
      </p:sp>
      <p:sp>
        <p:nvSpPr>
          <p:cNvPr id="4" name="Content Placeholder 2"/>
          <p:cNvSpPr>
            <a:spLocks noGrp="1"/>
          </p:cNvSpPr>
          <p:nvPr>
            <p:ph idx="4294967295"/>
          </p:nvPr>
        </p:nvSpPr>
        <p:spPr>
          <a:xfrm>
            <a:off x="457200" y="1600200"/>
            <a:ext cx="8229600" cy="4525963"/>
          </a:xfrm>
        </p:spPr>
        <p:txBody>
          <a:bodyPr>
            <a:normAutofit/>
          </a:bodyPr>
          <a:lstStyle/>
          <a:p>
            <a:endParaRPr lang="en-IE" sz="2400" dirty="0"/>
          </a:p>
          <a:p>
            <a:r>
              <a:rPr lang="en-IE" sz="2400" dirty="0"/>
              <a:t>Asleigh and Mansi (2012) have identified the following different approaches to achieving cultural change in an organisation:</a:t>
            </a:r>
          </a:p>
          <a:p>
            <a:pPr lvl="1"/>
            <a:r>
              <a:rPr lang="en-IE" sz="2400" dirty="0"/>
              <a:t>Changing employees’ values and beliefs</a:t>
            </a:r>
          </a:p>
          <a:p>
            <a:pPr lvl="1"/>
            <a:r>
              <a:rPr lang="en-IE" sz="2400" dirty="0"/>
              <a:t>Altering the composition of the workforce </a:t>
            </a:r>
          </a:p>
          <a:p>
            <a:pPr lvl="1"/>
            <a:r>
              <a:rPr lang="en-IE" sz="2400" dirty="0"/>
              <a:t>Altering the organisational climate </a:t>
            </a:r>
          </a:p>
          <a:p>
            <a:pPr lvl="1"/>
            <a:r>
              <a:rPr lang="en-IE" sz="2400" dirty="0"/>
              <a:t>Behaviour change </a:t>
            </a:r>
          </a:p>
          <a:p>
            <a:endParaRPr lang="en-IE" dirty="0"/>
          </a:p>
          <a:p>
            <a:endParaRPr lang="en-IE" dirty="0"/>
          </a:p>
        </p:txBody>
      </p:sp>
    </p:spTree>
    <p:extLst>
      <p:ext uri="{BB962C8B-B14F-4D97-AF65-F5344CB8AC3E}">
        <p14:creationId xmlns:p14="http://schemas.microsoft.com/office/powerpoint/2010/main" val="39042212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IE" sz="4000" dirty="0">
                <a:solidFill>
                  <a:schemeClr val="bg1"/>
                </a:solidFill>
              </a:rPr>
              <a:t>Employee Responses to Cultural Change</a:t>
            </a:r>
          </a:p>
        </p:txBody>
      </p:sp>
      <p:sp>
        <p:nvSpPr>
          <p:cNvPr id="4" name="Content Placeholder 2"/>
          <p:cNvSpPr>
            <a:spLocks noGrp="1"/>
          </p:cNvSpPr>
          <p:nvPr>
            <p:ph idx="4294967295"/>
          </p:nvPr>
        </p:nvSpPr>
        <p:spPr>
          <a:xfrm>
            <a:off x="457200" y="1600200"/>
            <a:ext cx="8229600" cy="4525963"/>
          </a:xfrm>
        </p:spPr>
        <p:txBody>
          <a:bodyPr>
            <a:normAutofit fontScale="70000" lnSpcReduction="20000"/>
          </a:bodyPr>
          <a:lstStyle/>
          <a:p>
            <a:r>
              <a:rPr lang="en-IE" dirty="0"/>
              <a:t>Piderit (2000) outlines three types of negative responses to cultural change: </a:t>
            </a:r>
          </a:p>
          <a:p>
            <a:pPr lvl="1"/>
            <a:r>
              <a:rPr lang="en-IE" dirty="0"/>
              <a:t>affective </a:t>
            </a:r>
          </a:p>
          <a:p>
            <a:pPr lvl="1"/>
            <a:r>
              <a:rPr lang="en-IE" dirty="0"/>
              <a:t>cognitive </a:t>
            </a:r>
          </a:p>
          <a:p>
            <a:pPr lvl="1"/>
            <a:r>
              <a:rPr lang="en-IE" dirty="0"/>
              <a:t>behavioural </a:t>
            </a:r>
          </a:p>
          <a:p>
            <a:endParaRPr lang="en-IE" dirty="0"/>
          </a:p>
          <a:p>
            <a:r>
              <a:rPr lang="en-IE" dirty="0"/>
              <a:t>Achieving employee </a:t>
            </a:r>
            <a:r>
              <a:rPr lang="en-IE" dirty="0" smtClean="0"/>
              <a:t>‘buy in’ </a:t>
            </a:r>
            <a:r>
              <a:rPr lang="en-IE" dirty="0"/>
              <a:t>and commitment to new practices and new ways of doing things can be one of the most challenging aspects of an organisational change process</a:t>
            </a:r>
          </a:p>
          <a:p>
            <a:endParaRPr lang="en-IE" dirty="0"/>
          </a:p>
          <a:p>
            <a:r>
              <a:rPr lang="en-IE" dirty="0"/>
              <a:t>Even when top level managers are dedicated to introducing a cultural change they may inadvertently revert to old patterns of behaviour since the existing culture is so engrained</a:t>
            </a:r>
          </a:p>
        </p:txBody>
      </p:sp>
    </p:spTree>
    <p:extLst>
      <p:ext uri="{BB962C8B-B14F-4D97-AF65-F5344CB8AC3E}">
        <p14:creationId xmlns:p14="http://schemas.microsoft.com/office/powerpoint/2010/main" val="15076255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IE" sz="4000" dirty="0">
                <a:solidFill>
                  <a:schemeClr val="bg1"/>
                </a:solidFill>
              </a:rPr>
              <a:t>National and International Cultures</a:t>
            </a:r>
          </a:p>
        </p:txBody>
      </p:sp>
      <p:sp>
        <p:nvSpPr>
          <p:cNvPr id="4" name="Content Placeholder 2"/>
          <p:cNvSpPr>
            <a:spLocks noGrp="1"/>
          </p:cNvSpPr>
          <p:nvPr>
            <p:ph idx="4294967295"/>
          </p:nvPr>
        </p:nvSpPr>
        <p:spPr>
          <a:xfrm>
            <a:off x="457200" y="1600200"/>
            <a:ext cx="8229600" cy="4525963"/>
          </a:xfrm>
        </p:spPr>
        <p:txBody>
          <a:bodyPr>
            <a:normAutofit fontScale="70000" lnSpcReduction="20000"/>
          </a:bodyPr>
          <a:lstStyle/>
          <a:p>
            <a:r>
              <a:rPr lang="en-IE" dirty="0"/>
              <a:t>Values, language, education, political and legal systems vary widely from country to country, and these practices in turn impact on the culture within organisations</a:t>
            </a:r>
          </a:p>
          <a:p>
            <a:endParaRPr lang="en-IE" dirty="0"/>
          </a:p>
          <a:p>
            <a:r>
              <a:rPr lang="en-IE" dirty="0"/>
              <a:t>An appreciation of cultural difference is imperative in international business in understanding how best to accomplish organisational goals effectively</a:t>
            </a:r>
          </a:p>
          <a:p>
            <a:endParaRPr lang="en-IE" dirty="0"/>
          </a:p>
          <a:p>
            <a:r>
              <a:rPr lang="en-IE" dirty="0"/>
              <a:t>Hofstede’s Cultural Dimensions Theory describes the effects of a society's culture on the values of its members, and how these values relate to behaviour</a:t>
            </a:r>
          </a:p>
          <a:p>
            <a:pPr lvl="1"/>
            <a:r>
              <a:rPr lang="en-IE" dirty="0"/>
              <a:t>IBM in the 1960s and 1970s</a:t>
            </a:r>
          </a:p>
          <a:p>
            <a:pPr lvl="1"/>
            <a:r>
              <a:rPr lang="en-IE" dirty="0"/>
              <a:t>The original theory proposed four dimensions along which cultural values could be analysed: individualism-collectivism; uncertainty avoidance; power distance, and masculinity-femininity</a:t>
            </a:r>
          </a:p>
        </p:txBody>
      </p:sp>
    </p:spTree>
    <p:extLst>
      <p:ext uri="{BB962C8B-B14F-4D97-AF65-F5344CB8AC3E}">
        <p14:creationId xmlns:p14="http://schemas.microsoft.com/office/powerpoint/2010/main" val="25796077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IE" dirty="0">
                <a:solidFill>
                  <a:schemeClr val="bg1"/>
                </a:solidFill>
              </a:rPr>
              <a:t>National and International Cultures</a:t>
            </a:r>
          </a:p>
        </p:txBody>
      </p:sp>
      <p:sp>
        <p:nvSpPr>
          <p:cNvPr id="4" name="Content Placeholder 2"/>
          <p:cNvSpPr>
            <a:spLocks noGrp="1"/>
          </p:cNvSpPr>
          <p:nvPr>
            <p:ph idx="4294967295"/>
          </p:nvPr>
        </p:nvSpPr>
        <p:spPr>
          <a:xfrm>
            <a:off x="457200" y="1600200"/>
            <a:ext cx="8229600" cy="4525963"/>
          </a:xfrm>
        </p:spPr>
        <p:txBody>
          <a:bodyPr>
            <a:noAutofit/>
          </a:bodyPr>
          <a:lstStyle/>
          <a:p>
            <a:pPr>
              <a:spcBef>
                <a:spcPts val="0"/>
              </a:spcBef>
            </a:pPr>
            <a:r>
              <a:rPr lang="en-IE" sz="2000" b="1" dirty="0"/>
              <a:t>Individualism-collectivism: </a:t>
            </a:r>
            <a:r>
              <a:rPr lang="en-IE" sz="2000" dirty="0"/>
              <a:t>this relates to the extent to which societies reflect an individualistic or a collective ethic. In individualistic societies, great importance is placed upon personal achievement, competition and individual rights. A collectivist society is one in which favours members acting in a cohesive fashion</a:t>
            </a:r>
          </a:p>
          <a:p>
            <a:pPr>
              <a:spcBef>
                <a:spcPts val="0"/>
              </a:spcBef>
            </a:pPr>
            <a:r>
              <a:rPr lang="en-IE" sz="2000" b="1" dirty="0"/>
              <a:t>Uncertainty avoidance: </a:t>
            </a:r>
            <a:r>
              <a:rPr lang="en-IE" sz="2000" dirty="0"/>
              <a:t>this dimension examines the extent to which members attempt to minimise or avoid uncertain situations</a:t>
            </a:r>
          </a:p>
          <a:p>
            <a:pPr>
              <a:spcBef>
                <a:spcPts val="0"/>
              </a:spcBef>
            </a:pPr>
            <a:r>
              <a:rPr lang="en-IE" sz="2000" b="1" dirty="0"/>
              <a:t>Power distance: </a:t>
            </a:r>
            <a:r>
              <a:rPr lang="en-IE" sz="2000" dirty="0"/>
              <a:t>this relates to the extent to which members of society accept that power is distributed unequally, and this manifests in individuals’ interactions with hierarchy and management</a:t>
            </a:r>
          </a:p>
          <a:p>
            <a:pPr>
              <a:spcBef>
                <a:spcPts val="0"/>
              </a:spcBef>
            </a:pPr>
            <a:r>
              <a:rPr lang="en-IE" sz="2000" b="1" dirty="0"/>
              <a:t>Masculinity-femininity: </a:t>
            </a:r>
            <a:r>
              <a:rPr lang="en-IE" sz="2000" dirty="0"/>
              <a:t>this dimension refers to a continuum between characteristics assumed to be masculine in nature such as assertiveness and competition at one end and characteristics assumed to be feminine such as care and concern at the other</a:t>
            </a:r>
          </a:p>
        </p:txBody>
      </p:sp>
    </p:spTree>
    <p:extLst>
      <p:ext uri="{BB962C8B-B14F-4D97-AF65-F5344CB8AC3E}">
        <p14:creationId xmlns:p14="http://schemas.microsoft.com/office/powerpoint/2010/main" val="12848222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IE" sz="4000" dirty="0">
                <a:solidFill>
                  <a:schemeClr val="bg1"/>
                </a:solidFill>
              </a:rPr>
              <a:t>National and International Cultures</a:t>
            </a:r>
          </a:p>
        </p:txBody>
      </p:sp>
      <p:sp>
        <p:nvSpPr>
          <p:cNvPr id="4" name="Content Placeholder 2"/>
          <p:cNvSpPr>
            <a:spLocks noGrp="1"/>
          </p:cNvSpPr>
          <p:nvPr>
            <p:ph idx="4294967295"/>
          </p:nvPr>
        </p:nvSpPr>
        <p:spPr>
          <a:xfrm>
            <a:off x="457200" y="1600200"/>
            <a:ext cx="8229600" cy="4525963"/>
          </a:xfrm>
        </p:spPr>
        <p:txBody>
          <a:bodyPr>
            <a:normAutofit/>
          </a:bodyPr>
          <a:lstStyle/>
          <a:p>
            <a:endParaRPr lang="en-IE" sz="2400" dirty="0"/>
          </a:p>
          <a:p>
            <a:r>
              <a:rPr lang="en-IE" sz="2400" dirty="0"/>
              <a:t>Project GLOBE is a long-term research effort designed to explore the complex effects of culture on leadership, organisational effectiveness, and the economic competitiveness of societies (House, Hanges, Javidan, Dorfman, and Gupta, 2004)</a:t>
            </a:r>
          </a:p>
          <a:p>
            <a:endParaRPr lang="en-IE" sz="2400" dirty="0"/>
          </a:p>
          <a:p>
            <a:r>
              <a:rPr lang="en-IE" sz="2400" dirty="0"/>
              <a:t>Project GLOBE developed nine cultural dimensions that make it possible to capture the similarities and/or differences in norms, values, beliefs and practices among societies</a:t>
            </a:r>
          </a:p>
        </p:txBody>
      </p:sp>
    </p:spTree>
    <p:extLst>
      <p:ext uri="{BB962C8B-B14F-4D97-AF65-F5344CB8AC3E}">
        <p14:creationId xmlns:p14="http://schemas.microsoft.com/office/powerpoint/2010/main" val="18515387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IE" dirty="0">
                <a:solidFill>
                  <a:schemeClr val="bg1"/>
                </a:solidFill>
              </a:rPr>
              <a:t>Project GLOBE</a:t>
            </a:r>
          </a:p>
        </p:txBody>
      </p:sp>
      <p:pic>
        <p:nvPicPr>
          <p:cNvPr id="5" name="Picture 4">
            <a:extLst>
              <a:ext uri="{FF2B5EF4-FFF2-40B4-BE49-F238E27FC236}">
                <a16:creationId xmlns:a16="http://schemas.microsoft.com/office/drawing/2014/main" id="{B2B1DD14-6C92-40F0-A003-38BFABBB6C42}"/>
              </a:ext>
            </a:extLst>
          </p:cNvPr>
          <p:cNvPicPr>
            <a:picLocks noChangeAspect="1"/>
          </p:cNvPicPr>
          <p:nvPr/>
        </p:nvPicPr>
        <p:blipFill rotWithShape="1">
          <a:blip r:embed="rId2"/>
          <a:srcRect l="11024" t="29647" r="21252" b="8095"/>
          <a:stretch/>
        </p:blipFill>
        <p:spPr>
          <a:xfrm>
            <a:off x="369819" y="1580741"/>
            <a:ext cx="8404362" cy="4104456"/>
          </a:xfrm>
          <a:prstGeom prst="rect">
            <a:avLst/>
          </a:prstGeom>
        </p:spPr>
      </p:pic>
      <p:sp>
        <p:nvSpPr>
          <p:cNvPr id="7" name="TextBox 6">
            <a:extLst>
              <a:ext uri="{FF2B5EF4-FFF2-40B4-BE49-F238E27FC236}">
                <a16:creationId xmlns:a16="http://schemas.microsoft.com/office/drawing/2014/main" id="{5A0DB43E-75FC-4745-98A2-EA4B449971C6}"/>
              </a:ext>
            </a:extLst>
          </p:cNvPr>
          <p:cNvSpPr txBox="1"/>
          <p:nvPr/>
        </p:nvSpPr>
        <p:spPr>
          <a:xfrm>
            <a:off x="1403648" y="5616601"/>
            <a:ext cx="6696744" cy="463397"/>
          </a:xfrm>
          <a:prstGeom prst="rect">
            <a:avLst/>
          </a:prstGeom>
          <a:noFill/>
        </p:spPr>
        <p:txBody>
          <a:bodyPr wrap="square">
            <a:spAutoFit/>
          </a:bodyPr>
          <a:lstStyle/>
          <a:p>
            <a:pPr algn="just">
              <a:lnSpc>
                <a:spcPct val="150000"/>
              </a:lnSpc>
              <a:spcAft>
                <a:spcPts val="1000"/>
              </a:spcAft>
            </a:pPr>
            <a:r>
              <a:rPr lang="en-IE" sz="1800" i="1" dirty="0">
                <a:solidFill>
                  <a:srgbClr val="000000"/>
                </a:solidFill>
                <a:effectLst/>
                <a:ea typeface="Times New Roman" panose="02020603050405020304" pitchFamily="18" charset="0"/>
                <a:cs typeface="Times New Roman" panose="02020603050405020304" pitchFamily="18" charset="0"/>
              </a:rPr>
              <a:t>Source: Adapted from House et al. (2004) and Shi and Wang (2011)</a:t>
            </a:r>
            <a:endParaRPr lang="en-IE" sz="16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9640079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IE" sz="4000" dirty="0">
                <a:solidFill>
                  <a:schemeClr val="bg1"/>
                </a:solidFill>
              </a:rPr>
              <a:t>Cultural Management</a:t>
            </a:r>
          </a:p>
        </p:txBody>
      </p:sp>
      <p:sp>
        <p:nvSpPr>
          <p:cNvPr id="4" name="Content Placeholder 2"/>
          <p:cNvSpPr>
            <a:spLocks noGrp="1"/>
          </p:cNvSpPr>
          <p:nvPr>
            <p:ph idx="4294967295"/>
          </p:nvPr>
        </p:nvSpPr>
        <p:spPr>
          <a:xfrm>
            <a:off x="323528" y="1600200"/>
            <a:ext cx="8640960" cy="4525963"/>
          </a:xfrm>
        </p:spPr>
        <p:txBody>
          <a:bodyPr>
            <a:noAutofit/>
          </a:bodyPr>
          <a:lstStyle/>
          <a:p>
            <a:pPr>
              <a:spcBef>
                <a:spcPts val="0"/>
              </a:spcBef>
            </a:pPr>
            <a:endParaRPr lang="en-IE" sz="2200" dirty="0">
              <a:solidFill>
                <a:srgbClr val="000000"/>
              </a:solidFill>
            </a:endParaRPr>
          </a:p>
          <a:p>
            <a:pPr>
              <a:spcBef>
                <a:spcPts val="0"/>
              </a:spcBef>
            </a:pPr>
            <a:r>
              <a:rPr lang="en-IE" sz="2200" dirty="0">
                <a:solidFill>
                  <a:srgbClr val="000000"/>
                </a:solidFill>
                <a:effectLst/>
                <a:ea typeface="Times New Roman" panose="02020603050405020304" pitchFamily="18" charset="0"/>
              </a:rPr>
              <a:t>Being aware of cultural management is more important than ever before, with CEOs now putting a higher priority on this aspect of leadership than in the past</a:t>
            </a:r>
          </a:p>
          <a:p>
            <a:pPr>
              <a:spcBef>
                <a:spcPts val="0"/>
              </a:spcBef>
            </a:pPr>
            <a:endParaRPr lang="en-IE" sz="2200" dirty="0">
              <a:solidFill>
                <a:srgbClr val="000000"/>
              </a:solidFill>
            </a:endParaRPr>
          </a:p>
          <a:p>
            <a:pPr>
              <a:spcBef>
                <a:spcPts val="0"/>
              </a:spcBef>
            </a:pPr>
            <a:r>
              <a:rPr lang="en-IE" sz="2200" dirty="0">
                <a:solidFill>
                  <a:srgbClr val="000000"/>
                </a:solidFill>
                <a:effectLst/>
                <a:ea typeface="Times New Roman" panose="02020603050405020304" pitchFamily="18" charset="0"/>
              </a:rPr>
              <a:t>Three things that leaders should avoid doing in relation to culture. These included;</a:t>
            </a:r>
          </a:p>
          <a:p>
            <a:pPr lvl="1">
              <a:spcBef>
                <a:spcPts val="0"/>
              </a:spcBef>
            </a:pPr>
            <a:r>
              <a:rPr lang="en-IE" sz="2200" dirty="0">
                <a:solidFill>
                  <a:srgbClr val="000000"/>
                </a:solidFill>
                <a:effectLst/>
                <a:ea typeface="Times New Roman" panose="02020603050405020304" pitchFamily="18" charset="0"/>
              </a:rPr>
              <a:t>using simple adjectives and buzzwords to describe the organisation’s culture</a:t>
            </a:r>
          </a:p>
          <a:p>
            <a:pPr lvl="1">
              <a:spcBef>
                <a:spcPts val="0"/>
              </a:spcBef>
            </a:pPr>
            <a:r>
              <a:rPr lang="en-IE" sz="2200" dirty="0">
                <a:solidFill>
                  <a:srgbClr val="000000"/>
                </a:solidFill>
                <a:effectLst/>
                <a:ea typeface="Times New Roman" panose="02020603050405020304" pitchFamily="18" charset="0"/>
              </a:rPr>
              <a:t>trying to measure culture with data from things like employee surveys alone</a:t>
            </a:r>
          </a:p>
          <a:p>
            <a:pPr lvl="1">
              <a:spcBef>
                <a:spcPts val="0"/>
              </a:spcBef>
            </a:pPr>
            <a:r>
              <a:rPr lang="en-IE" sz="2200" dirty="0">
                <a:solidFill>
                  <a:srgbClr val="000000"/>
                </a:solidFill>
                <a:effectLst/>
                <a:ea typeface="Times New Roman" panose="02020603050405020304" pitchFamily="18" charset="0"/>
              </a:rPr>
              <a:t>failing to adapt organisational policies to support organisational culture</a:t>
            </a:r>
            <a:endParaRPr lang="en-IE" sz="2200" dirty="0"/>
          </a:p>
        </p:txBody>
      </p:sp>
    </p:spTree>
    <p:extLst>
      <p:ext uri="{BB962C8B-B14F-4D97-AF65-F5344CB8AC3E}">
        <p14:creationId xmlns:p14="http://schemas.microsoft.com/office/powerpoint/2010/main" val="31218536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fontScale="90000"/>
          </a:bodyPr>
          <a:lstStyle/>
          <a:p>
            <a:r>
              <a:rPr lang="en-IE" sz="4000" dirty="0">
                <a:solidFill>
                  <a:schemeClr val="bg1"/>
                </a:solidFill>
              </a:rPr>
              <a:t>New Approaches to Measuring and Managing Organisational Culture</a:t>
            </a:r>
          </a:p>
        </p:txBody>
      </p:sp>
      <p:sp>
        <p:nvSpPr>
          <p:cNvPr id="4" name="Content Placeholder 2"/>
          <p:cNvSpPr>
            <a:spLocks noGrp="1"/>
          </p:cNvSpPr>
          <p:nvPr>
            <p:ph idx="4294967295"/>
          </p:nvPr>
        </p:nvSpPr>
        <p:spPr>
          <a:xfrm>
            <a:off x="457200" y="1600200"/>
            <a:ext cx="8229600" cy="4525963"/>
          </a:xfrm>
        </p:spPr>
        <p:txBody>
          <a:bodyPr>
            <a:noAutofit/>
          </a:bodyPr>
          <a:lstStyle/>
          <a:p>
            <a:pPr>
              <a:spcBef>
                <a:spcPts val="0"/>
              </a:spcBef>
            </a:pPr>
            <a:r>
              <a:rPr lang="en-IE" sz="2000" dirty="0">
                <a:solidFill>
                  <a:srgbClr val="000000"/>
                </a:solidFill>
                <a:effectLst/>
                <a:ea typeface="Times New Roman" panose="02020603050405020304" pitchFamily="18" charset="0"/>
              </a:rPr>
              <a:t>Corritore, Goldberg and Srivastava (2020) focused on a new method of measuring organisational culture: they used big data to mine pervasive ‘digital traces’ of culture in electronic communications</a:t>
            </a:r>
          </a:p>
          <a:p>
            <a:pPr lvl="1">
              <a:spcBef>
                <a:spcPts val="0"/>
              </a:spcBef>
            </a:pPr>
            <a:r>
              <a:rPr lang="en-IE" sz="2000" dirty="0">
                <a:solidFill>
                  <a:srgbClr val="000000"/>
                </a:solidFill>
                <a:effectLst/>
                <a:ea typeface="Times New Roman" panose="02020603050405020304" pitchFamily="18" charset="0"/>
              </a:rPr>
              <a:t>Their research examined the diversity of thoughts, ideas, and meaning expressed by team members in a number of organisations and then measured whether it was beneficial or detrimental to team performance</a:t>
            </a:r>
          </a:p>
          <a:p>
            <a:pPr lvl="1">
              <a:spcBef>
                <a:spcPts val="0"/>
              </a:spcBef>
            </a:pPr>
            <a:r>
              <a:rPr lang="en-IE" sz="2000" dirty="0">
                <a:solidFill>
                  <a:srgbClr val="000000"/>
                </a:solidFill>
                <a:effectLst/>
                <a:ea typeface="Times New Roman" panose="02020603050405020304" pitchFamily="18" charset="0"/>
              </a:rPr>
              <a:t>In doing so, they were able to analyse the language and discourse of conversations to measure how organisational culture influences </a:t>
            </a:r>
            <a:r>
              <a:rPr lang="en-IE" sz="2000" dirty="0">
                <a:solidFill>
                  <a:srgbClr val="000000"/>
                </a:solidFill>
              </a:rPr>
              <a:t>thoughts and behaviour</a:t>
            </a:r>
          </a:p>
          <a:p>
            <a:pPr lvl="1">
              <a:spcBef>
                <a:spcPts val="0"/>
              </a:spcBef>
            </a:pPr>
            <a:r>
              <a:rPr lang="en-IE" sz="2000" dirty="0">
                <a:solidFill>
                  <a:srgbClr val="000000"/>
                </a:solidFill>
              </a:rPr>
              <a:t>They also partnered with employer-review website Glassdoor to explore how employees talk about their organisations’ culture in anonymous reviews, in order to examine the effects of cultural diversity on organisational efficiency and innovation</a:t>
            </a:r>
          </a:p>
        </p:txBody>
      </p:sp>
    </p:spTree>
    <p:extLst>
      <p:ext uri="{BB962C8B-B14F-4D97-AF65-F5344CB8AC3E}">
        <p14:creationId xmlns:p14="http://schemas.microsoft.com/office/powerpoint/2010/main" val="16072480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a:bodyPr>
          <a:lstStyle/>
          <a:p>
            <a:r>
              <a:rPr lang="en-IE" sz="4000" dirty="0">
                <a:solidFill>
                  <a:schemeClr val="bg1"/>
                </a:solidFill>
              </a:rPr>
              <a:t>Learning Outcomes</a:t>
            </a:r>
          </a:p>
        </p:txBody>
      </p:sp>
      <p:sp>
        <p:nvSpPr>
          <p:cNvPr id="3" name="Content Placeholder 2"/>
          <p:cNvSpPr>
            <a:spLocks noGrp="1"/>
          </p:cNvSpPr>
          <p:nvPr>
            <p:ph idx="4294967295"/>
          </p:nvPr>
        </p:nvSpPr>
        <p:spPr>
          <a:xfrm>
            <a:off x="457200" y="1600200"/>
            <a:ext cx="8229600" cy="4525963"/>
          </a:xfrm>
        </p:spPr>
        <p:txBody>
          <a:bodyPr/>
          <a:lstStyle/>
          <a:p>
            <a:pPr lvl="0"/>
            <a:r>
              <a:rPr lang="en-IE" sz="2800" dirty="0"/>
              <a:t>Outline the linkage between organisational culture and organisational type</a:t>
            </a:r>
          </a:p>
          <a:p>
            <a:pPr lvl="0"/>
            <a:endParaRPr lang="en-IE" sz="2800" dirty="0"/>
          </a:p>
          <a:p>
            <a:pPr lvl="0"/>
            <a:r>
              <a:rPr lang="en-IE" sz="2800" dirty="0"/>
              <a:t>Demonstrate the benefits and drawbacks of strong organisational cultures</a:t>
            </a:r>
          </a:p>
          <a:p>
            <a:pPr lvl="0"/>
            <a:endParaRPr lang="en-IE" sz="2800" dirty="0"/>
          </a:p>
          <a:p>
            <a:pPr lvl="0"/>
            <a:r>
              <a:rPr lang="en-IE" sz="2800" dirty="0"/>
              <a:t>Describe the interplay between organisational culture and work performance </a:t>
            </a:r>
          </a:p>
          <a:p>
            <a:endParaRPr lang="en-IE" dirty="0"/>
          </a:p>
          <a:p>
            <a:endParaRPr lang="en-IE" dirty="0"/>
          </a:p>
        </p:txBody>
      </p:sp>
    </p:spTree>
    <p:extLst>
      <p:ext uri="{BB962C8B-B14F-4D97-AF65-F5344CB8AC3E}">
        <p14:creationId xmlns:p14="http://schemas.microsoft.com/office/powerpoint/2010/main" val="115795209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lstStyle/>
          <a:p>
            <a:r>
              <a:rPr lang="en-IE" dirty="0" smtClean="0">
                <a:solidFill>
                  <a:schemeClr val="bg1"/>
                </a:solidFill>
              </a:rPr>
              <a:t>Questions</a:t>
            </a:r>
            <a:endParaRPr lang="en-IE" dirty="0">
              <a:solidFill>
                <a:schemeClr val="bg1"/>
              </a:solidFill>
            </a:endParaRPr>
          </a:p>
        </p:txBody>
      </p:sp>
      <p:sp>
        <p:nvSpPr>
          <p:cNvPr id="4" name="Content Placeholder 2"/>
          <p:cNvSpPr>
            <a:spLocks noGrp="1"/>
          </p:cNvSpPr>
          <p:nvPr>
            <p:ph idx="4294967295"/>
          </p:nvPr>
        </p:nvSpPr>
        <p:spPr>
          <a:xfrm>
            <a:off x="457200" y="1916832"/>
            <a:ext cx="8229600" cy="4209331"/>
          </a:xfrm>
        </p:spPr>
        <p:txBody>
          <a:bodyPr>
            <a:normAutofit fontScale="62500" lnSpcReduction="20000"/>
          </a:bodyPr>
          <a:lstStyle/>
          <a:p>
            <a:pPr lvl="0">
              <a:spcAft>
                <a:spcPts val="1200"/>
              </a:spcAft>
            </a:pPr>
            <a:r>
              <a:rPr lang="en-GB" sz="3500" dirty="0"/>
              <a:t>What is organisational culture?</a:t>
            </a:r>
            <a:endParaRPr lang="en-IE" sz="3500" dirty="0"/>
          </a:p>
          <a:p>
            <a:pPr lvl="0">
              <a:spcAft>
                <a:spcPts val="1200"/>
              </a:spcAft>
            </a:pPr>
            <a:r>
              <a:rPr lang="en-GB" sz="3500" dirty="0"/>
              <a:t>Does organisational culture have a purpose? </a:t>
            </a:r>
            <a:endParaRPr lang="en-IE" sz="3500" dirty="0"/>
          </a:p>
          <a:p>
            <a:pPr lvl="0">
              <a:spcAft>
                <a:spcPts val="1200"/>
              </a:spcAft>
            </a:pPr>
            <a:r>
              <a:rPr lang="en-GB" sz="3500" dirty="0"/>
              <a:t>How is organisational culture formed, transmitted and reinforced?</a:t>
            </a:r>
            <a:endParaRPr lang="en-IE" sz="3500" dirty="0"/>
          </a:p>
          <a:p>
            <a:pPr lvl="0">
              <a:spcAft>
                <a:spcPts val="1200"/>
              </a:spcAft>
            </a:pPr>
            <a:r>
              <a:rPr lang="en-GB" sz="3500" dirty="0"/>
              <a:t>Discuss the visible and invisible aspects of organisational culture</a:t>
            </a:r>
          </a:p>
          <a:p>
            <a:pPr>
              <a:spcAft>
                <a:spcPts val="1200"/>
              </a:spcAft>
            </a:pPr>
            <a:r>
              <a:rPr lang="en-GB" sz="3500" dirty="0"/>
              <a:t>Does culture impact on organisational performance? </a:t>
            </a:r>
          </a:p>
          <a:p>
            <a:pPr>
              <a:spcAft>
                <a:spcPts val="1200"/>
              </a:spcAft>
            </a:pPr>
            <a:r>
              <a:rPr lang="en-GB" sz="3500" dirty="0"/>
              <a:t>How can we tell if an organisation has a strong culture?</a:t>
            </a:r>
          </a:p>
          <a:p>
            <a:pPr>
              <a:spcAft>
                <a:spcPts val="1200"/>
              </a:spcAft>
            </a:pPr>
            <a:r>
              <a:rPr lang="en-GB" sz="3500" dirty="0"/>
              <a:t>Are there different types of cultures in organisations? </a:t>
            </a:r>
          </a:p>
          <a:p>
            <a:pPr>
              <a:spcAft>
                <a:spcPts val="1200"/>
              </a:spcAft>
            </a:pPr>
            <a:r>
              <a:rPr lang="en-GB" sz="3500" dirty="0"/>
              <a:t>Describe how organisational culture can be changed</a:t>
            </a:r>
            <a:endParaRPr lang="en-IE" sz="3500" dirty="0"/>
          </a:p>
          <a:p>
            <a:pPr lvl="0"/>
            <a:endParaRPr lang="en-IE" sz="2600" dirty="0"/>
          </a:p>
        </p:txBody>
      </p:sp>
    </p:spTree>
    <p:extLst>
      <p:ext uri="{BB962C8B-B14F-4D97-AF65-F5344CB8AC3E}">
        <p14:creationId xmlns:p14="http://schemas.microsoft.com/office/powerpoint/2010/main" val="30310409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IE" dirty="0">
                <a:solidFill>
                  <a:schemeClr val="bg1"/>
                </a:solidFill>
              </a:rPr>
              <a:t>What is Organisational Culture? </a:t>
            </a:r>
          </a:p>
        </p:txBody>
      </p:sp>
      <p:sp>
        <p:nvSpPr>
          <p:cNvPr id="4" name="Content Placeholder 2"/>
          <p:cNvSpPr>
            <a:spLocks noGrp="1"/>
          </p:cNvSpPr>
          <p:nvPr>
            <p:ph idx="4294967295"/>
          </p:nvPr>
        </p:nvSpPr>
        <p:spPr>
          <a:xfrm>
            <a:off x="457200" y="1600200"/>
            <a:ext cx="8229600" cy="4525963"/>
          </a:xfrm>
        </p:spPr>
        <p:txBody>
          <a:bodyPr>
            <a:normAutofit fontScale="77500" lnSpcReduction="20000"/>
          </a:bodyPr>
          <a:lstStyle/>
          <a:p>
            <a:r>
              <a:rPr lang="en-IE" b="1" i="1" dirty="0"/>
              <a:t>Organisational Culture</a:t>
            </a:r>
            <a:r>
              <a:rPr lang="en-IE" i="1" dirty="0"/>
              <a:t> </a:t>
            </a:r>
            <a:r>
              <a:rPr lang="en-IE" dirty="0"/>
              <a:t>is the basic pattern of shared assumptions, values, beliefs, and practices that govern behaviour in an organisation; these assumptions, values, beliefs and practices are transmitted (and sometimes adapted) from one generation of employees to the next, and observed by all new organisational members</a:t>
            </a:r>
            <a:endParaRPr lang="en-IE" b="1" dirty="0"/>
          </a:p>
          <a:p>
            <a:endParaRPr lang="en-IE" sz="2300" dirty="0"/>
          </a:p>
          <a:p>
            <a:r>
              <a:rPr lang="en-IE" dirty="0"/>
              <a:t>Schein (1985) defined organisational culture as a set of beliefs, values, and assumptions that are shared by members of an organisation</a:t>
            </a:r>
          </a:p>
          <a:p>
            <a:endParaRPr lang="en-IE" sz="2600" dirty="0"/>
          </a:p>
          <a:p>
            <a:r>
              <a:rPr lang="en-IE" dirty="0"/>
              <a:t>Another common definition still utilised by many practitioners today is, simply, </a:t>
            </a:r>
            <a:r>
              <a:rPr lang="en-IE" dirty="0" smtClean="0"/>
              <a:t>‘the </a:t>
            </a:r>
            <a:r>
              <a:rPr lang="en-IE" dirty="0"/>
              <a:t>way we do thing around </a:t>
            </a:r>
            <a:r>
              <a:rPr lang="en-IE" dirty="0" smtClean="0"/>
              <a:t>here’</a:t>
            </a:r>
            <a:endParaRPr lang="en-IE" dirty="0"/>
          </a:p>
          <a:p>
            <a:endParaRPr lang="en-IE" dirty="0"/>
          </a:p>
        </p:txBody>
      </p:sp>
    </p:spTree>
    <p:extLst>
      <p:ext uri="{BB962C8B-B14F-4D97-AF65-F5344CB8AC3E}">
        <p14:creationId xmlns:p14="http://schemas.microsoft.com/office/powerpoint/2010/main" val="22880535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fontScale="90000"/>
          </a:bodyPr>
          <a:lstStyle/>
          <a:p>
            <a:r>
              <a:rPr lang="en-IE" sz="4000" dirty="0">
                <a:solidFill>
                  <a:schemeClr val="bg1"/>
                </a:solidFill>
              </a:rPr>
              <a:t>Organisational Culture and Organisational Climate: </a:t>
            </a:r>
            <a:r>
              <a:rPr lang="en-IE" sz="4000" dirty="0" smtClean="0">
                <a:solidFill>
                  <a:schemeClr val="bg1"/>
                </a:solidFill>
              </a:rPr>
              <a:t>Different </a:t>
            </a:r>
            <a:r>
              <a:rPr lang="en-IE" sz="4000" dirty="0">
                <a:solidFill>
                  <a:schemeClr val="bg1"/>
                </a:solidFill>
              </a:rPr>
              <a:t>or the Same? </a:t>
            </a:r>
          </a:p>
        </p:txBody>
      </p:sp>
      <p:sp>
        <p:nvSpPr>
          <p:cNvPr id="4" name="Content Placeholder 2"/>
          <p:cNvSpPr>
            <a:spLocks noGrp="1"/>
          </p:cNvSpPr>
          <p:nvPr>
            <p:ph idx="4294967295"/>
          </p:nvPr>
        </p:nvSpPr>
        <p:spPr>
          <a:xfrm>
            <a:off x="457200" y="1600200"/>
            <a:ext cx="8229600" cy="4525963"/>
          </a:xfrm>
        </p:spPr>
        <p:txBody>
          <a:bodyPr>
            <a:noAutofit/>
          </a:bodyPr>
          <a:lstStyle/>
          <a:p>
            <a:pPr>
              <a:spcBef>
                <a:spcPts val="0"/>
              </a:spcBef>
            </a:pPr>
            <a:r>
              <a:rPr lang="en-IE" sz="2200" dirty="0"/>
              <a:t>Organisational culture refers to </a:t>
            </a:r>
            <a:r>
              <a:rPr lang="en-IE" sz="2200" dirty="0" smtClean="0"/>
              <a:t>‘the way’ </a:t>
            </a:r>
            <a:r>
              <a:rPr lang="en-IE" sz="2200" dirty="0"/>
              <a:t>in which tasks are completed and </a:t>
            </a:r>
            <a:r>
              <a:rPr lang="en-IE" sz="2200" b="1" i="1" dirty="0"/>
              <a:t>organisational climate </a:t>
            </a:r>
            <a:r>
              <a:rPr lang="en-IE" sz="2200" dirty="0"/>
              <a:t>relates to </a:t>
            </a:r>
            <a:r>
              <a:rPr lang="en-IE" sz="2200" dirty="0" smtClean="0"/>
              <a:t>‘how </a:t>
            </a:r>
            <a:r>
              <a:rPr lang="en-IE" sz="2200" dirty="0"/>
              <a:t>it </a:t>
            </a:r>
            <a:r>
              <a:rPr lang="en-IE" sz="2200" dirty="0" smtClean="0"/>
              <a:t>feels’ </a:t>
            </a:r>
            <a:r>
              <a:rPr lang="en-IE" sz="2200" dirty="0"/>
              <a:t>to work in that organisation</a:t>
            </a:r>
          </a:p>
          <a:p>
            <a:pPr>
              <a:spcBef>
                <a:spcPts val="0"/>
              </a:spcBef>
            </a:pPr>
            <a:r>
              <a:rPr lang="en-IE" sz="2200" dirty="0"/>
              <a:t>Interpersonal relationships are core to the development of an organisation’s climate</a:t>
            </a:r>
          </a:p>
          <a:p>
            <a:pPr>
              <a:spcBef>
                <a:spcPts val="0"/>
              </a:spcBef>
            </a:pPr>
            <a:r>
              <a:rPr lang="en-IE" sz="2200" dirty="0"/>
              <a:t>Climate is prone to more variability across the organisation with climate varying between different subsidiaries, departments or units</a:t>
            </a:r>
          </a:p>
          <a:p>
            <a:pPr>
              <a:spcBef>
                <a:spcPts val="0"/>
              </a:spcBef>
            </a:pPr>
            <a:r>
              <a:rPr lang="en-IE" sz="2200" dirty="0"/>
              <a:t>Organisational culture is very difficult to change in a short period of time</a:t>
            </a:r>
          </a:p>
          <a:p>
            <a:pPr>
              <a:spcBef>
                <a:spcPts val="0"/>
              </a:spcBef>
            </a:pPr>
            <a:r>
              <a:rPr lang="en-IE" sz="2200" dirty="0"/>
              <a:t>Organisational climate has a more immediate impact on employees and is something which can be adjusted more easily that organisational culture</a:t>
            </a:r>
          </a:p>
        </p:txBody>
      </p:sp>
    </p:spTree>
    <p:extLst>
      <p:ext uri="{BB962C8B-B14F-4D97-AF65-F5344CB8AC3E}">
        <p14:creationId xmlns:p14="http://schemas.microsoft.com/office/powerpoint/2010/main" val="35953993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fontScale="90000"/>
          </a:bodyPr>
          <a:lstStyle/>
          <a:p>
            <a:r>
              <a:rPr lang="en-IE" sz="4000" dirty="0">
                <a:solidFill>
                  <a:schemeClr val="bg1"/>
                </a:solidFill>
              </a:rPr>
              <a:t>Organisational Culture and Organisational Climate: Different or the Same? </a:t>
            </a:r>
          </a:p>
        </p:txBody>
      </p:sp>
      <p:sp>
        <p:nvSpPr>
          <p:cNvPr id="4" name="Content Placeholder 2"/>
          <p:cNvSpPr>
            <a:spLocks noGrp="1"/>
          </p:cNvSpPr>
          <p:nvPr>
            <p:ph idx="4294967295"/>
          </p:nvPr>
        </p:nvSpPr>
        <p:spPr>
          <a:xfrm>
            <a:off x="457200" y="1600200"/>
            <a:ext cx="8229600" cy="4525963"/>
          </a:xfrm>
        </p:spPr>
        <p:txBody>
          <a:bodyPr>
            <a:normAutofit fontScale="70000" lnSpcReduction="20000"/>
          </a:bodyPr>
          <a:lstStyle/>
          <a:p>
            <a:r>
              <a:rPr lang="en-IE" dirty="0"/>
              <a:t>A healthy organisational climate is one where support, cooperation and democratic decision making are strong contributes towards greater work effectiveness</a:t>
            </a:r>
          </a:p>
          <a:p>
            <a:endParaRPr lang="en-IE" sz="2300" dirty="0"/>
          </a:p>
          <a:p>
            <a:r>
              <a:rPr lang="en-IE" dirty="0"/>
              <a:t>Stressful organisational climates are characterised by limited participation in decisions, use of punishments, conflict avoidance and non-supportive group and leader relations</a:t>
            </a:r>
          </a:p>
          <a:p>
            <a:endParaRPr lang="en-IE" sz="2300" dirty="0"/>
          </a:p>
          <a:p>
            <a:r>
              <a:rPr lang="en-IE" dirty="0"/>
              <a:t>A variety of dimensions have been found to impact on employees’ perceptions of organisational climate, these include:</a:t>
            </a:r>
          </a:p>
          <a:p>
            <a:pPr lvl="1"/>
            <a:r>
              <a:rPr lang="en-IE" dirty="0"/>
              <a:t>Support </a:t>
            </a:r>
          </a:p>
          <a:p>
            <a:pPr lvl="1"/>
            <a:r>
              <a:rPr lang="en-IE" dirty="0"/>
              <a:t>Fairness </a:t>
            </a:r>
          </a:p>
          <a:p>
            <a:pPr lvl="1"/>
            <a:r>
              <a:rPr lang="en-IE" dirty="0"/>
              <a:t>Autonomy </a:t>
            </a:r>
          </a:p>
          <a:p>
            <a:pPr lvl="1"/>
            <a:r>
              <a:rPr lang="en-IE" dirty="0"/>
              <a:t>Recognition </a:t>
            </a:r>
          </a:p>
          <a:p>
            <a:pPr lvl="1"/>
            <a:r>
              <a:rPr lang="en-IE" dirty="0"/>
              <a:t>Trust </a:t>
            </a:r>
          </a:p>
        </p:txBody>
      </p:sp>
    </p:spTree>
    <p:extLst>
      <p:ext uri="{BB962C8B-B14F-4D97-AF65-F5344CB8AC3E}">
        <p14:creationId xmlns:p14="http://schemas.microsoft.com/office/powerpoint/2010/main" val="12082657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IE" sz="4000" dirty="0">
                <a:solidFill>
                  <a:schemeClr val="bg1"/>
                </a:solidFill>
              </a:rPr>
              <a:t>Schein’s Model of Culture </a:t>
            </a:r>
          </a:p>
        </p:txBody>
      </p:sp>
      <p:sp>
        <p:nvSpPr>
          <p:cNvPr id="3" name="TextBox 2">
            <a:extLst>
              <a:ext uri="{FF2B5EF4-FFF2-40B4-BE49-F238E27FC236}">
                <a16:creationId xmlns:a16="http://schemas.microsoft.com/office/drawing/2014/main" id="{6B0293F6-72D6-42C5-BC4A-FEDA512C76DE}"/>
              </a:ext>
            </a:extLst>
          </p:cNvPr>
          <p:cNvSpPr txBox="1"/>
          <p:nvPr/>
        </p:nvSpPr>
        <p:spPr>
          <a:xfrm>
            <a:off x="179512" y="1422776"/>
            <a:ext cx="8784976" cy="4273157"/>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en-IE" sz="2400" dirty="0">
                <a:solidFill>
                  <a:srgbClr val="000000"/>
                </a:solidFill>
                <a:effectLst/>
                <a:ea typeface="Times New Roman" panose="02020603050405020304" pitchFamily="18" charset="0"/>
              </a:rPr>
              <a:t>Schein proposed that there are three ‘layers’ or ‘levels’ of organisational culture:</a:t>
            </a:r>
          </a:p>
          <a:p>
            <a:pPr marL="800100" lvl="1" indent="-342900">
              <a:lnSpc>
                <a:spcPct val="120000"/>
              </a:lnSpc>
              <a:buFont typeface="Calibri" panose="020F0502020204030204" pitchFamily="34" charset="0"/>
              <a:buChar char="―"/>
            </a:pPr>
            <a:r>
              <a:rPr lang="en-IE" sz="2400" dirty="0">
                <a:solidFill>
                  <a:srgbClr val="000000"/>
                </a:solidFill>
                <a:effectLst/>
                <a:ea typeface="Times New Roman" panose="02020603050405020304" pitchFamily="18" charset="0"/>
              </a:rPr>
              <a:t>The visible layer, what he termed ‘surface </a:t>
            </a:r>
            <a:r>
              <a:rPr lang="en-IE" sz="2400" dirty="0" smtClean="0">
                <a:solidFill>
                  <a:srgbClr val="000000"/>
                </a:solidFill>
                <a:effectLst/>
                <a:ea typeface="Times New Roman" panose="02020603050405020304" pitchFamily="18" charset="0"/>
              </a:rPr>
              <a:t>manifestations’</a:t>
            </a:r>
            <a:endParaRPr lang="en-IE" sz="2400" dirty="0">
              <a:solidFill>
                <a:srgbClr val="000000"/>
              </a:solidFill>
              <a:effectLst/>
              <a:ea typeface="Times New Roman" panose="02020603050405020304" pitchFamily="18" charset="0"/>
            </a:endParaRPr>
          </a:p>
          <a:p>
            <a:pPr marL="800100" lvl="1" indent="-342900">
              <a:lnSpc>
                <a:spcPct val="120000"/>
              </a:lnSpc>
              <a:buFont typeface="Calibri" panose="020F0502020204030204" pitchFamily="34" charset="0"/>
              <a:buChar char="―"/>
            </a:pPr>
            <a:r>
              <a:rPr lang="en-IE" sz="2400" dirty="0">
                <a:solidFill>
                  <a:srgbClr val="000000"/>
                </a:solidFill>
                <a:ea typeface="Times New Roman" panose="02020603050405020304" pitchFamily="18" charset="0"/>
              </a:rPr>
              <a:t>The </a:t>
            </a:r>
            <a:r>
              <a:rPr lang="en-IE" sz="2400" dirty="0">
                <a:solidFill>
                  <a:srgbClr val="000000"/>
                </a:solidFill>
                <a:effectLst/>
                <a:ea typeface="Times New Roman" panose="02020603050405020304" pitchFamily="18" charset="0"/>
              </a:rPr>
              <a:t>‘organisation values and beliefs’, located beneath the surface, and although this level is not visible, individuals in the organisation can be made aware of it</a:t>
            </a:r>
          </a:p>
          <a:p>
            <a:pPr marL="800100" lvl="1" indent="-342900">
              <a:lnSpc>
                <a:spcPct val="120000"/>
              </a:lnSpc>
              <a:buFont typeface="Calibri" panose="020F0502020204030204" pitchFamily="34" charset="0"/>
              <a:buChar char="―"/>
            </a:pPr>
            <a:r>
              <a:rPr lang="en-IE" sz="2400" dirty="0">
                <a:solidFill>
                  <a:srgbClr val="000000"/>
                </a:solidFill>
                <a:ea typeface="Times New Roman" panose="02020603050405020304" pitchFamily="18" charset="0"/>
              </a:rPr>
              <a:t>The </a:t>
            </a:r>
            <a:r>
              <a:rPr lang="en-IE" sz="2400" dirty="0">
                <a:solidFill>
                  <a:srgbClr val="000000"/>
                </a:solidFill>
                <a:effectLst/>
                <a:ea typeface="Times New Roman" panose="02020603050405020304" pitchFamily="18" charset="0"/>
              </a:rPr>
              <a:t>‘basic assumptions’ which underpin both the first and second layers, which are invisible, but are what Schein sees as true organisational culture</a:t>
            </a:r>
          </a:p>
        </p:txBody>
      </p:sp>
    </p:spTree>
    <p:extLst>
      <p:ext uri="{BB962C8B-B14F-4D97-AF65-F5344CB8AC3E}">
        <p14:creationId xmlns:p14="http://schemas.microsoft.com/office/powerpoint/2010/main" val="42711461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IE" sz="4000" dirty="0">
                <a:solidFill>
                  <a:schemeClr val="bg1"/>
                </a:solidFill>
              </a:rPr>
              <a:t>Layer 1: Surface Level Manifestations </a:t>
            </a:r>
          </a:p>
        </p:txBody>
      </p:sp>
      <p:sp>
        <p:nvSpPr>
          <p:cNvPr id="4" name="Content Placeholder 2"/>
          <p:cNvSpPr>
            <a:spLocks noGrp="1"/>
          </p:cNvSpPr>
          <p:nvPr>
            <p:ph idx="4294967295"/>
          </p:nvPr>
        </p:nvSpPr>
        <p:spPr>
          <a:xfrm>
            <a:off x="457200" y="1600200"/>
            <a:ext cx="8229600" cy="4525963"/>
          </a:xfrm>
        </p:spPr>
        <p:txBody>
          <a:bodyPr>
            <a:normAutofit fontScale="70000" lnSpcReduction="20000"/>
          </a:bodyPr>
          <a:lstStyle/>
          <a:p>
            <a:pPr lvl="0"/>
            <a:r>
              <a:rPr lang="en-GB" b="1" dirty="0"/>
              <a:t>Artefacts:</a:t>
            </a:r>
            <a:r>
              <a:rPr lang="en-GB" dirty="0"/>
              <a:t> These are physical, tangible manifestations of an organisation’s culture such as furniture, appliances, tools, and clothing. For example, McDonald’s </a:t>
            </a:r>
            <a:r>
              <a:rPr lang="en-GB" dirty="0" smtClean="0"/>
              <a:t>‘Ronald McDonald’ </a:t>
            </a:r>
            <a:r>
              <a:rPr lang="en-GB" dirty="0"/>
              <a:t>statues</a:t>
            </a:r>
            <a:endParaRPr lang="en-IE" dirty="0"/>
          </a:p>
          <a:p>
            <a:pPr lvl="0"/>
            <a:endParaRPr lang="en-GB" i="1" dirty="0"/>
          </a:p>
          <a:p>
            <a:pPr lvl="0"/>
            <a:r>
              <a:rPr lang="en-GB" b="1" dirty="0"/>
              <a:t>Symbols</a:t>
            </a:r>
            <a:r>
              <a:rPr lang="en-GB" dirty="0"/>
              <a:t>: These are visuals that represent the organisation, usually in the form of company logos</a:t>
            </a:r>
          </a:p>
          <a:p>
            <a:pPr lvl="0"/>
            <a:endParaRPr lang="en-GB" i="1" dirty="0"/>
          </a:p>
          <a:p>
            <a:pPr lvl="0"/>
            <a:r>
              <a:rPr lang="en-GB" b="1" dirty="0"/>
              <a:t>Norms: </a:t>
            </a:r>
            <a:r>
              <a:rPr lang="en-GB" dirty="0"/>
              <a:t>Norms are expected behaviours that are demonstrated by members of the organisation</a:t>
            </a:r>
          </a:p>
          <a:p>
            <a:pPr lvl="0"/>
            <a:endParaRPr lang="en-GB" i="1" dirty="0"/>
          </a:p>
          <a:p>
            <a:pPr lvl="0"/>
            <a:r>
              <a:rPr lang="en-GB" b="1" dirty="0"/>
              <a:t>Ceremonials and R</a:t>
            </a:r>
            <a:r>
              <a:rPr lang="en-GB" b="1" dirty="0" smtClean="0"/>
              <a:t>ituals</a:t>
            </a:r>
            <a:r>
              <a:rPr lang="en-GB" b="1" dirty="0"/>
              <a:t>: </a:t>
            </a:r>
            <a:r>
              <a:rPr lang="en-GB" dirty="0"/>
              <a:t>Activities that express and reinforce the values and assumptions of an organisation’s culture. Examples would be the concept of </a:t>
            </a:r>
            <a:r>
              <a:rPr lang="en-GB" dirty="0" smtClean="0"/>
              <a:t>‘casual Fridays’, </a:t>
            </a:r>
            <a:r>
              <a:rPr lang="en-GB" dirty="0"/>
              <a:t>where some organisations allow employees to dress more informally on Fridays</a:t>
            </a:r>
          </a:p>
          <a:p>
            <a:pPr lvl="0"/>
            <a:endParaRPr lang="en-IE" dirty="0"/>
          </a:p>
        </p:txBody>
      </p:sp>
    </p:spTree>
    <p:extLst>
      <p:ext uri="{BB962C8B-B14F-4D97-AF65-F5344CB8AC3E}">
        <p14:creationId xmlns:p14="http://schemas.microsoft.com/office/powerpoint/2010/main" val="6608106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IE" sz="4000" dirty="0">
                <a:solidFill>
                  <a:schemeClr val="bg1"/>
                </a:solidFill>
              </a:rPr>
              <a:t>Layer 1: Surface Level Manifestations </a:t>
            </a:r>
          </a:p>
        </p:txBody>
      </p:sp>
      <p:sp>
        <p:nvSpPr>
          <p:cNvPr id="4" name="Content Placeholder 2"/>
          <p:cNvSpPr>
            <a:spLocks noGrp="1"/>
          </p:cNvSpPr>
          <p:nvPr>
            <p:ph idx="4294967295"/>
          </p:nvPr>
        </p:nvSpPr>
        <p:spPr>
          <a:xfrm>
            <a:off x="457200" y="1600200"/>
            <a:ext cx="8229600" cy="4525963"/>
          </a:xfrm>
        </p:spPr>
        <p:txBody>
          <a:bodyPr>
            <a:normAutofit fontScale="62500" lnSpcReduction="20000"/>
          </a:bodyPr>
          <a:lstStyle/>
          <a:p>
            <a:pPr lvl="0"/>
            <a:r>
              <a:rPr lang="en-GB" b="1" dirty="0"/>
              <a:t>Language</a:t>
            </a:r>
            <a:r>
              <a:rPr lang="en-GB" i="1" dirty="0"/>
              <a:t>:</a:t>
            </a:r>
            <a:r>
              <a:rPr lang="en-GB" dirty="0"/>
              <a:t> This can refer to  jargon or more technical vocabulary which is used to express and reinforce an organisation’s culture</a:t>
            </a:r>
          </a:p>
          <a:p>
            <a:pPr lvl="0"/>
            <a:endParaRPr lang="en-GB" i="1" dirty="0"/>
          </a:p>
          <a:p>
            <a:pPr lvl="0"/>
            <a:r>
              <a:rPr lang="en-GB" b="1" dirty="0"/>
              <a:t>Mottos and Slogans</a:t>
            </a:r>
            <a:r>
              <a:rPr lang="en-GB" dirty="0"/>
              <a:t>: These are phrases used in organisations that manifest an organisation’s culture. For example, McDonald’s </a:t>
            </a:r>
            <a:r>
              <a:rPr lang="en-GB" dirty="0" smtClean="0"/>
              <a:t>‘I’m </a:t>
            </a:r>
            <a:r>
              <a:rPr lang="en-GB" dirty="0"/>
              <a:t>loving </a:t>
            </a:r>
            <a:r>
              <a:rPr lang="en-GB" dirty="0" smtClean="0"/>
              <a:t>it’</a:t>
            </a:r>
            <a:endParaRPr lang="en-GB" dirty="0"/>
          </a:p>
          <a:p>
            <a:pPr lvl="0"/>
            <a:endParaRPr lang="en-GB" i="1" dirty="0"/>
          </a:p>
          <a:p>
            <a:pPr lvl="0"/>
            <a:r>
              <a:rPr lang="en-GB" b="1" dirty="0"/>
              <a:t>Stories</a:t>
            </a:r>
            <a:r>
              <a:rPr lang="en-GB" i="1" dirty="0"/>
              <a:t>:</a:t>
            </a:r>
            <a:r>
              <a:rPr lang="en-GB" dirty="0"/>
              <a:t> Stories are narratives which can contain elements of both truth and fiction, and are based on real-life events that often have shaped the organisation, or focus on decisions made by individuals which helped to steer the success of the organisation (often referred to as </a:t>
            </a:r>
            <a:r>
              <a:rPr lang="en-GB" dirty="0" smtClean="0"/>
              <a:t>‘heroes’)</a:t>
            </a:r>
            <a:endParaRPr lang="en-IE" dirty="0"/>
          </a:p>
          <a:p>
            <a:pPr lvl="0"/>
            <a:endParaRPr lang="en-GB" i="1" dirty="0"/>
          </a:p>
          <a:p>
            <a:pPr lvl="0"/>
            <a:r>
              <a:rPr lang="en-GB" b="1" dirty="0"/>
              <a:t>Physical Layout</a:t>
            </a:r>
            <a:r>
              <a:rPr lang="en-GB" dirty="0"/>
              <a:t>: This is the way in which an organisation chooses to organise its office space, floor space or store space and is another manifestation of its culture</a:t>
            </a:r>
            <a:endParaRPr lang="en-IE" dirty="0"/>
          </a:p>
          <a:p>
            <a:pPr lvl="0"/>
            <a:endParaRPr lang="en-IE" dirty="0"/>
          </a:p>
        </p:txBody>
      </p:sp>
    </p:spTree>
    <p:extLst>
      <p:ext uri="{BB962C8B-B14F-4D97-AF65-F5344CB8AC3E}">
        <p14:creationId xmlns:p14="http://schemas.microsoft.com/office/powerpoint/2010/main" val="145240563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TM03457444[[fn=Basis]]</Template>
  <TotalTime>858</TotalTime>
  <Words>2478</Words>
  <Application>Microsoft Office PowerPoint</Application>
  <PresentationFormat>On-screen Show (4:3)</PresentationFormat>
  <Paragraphs>197</Paragraphs>
  <Slides>30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30</vt:i4>
      </vt:variant>
    </vt:vector>
  </HeadingPairs>
  <TitlesOfParts>
    <vt:vector size="34" baseType="lpstr">
      <vt:lpstr>Arial</vt:lpstr>
      <vt:lpstr>Calibri</vt:lpstr>
      <vt:lpstr>Times New Roman</vt:lpstr>
      <vt:lpstr>Office Theme</vt:lpstr>
      <vt:lpstr>PowerPoint Presentation</vt:lpstr>
      <vt:lpstr>Learning Outcomes</vt:lpstr>
      <vt:lpstr>Learning Outcomes</vt:lpstr>
      <vt:lpstr>What is Organisational Culture? </vt:lpstr>
      <vt:lpstr>Organisational Culture and Organisational Climate: Different or the Same? </vt:lpstr>
      <vt:lpstr>Organisational Culture and Organisational Climate: Different or the Same? </vt:lpstr>
      <vt:lpstr>Schein’s Model of Culture </vt:lpstr>
      <vt:lpstr>Layer 1: Surface Level Manifestations </vt:lpstr>
      <vt:lpstr>Layer 1: Surface Level Manifestations </vt:lpstr>
      <vt:lpstr>Layer 2: Organisation Values and Beliefs </vt:lpstr>
      <vt:lpstr>Layer 3: Basic Assumptions</vt:lpstr>
      <vt:lpstr>How is Organisational Culture Formed?</vt:lpstr>
      <vt:lpstr>Socialisation</vt:lpstr>
      <vt:lpstr>Socialisation</vt:lpstr>
      <vt:lpstr>Types of Organisational Culture</vt:lpstr>
      <vt:lpstr>Sub Cultures</vt:lpstr>
      <vt:lpstr>Forms of Organisational Culture:  The Competing Values Framework</vt:lpstr>
      <vt:lpstr>The Impact of Organisation Culture on Organisational Performance </vt:lpstr>
      <vt:lpstr>The Impact of Organisation Culture on Organisational Performance </vt:lpstr>
      <vt:lpstr>Promoting Creativity and Innovation through Culture</vt:lpstr>
      <vt:lpstr>Culture Change</vt:lpstr>
      <vt:lpstr>Approaches to Culture Change</vt:lpstr>
      <vt:lpstr>Employee Responses to Cultural Change</vt:lpstr>
      <vt:lpstr>National and International Cultures</vt:lpstr>
      <vt:lpstr>National and International Cultures</vt:lpstr>
      <vt:lpstr>National and International Cultures</vt:lpstr>
      <vt:lpstr>Project GLOBE</vt:lpstr>
      <vt:lpstr>Cultural Management</vt:lpstr>
      <vt:lpstr>New Approaches to Measuring and Managing Organisational Culture</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Claire.Harnett</dc:creator>
  <cp:lastModifiedBy>Lauren Zimmerman</cp:lastModifiedBy>
  <cp:revision>59</cp:revision>
  <dcterms:created xsi:type="dcterms:W3CDTF">2016-01-04T09:34:48Z</dcterms:created>
  <dcterms:modified xsi:type="dcterms:W3CDTF">2021-10-13T13:14:20Z</dcterms:modified>
</cp:coreProperties>
</file>