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Override1.xml" ContentType="application/vnd.openxmlformats-officedocument.themeOverr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Override PartName="/ppt/revisionInfo.xml" ContentType="application/vnd.ms-powerpoint.revisioninfo+xml"/>
  <Override PartName="/ppt/changesInfos/changesInfo1.xml" ContentType="application/vnd.ms-powerpoint.changesinfo+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9" r:id="rId4"/>
    <p:sldId id="260" r:id="rId5"/>
    <p:sldId id="262" r:id="rId6"/>
    <p:sldId id="263" r:id="rId7"/>
    <p:sldId id="290" r:id="rId8"/>
    <p:sldId id="280" r:id="rId9"/>
    <p:sldId id="281" r:id="rId10"/>
    <p:sldId id="282" r:id="rId11"/>
    <p:sldId id="284" r:id="rId12"/>
    <p:sldId id="285" r:id="rId13"/>
    <p:sldId id="286" r:id="rId14"/>
    <p:sldId id="264" r:id="rId15"/>
    <p:sldId id="266" r:id="rId16"/>
    <p:sldId id="267" r:id="rId17"/>
    <p:sldId id="291" r:id="rId18"/>
    <p:sldId id="268" r:id="rId19"/>
    <p:sldId id="269" r:id="rId20"/>
    <p:sldId id="271" r:id="rId21"/>
    <p:sldId id="272" r:id="rId22"/>
    <p:sldId id="276" r:id="rId23"/>
    <p:sldId id="277" r:id="rId24"/>
    <p:sldId id="278" r:id="rId25"/>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25AEC9"/>
    <a:srgbClr val="3BBCD6"/>
    <a:srgbClr val="FEDD43"/>
    <a:srgbClr val="013743"/>
    <a:srgbClr val="D54358"/>
    <a:srgbClr val="00AFC2"/>
    <a:srgbClr val="B378B1"/>
    <a:srgbClr val="71B5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653DAF6A-7C23-4315-9709-A3815A692EAA}" v="413" dt="2021-08-31T07:38:46.382"/>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2" autoAdjust="0"/>
    <p:restoredTop sz="94660"/>
  </p:normalViewPr>
  <p:slideViewPr>
    <p:cSldViewPr>
      <p:cViewPr varScale="1">
        <p:scale>
          <a:sx n="105" d="100"/>
          <a:sy n="105" d="100"/>
        </p:scale>
        <p:origin x="1716" y="11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microsoft.com/office/2015/10/relationships/revisionInfo" Target="revisionInfo.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 Id="rId30"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Claire.Harnett" userId="edddb424-bfc6-4d85-8905-6f548f644e18" providerId="ADAL" clId="{653DAF6A-7C23-4315-9709-A3815A692EAA}"/>
    <pc:docChg chg="undo redo custSel addSld delSld modSld sldOrd">
      <pc:chgData name="Claire.Harnett" userId="edddb424-bfc6-4d85-8905-6f548f644e18" providerId="ADAL" clId="{653DAF6A-7C23-4315-9709-A3815A692EAA}" dt="2021-08-31T07:38:44.545" v="1623" actId="313"/>
      <pc:docMkLst>
        <pc:docMk/>
      </pc:docMkLst>
      <pc:sldChg chg="modSp mod">
        <pc:chgData name="Claire.Harnett" userId="edddb424-bfc6-4d85-8905-6f548f644e18" providerId="ADAL" clId="{653DAF6A-7C23-4315-9709-A3815A692EAA}" dt="2021-08-30T07:40:59.257" v="23" actId="20577"/>
        <pc:sldMkLst>
          <pc:docMk/>
          <pc:sldMk cId="614916627" sldId="256"/>
        </pc:sldMkLst>
        <pc:spChg chg="mod">
          <ac:chgData name="Claire.Harnett" userId="edddb424-bfc6-4d85-8905-6f548f644e18" providerId="ADAL" clId="{653DAF6A-7C23-4315-9709-A3815A692EAA}" dt="2021-08-30T07:40:50.571" v="1" actId="20577"/>
          <ac:spMkLst>
            <pc:docMk/>
            <pc:sldMk cId="614916627" sldId="256"/>
            <ac:spMk id="2" creationId="{00000000-0000-0000-0000-000000000000}"/>
          </ac:spMkLst>
        </pc:spChg>
        <pc:spChg chg="mod">
          <ac:chgData name="Claire.Harnett" userId="edddb424-bfc6-4d85-8905-6f548f644e18" providerId="ADAL" clId="{653DAF6A-7C23-4315-9709-A3815A692EAA}" dt="2021-08-30T07:40:59.257" v="23" actId="20577"/>
          <ac:spMkLst>
            <pc:docMk/>
            <pc:sldMk cId="614916627" sldId="256"/>
            <ac:spMk id="4" creationId="{00000000-0000-0000-0000-000000000000}"/>
          </ac:spMkLst>
        </pc:spChg>
      </pc:sldChg>
      <pc:sldChg chg="modSp mod">
        <pc:chgData name="Claire.Harnett" userId="edddb424-bfc6-4d85-8905-6f548f644e18" providerId="ADAL" clId="{653DAF6A-7C23-4315-9709-A3815A692EAA}" dt="2021-08-30T07:48:37.197" v="145" actId="27636"/>
        <pc:sldMkLst>
          <pc:docMk/>
          <pc:sldMk cId="1839598555" sldId="257"/>
        </pc:sldMkLst>
        <pc:spChg chg="mod">
          <ac:chgData name="Claire.Harnett" userId="edddb424-bfc6-4d85-8905-6f548f644e18" providerId="ADAL" clId="{653DAF6A-7C23-4315-9709-A3815A692EAA}" dt="2021-08-30T07:48:37.197" v="145" actId="27636"/>
          <ac:spMkLst>
            <pc:docMk/>
            <pc:sldMk cId="1839598555" sldId="257"/>
            <ac:spMk id="3" creationId="{00000000-0000-0000-0000-000000000000}"/>
          </ac:spMkLst>
        </pc:spChg>
      </pc:sldChg>
      <pc:sldChg chg="modSp del mod">
        <pc:chgData name="Claire.Harnett" userId="edddb424-bfc6-4d85-8905-6f548f644e18" providerId="ADAL" clId="{653DAF6A-7C23-4315-9709-A3815A692EAA}" dt="2021-08-30T07:48:13.792" v="134" actId="47"/>
        <pc:sldMkLst>
          <pc:docMk/>
          <pc:sldMk cId="1157952092" sldId="258"/>
        </pc:sldMkLst>
        <pc:spChg chg="mod">
          <ac:chgData name="Claire.Harnett" userId="edddb424-bfc6-4d85-8905-6f548f644e18" providerId="ADAL" clId="{653DAF6A-7C23-4315-9709-A3815A692EAA}" dt="2021-08-30T07:41:34.716" v="26" actId="27636"/>
          <ac:spMkLst>
            <pc:docMk/>
            <pc:sldMk cId="1157952092" sldId="258"/>
            <ac:spMk id="3" creationId="{00000000-0000-0000-0000-000000000000}"/>
          </ac:spMkLst>
        </pc:spChg>
      </pc:sldChg>
      <pc:sldChg chg="modSp mod modAnim">
        <pc:chgData name="Claire.Harnett" userId="edddb424-bfc6-4d85-8905-6f548f644e18" providerId="ADAL" clId="{653DAF6A-7C23-4315-9709-A3815A692EAA}" dt="2021-08-30T07:51:36.574" v="421" actId="404"/>
        <pc:sldMkLst>
          <pc:docMk/>
          <pc:sldMk cId="1854542032" sldId="259"/>
        </pc:sldMkLst>
        <pc:spChg chg="mod">
          <ac:chgData name="Claire.Harnett" userId="edddb424-bfc6-4d85-8905-6f548f644e18" providerId="ADAL" clId="{653DAF6A-7C23-4315-9709-A3815A692EAA}" dt="2021-08-30T07:49:17.512" v="156" actId="207"/>
          <ac:spMkLst>
            <pc:docMk/>
            <pc:sldMk cId="1854542032" sldId="259"/>
            <ac:spMk id="2" creationId="{00000000-0000-0000-0000-000000000000}"/>
          </ac:spMkLst>
        </pc:spChg>
        <pc:spChg chg="mod">
          <ac:chgData name="Claire.Harnett" userId="edddb424-bfc6-4d85-8905-6f548f644e18" providerId="ADAL" clId="{653DAF6A-7C23-4315-9709-A3815A692EAA}" dt="2021-08-30T07:51:36.574" v="421" actId="404"/>
          <ac:spMkLst>
            <pc:docMk/>
            <pc:sldMk cId="1854542032" sldId="259"/>
            <ac:spMk id="3" creationId="{00000000-0000-0000-0000-000000000000}"/>
          </ac:spMkLst>
        </pc:spChg>
      </pc:sldChg>
      <pc:sldChg chg="addSp delSp modSp mod">
        <pc:chgData name="Claire.Harnett" userId="edddb424-bfc6-4d85-8905-6f548f644e18" providerId="ADAL" clId="{653DAF6A-7C23-4315-9709-A3815A692EAA}" dt="2021-08-31T07:38:44.545" v="1623" actId="313"/>
        <pc:sldMkLst>
          <pc:docMk/>
          <pc:sldMk cId="1424510480" sldId="260"/>
        </pc:sldMkLst>
        <pc:spChg chg="mod">
          <ac:chgData name="Claire.Harnett" userId="edddb424-bfc6-4d85-8905-6f548f644e18" providerId="ADAL" clId="{653DAF6A-7C23-4315-9709-A3815A692EAA}" dt="2021-08-30T07:53:10.917" v="431" actId="404"/>
          <ac:spMkLst>
            <pc:docMk/>
            <pc:sldMk cId="1424510480" sldId="260"/>
            <ac:spMk id="2" creationId="{00000000-0000-0000-0000-000000000000}"/>
          </ac:spMkLst>
        </pc:spChg>
        <pc:spChg chg="add mod">
          <ac:chgData name="Claire.Harnett" userId="edddb424-bfc6-4d85-8905-6f548f644e18" providerId="ADAL" clId="{653DAF6A-7C23-4315-9709-A3815A692EAA}" dt="2021-08-30T07:42:12.594" v="36"/>
          <ac:spMkLst>
            <pc:docMk/>
            <pc:sldMk cId="1424510480" sldId="260"/>
            <ac:spMk id="4" creationId="{B49508DC-28FE-491C-A8B5-6AF3679000C0}"/>
          </ac:spMkLst>
        </pc:spChg>
        <pc:spChg chg="add mod">
          <ac:chgData name="Claire.Harnett" userId="edddb424-bfc6-4d85-8905-6f548f644e18" providerId="ADAL" clId="{653DAF6A-7C23-4315-9709-A3815A692EAA}" dt="2021-08-30T07:42:12.594" v="36"/>
          <ac:spMkLst>
            <pc:docMk/>
            <pc:sldMk cId="1424510480" sldId="260"/>
            <ac:spMk id="5" creationId="{9439AECC-7BB9-4FFF-A365-887CC4551246}"/>
          </ac:spMkLst>
        </pc:spChg>
        <pc:spChg chg="add del mod">
          <ac:chgData name="Claire.Harnett" userId="edddb424-bfc6-4d85-8905-6f548f644e18" providerId="ADAL" clId="{653DAF6A-7C23-4315-9709-A3815A692EAA}" dt="2021-08-30T07:52:55.780" v="423" actId="21"/>
          <ac:spMkLst>
            <pc:docMk/>
            <pc:sldMk cId="1424510480" sldId="260"/>
            <ac:spMk id="7" creationId="{07F6D6B8-40CF-42D9-ACDA-54D2C9D4CAF4}"/>
          </ac:spMkLst>
        </pc:spChg>
        <pc:grpChg chg="add mod">
          <ac:chgData name="Claire.Harnett" userId="edddb424-bfc6-4d85-8905-6f548f644e18" providerId="ADAL" clId="{653DAF6A-7C23-4315-9709-A3815A692EAA}" dt="2021-08-30T07:42:12.594" v="36"/>
          <ac:grpSpMkLst>
            <pc:docMk/>
            <pc:sldMk cId="1424510480" sldId="260"/>
            <ac:grpSpMk id="3" creationId="{3F991248-4F92-4B58-A22C-83C9A9CE8FE7}"/>
          </ac:grpSpMkLst>
        </pc:grpChg>
        <pc:graphicFrameChg chg="add mod">
          <ac:chgData name="Claire.Harnett" userId="edddb424-bfc6-4d85-8905-6f548f644e18" providerId="ADAL" clId="{653DAF6A-7C23-4315-9709-A3815A692EAA}" dt="2021-08-31T07:38:44.545" v="1623" actId="313"/>
          <ac:graphicFrameMkLst>
            <pc:docMk/>
            <pc:sldMk cId="1424510480" sldId="260"/>
            <ac:graphicFrameMk id="6" creationId="{A8BC18A1-E468-4C7E-B0C3-EFECAD70AF52}"/>
          </ac:graphicFrameMkLst>
        </pc:graphicFrameChg>
      </pc:sldChg>
      <pc:sldChg chg="modSp del mod modAnim">
        <pc:chgData name="Claire.Harnett" userId="edddb424-bfc6-4d85-8905-6f548f644e18" providerId="ADAL" clId="{653DAF6A-7C23-4315-9709-A3815A692EAA}" dt="2021-08-30T07:53:49.535" v="432" actId="2696"/>
        <pc:sldMkLst>
          <pc:docMk/>
          <pc:sldMk cId="212148482" sldId="261"/>
        </pc:sldMkLst>
        <pc:spChg chg="mod">
          <ac:chgData name="Claire.Harnett" userId="edddb424-bfc6-4d85-8905-6f548f644e18" providerId="ADAL" clId="{653DAF6A-7C23-4315-9709-A3815A692EAA}" dt="2021-08-30T07:42:32.696" v="40"/>
          <ac:spMkLst>
            <pc:docMk/>
            <pc:sldMk cId="212148482" sldId="261"/>
            <ac:spMk id="2" creationId="{00000000-0000-0000-0000-000000000000}"/>
          </ac:spMkLst>
        </pc:spChg>
        <pc:spChg chg="mod">
          <ac:chgData name="Claire.Harnett" userId="edddb424-bfc6-4d85-8905-6f548f644e18" providerId="ADAL" clId="{653DAF6A-7C23-4315-9709-A3815A692EAA}" dt="2021-08-30T07:42:35.926" v="42" actId="27636"/>
          <ac:spMkLst>
            <pc:docMk/>
            <pc:sldMk cId="212148482" sldId="261"/>
            <ac:spMk id="3" creationId="{00000000-0000-0000-0000-000000000000}"/>
          </ac:spMkLst>
        </pc:spChg>
      </pc:sldChg>
      <pc:sldChg chg="modSp mod">
        <pc:chgData name="Claire.Harnett" userId="edddb424-bfc6-4d85-8905-6f548f644e18" providerId="ADAL" clId="{653DAF6A-7C23-4315-9709-A3815A692EAA}" dt="2021-08-30T07:57:19.195" v="536" actId="20577"/>
        <pc:sldMkLst>
          <pc:docMk/>
          <pc:sldMk cId="648642699" sldId="262"/>
        </pc:sldMkLst>
        <pc:spChg chg="mod">
          <ac:chgData name="Claire.Harnett" userId="edddb424-bfc6-4d85-8905-6f548f644e18" providerId="ADAL" clId="{653DAF6A-7C23-4315-9709-A3815A692EAA}" dt="2021-08-30T07:54:13.882" v="435" actId="207"/>
          <ac:spMkLst>
            <pc:docMk/>
            <pc:sldMk cId="648642699" sldId="262"/>
            <ac:spMk id="2" creationId="{00000000-0000-0000-0000-000000000000}"/>
          </ac:spMkLst>
        </pc:spChg>
        <pc:spChg chg="mod">
          <ac:chgData name="Claire.Harnett" userId="edddb424-bfc6-4d85-8905-6f548f644e18" providerId="ADAL" clId="{653DAF6A-7C23-4315-9709-A3815A692EAA}" dt="2021-08-30T07:57:19.195" v="536" actId="20577"/>
          <ac:spMkLst>
            <pc:docMk/>
            <pc:sldMk cId="648642699" sldId="262"/>
            <ac:spMk id="3" creationId="{00000000-0000-0000-0000-000000000000}"/>
          </ac:spMkLst>
        </pc:spChg>
      </pc:sldChg>
      <pc:sldChg chg="modSp mod">
        <pc:chgData name="Claire.Harnett" userId="edddb424-bfc6-4d85-8905-6f548f644e18" providerId="ADAL" clId="{653DAF6A-7C23-4315-9709-A3815A692EAA}" dt="2021-08-30T07:58:30.019" v="557" actId="404"/>
        <pc:sldMkLst>
          <pc:docMk/>
          <pc:sldMk cId="3816329126" sldId="263"/>
        </pc:sldMkLst>
        <pc:spChg chg="mod">
          <ac:chgData name="Claire.Harnett" userId="edddb424-bfc6-4d85-8905-6f548f644e18" providerId="ADAL" clId="{653DAF6A-7C23-4315-9709-A3815A692EAA}" dt="2021-08-30T07:57:39.857" v="541" actId="207"/>
          <ac:spMkLst>
            <pc:docMk/>
            <pc:sldMk cId="3816329126" sldId="263"/>
            <ac:spMk id="2" creationId="{00000000-0000-0000-0000-000000000000}"/>
          </ac:spMkLst>
        </pc:spChg>
        <pc:spChg chg="mod">
          <ac:chgData name="Claire.Harnett" userId="edddb424-bfc6-4d85-8905-6f548f644e18" providerId="ADAL" clId="{653DAF6A-7C23-4315-9709-A3815A692EAA}" dt="2021-08-30T07:58:30.019" v="557" actId="404"/>
          <ac:spMkLst>
            <pc:docMk/>
            <pc:sldMk cId="3816329126" sldId="263"/>
            <ac:spMk id="3" creationId="{00000000-0000-0000-0000-000000000000}"/>
          </ac:spMkLst>
        </pc:spChg>
      </pc:sldChg>
      <pc:sldChg chg="modSp mod modAnim">
        <pc:chgData name="Claire.Harnett" userId="edddb424-bfc6-4d85-8905-6f548f644e18" providerId="ADAL" clId="{653DAF6A-7C23-4315-9709-A3815A692EAA}" dt="2021-08-30T08:43:18.459" v="1347" actId="207"/>
        <pc:sldMkLst>
          <pc:docMk/>
          <pc:sldMk cId="4198937762" sldId="264"/>
        </pc:sldMkLst>
        <pc:spChg chg="mod">
          <ac:chgData name="Claire.Harnett" userId="edddb424-bfc6-4d85-8905-6f548f644e18" providerId="ADAL" clId="{653DAF6A-7C23-4315-9709-A3815A692EAA}" dt="2021-08-30T08:43:18.459" v="1347" actId="207"/>
          <ac:spMkLst>
            <pc:docMk/>
            <pc:sldMk cId="4198937762" sldId="264"/>
            <ac:spMk id="2" creationId="{00000000-0000-0000-0000-000000000000}"/>
          </ac:spMkLst>
        </pc:spChg>
        <pc:spChg chg="mod">
          <ac:chgData name="Claire.Harnett" userId="edddb424-bfc6-4d85-8905-6f548f644e18" providerId="ADAL" clId="{653DAF6A-7C23-4315-9709-A3815A692EAA}" dt="2021-08-30T07:44:50.757" v="81"/>
          <ac:spMkLst>
            <pc:docMk/>
            <pc:sldMk cId="4198937762" sldId="264"/>
            <ac:spMk id="3" creationId="{00000000-0000-0000-0000-000000000000}"/>
          </ac:spMkLst>
        </pc:spChg>
      </pc:sldChg>
      <pc:sldChg chg="addSp delSp modSp del mod">
        <pc:chgData name="Claire.Harnett" userId="edddb424-bfc6-4d85-8905-6f548f644e18" providerId="ADAL" clId="{653DAF6A-7C23-4315-9709-A3815A692EAA}" dt="2021-08-30T08:47:54.359" v="1348" actId="2696"/>
        <pc:sldMkLst>
          <pc:docMk/>
          <pc:sldMk cId="2711849803" sldId="265"/>
        </pc:sldMkLst>
        <pc:spChg chg="mod">
          <ac:chgData name="Claire.Harnett" userId="edddb424-bfc6-4d85-8905-6f548f644e18" providerId="ADAL" clId="{653DAF6A-7C23-4315-9709-A3815A692EAA}" dt="2021-08-30T07:45:19.633" v="90"/>
          <ac:spMkLst>
            <pc:docMk/>
            <pc:sldMk cId="2711849803" sldId="265"/>
            <ac:spMk id="2" creationId="{00000000-0000-0000-0000-000000000000}"/>
          </ac:spMkLst>
        </pc:spChg>
        <pc:spChg chg="del mod">
          <ac:chgData name="Claire.Harnett" userId="edddb424-bfc6-4d85-8905-6f548f644e18" providerId="ADAL" clId="{653DAF6A-7C23-4315-9709-A3815A692EAA}" dt="2021-08-30T07:45:21.638" v="91"/>
          <ac:spMkLst>
            <pc:docMk/>
            <pc:sldMk cId="2711849803" sldId="265"/>
            <ac:spMk id="3" creationId="{00000000-0000-0000-0000-000000000000}"/>
          </ac:spMkLst>
        </pc:spChg>
        <pc:picChg chg="add mod">
          <ac:chgData name="Claire.Harnett" userId="edddb424-bfc6-4d85-8905-6f548f644e18" providerId="ADAL" clId="{653DAF6A-7C23-4315-9709-A3815A692EAA}" dt="2021-08-30T07:45:21.638" v="91"/>
          <ac:picMkLst>
            <pc:docMk/>
            <pc:sldMk cId="2711849803" sldId="265"/>
            <ac:picMk id="4" creationId="{A5B385E3-671E-4080-B9BE-21E7A6E0E9A0}"/>
          </ac:picMkLst>
        </pc:picChg>
      </pc:sldChg>
      <pc:sldChg chg="modSp mod">
        <pc:chgData name="Claire.Harnett" userId="edddb424-bfc6-4d85-8905-6f548f644e18" providerId="ADAL" clId="{653DAF6A-7C23-4315-9709-A3815A692EAA}" dt="2021-08-30T08:47:59.165" v="1349" actId="207"/>
        <pc:sldMkLst>
          <pc:docMk/>
          <pc:sldMk cId="4030203378" sldId="266"/>
        </pc:sldMkLst>
        <pc:spChg chg="mod">
          <ac:chgData name="Claire.Harnett" userId="edddb424-bfc6-4d85-8905-6f548f644e18" providerId="ADAL" clId="{653DAF6A-7C23-4315-9709-A3815A692EAA}" dt="2021-08-30T08:47:59.165" v="1349" actId="207"/>
          <ac:spMkLst>
            <pc:docMk/>
            <pc:sldMk cId="4030203378" sldId="266"/>
            <ac:spMk id="2" creationId="{00000000-0000-0000-0000-000000000000}"/>
          </ac:spMkLst>
        </pc:spChg>
        <pc:spChg chg="mod">
          <ac:chgData name="Claire.Harnett" userId="edddb424-bfc6-4d85-8905-6f548f644e18" providerId="ADAL" clId="{653DAF6A-7C23-4315-9709-A3815A692EAA}" dt="2021-08-30T07:45:33.180" v="93"/>
          <ac:spMkLst>
            <pc:docMk/>
            <pc:sldMk cId="4030203378" sldId="266"/>
            <ac:spMk id="3" creationId="{00000000-0000-0000-0000-000000000000}"/>
          </ac:spMkLst>
        </pc:spChg>
      </pc:sldChg>
      <pc:sldChg chg="addSp delSp modSp mod modAnim">
        <pc:chgData name="Claire.Harnett" userId="edddb424-bfc6-4d85-8905-6f548f644e18" providerId="ADAL" clId="{653DAF6A-7C23-4315-9709-A3815A692EAA}" dt="2021-08-30T08:50:34.945" v="1362" actId="27636"/>
        <pc:sldMkLst>
          <pc:docMk/>
          <pc:sldMk cId="316990722" sldId="267"/>
        </pc:sldMkLst>
        <pc:spChg chg="mod">
          <ac:chgData name="Claire.Harnett" userId="edddb424-bfc6-4d85-8905-6f548f644e18" providerId="ADAL" clId="{653DAF6A-7C23-4315-9709-A3815A692EAA}" dt="2021-08-30T08:49:32.210" v="1350" actId="207"/>
          <ac:spMkLst>
            <pc:docMk/>
            <pc:sldMk cId="316990722" sldId="267"/>
            <ac:spMk id="2" creationId="{00000000-0000-0000-0000-000000000000}"/>
          </ac:spMkLst>
        </pc:spChg>
        <pc:spChg chg="add del mod">
          <ac:chgData name="Claire.Harnett" userId="edddb424-bfc6-4d85-8905-6f548f644e18" providerId="ADAL" clId="{653DAF6A-7C23-4315-9709-A3815A692EAA}" dt="2021-08-30T08:50:34.945" v="1362" actId="27636"/>
          <ac:spMkLst>
            <pc:docMk/>
            <pc:sldMk cId="316990722" sldId="267"/>
            <ac:spMk id="3" creationId="{00000000-0000-0000-0000-000000000000}"/>
          </ac:spMkLst>
        </pc:spChg>
        <pc:spChg chg="add del mod">
          <ac:chgData name="Claire.Harnett" userId="edddb424-bfc6-4d85-8905-6f548f644e18" providerId="ADAL" clId="{653DAF6A-7C23-4315-9709-A3815A692EAA}" dt="2021-08-30T07:45:46.246" v="95"/>
          <ac:spMkLst>
            <pc:docMk/>
            <pc:sldMk cId="316990722" sldId="267"/>
            <ac:spMk id="4" creationId="{659FD05B-173E-426D-8CBB-390A6F46FA84}"/>
          </ac:spMkLst>
        </pc:spChg>
        <pc:picChg chg="add mod">
          <ac:chgData name="Claire.Harnett" userId="edddb424-bfc6-4d85-8905-6f548f644e18" providerId="ADAL" clId="{653DAF6A-7C23-4315-9709-A3815A692EAA}" dt="2021-08-30T08:50:29.821" v="1360" actId="14100"/>
          <ac:picMkLst>
            <pc:docMk/>
            <pc:sldMk cId="316990722" sldId="267"/>
            <ac:picMk id="5" creationId="{09F9D8D6-0627-4150-9B96-35BDFD954D74}"/>
          </ac:picMkLst>
        </pc:picChg>
      </pc:sldChg>
      <pc:sldChg chg="modSp mod modAnim">
        <pc:chgData name="Claire.Harnett" userId="edddb424-bfc6-4d85-8905-6f548f644e18" providerId="ADAL" clId="{653DAF6A-7C23-4315-9709-A3815A692EAA}" dt="2021-08-30T08:54:26.350" v="1410" actId="255"/>
        <pc:sldMkLst>
          <pc:docMk/>
          <pc:sldMk cId="2409944437" sldId="268"/>
        </pc:sldMkLst>
        <pc:spChg chg="mod">
          <ac:chgData name="Claire.Harnett" userId="edddb424-bfc6-4d85-8905-6f548f644e18" providerId="ADAL" clId="{653DAF6A-7C23-4315-9709-A3815A692EAA}" dt="2021-08-30T08:50:47.083" v="1364" actId="404"/>
          <ac:spMkLst>
            <pc:docMk/>
            <pc:sldMk cId="2409944437" sldId="268"/>
            <ac:spMk id="2" creationId="{00000000-0000-0000-0000-000000000000}"/>
          </ac:spMkLst>
        </pc:spChg>
        <pc:spChg chg="mod">
          <ac:chgData name="Claire.Harnett" userId="edddb424-bfc6-4d85-8905-6f548f644e18" providerId="ADAL" clId="{653DAF6A-7C23-4315-9709-A3815A692EAA}" dt="2021-08-30T08:54:26.350" v="1410" actId="255"/>
          <ac:spMkLst>
            <pc:docMk/>
            <pc:sldMk cId="2409944437" sldId="268"/>
            <ac:spMk id="3" creationId="{00000000-0000-0000-0000-000000000000}"/>
          </ac:spMkLst>
        </pc:spChg>
      </pc:sldChg>
      <pc:sldChg chg="modSp mod modAnim">
        <pc:chgData name="Claire.Harnett" userId="edddb424-bfc6-4d85-8905-6f548f644e18" providerId="ADAL" clId="{653DAF6A-7C23-4315-9709-A3815A692EAA}" dt="2021-08-30T08:56:37.085" v="1517" actId="20577"/>
        <pc:sldMkLst>
          <pc:docMk/>
          <pc:sldMk cId="3957838804" sldId="269"/>
        </pc:sldMkLst>
        <pc:spChg chg="mod">
          <ac:chgData name="Claire.Harnett" userId="edddb424-bfc6-4d85-8905-6f548f644e18" providerId="ADAL" clId="{653DAF6A-7C23-4315-9709-A3815A692EAA}" dt="2021-08-30T08:54:55.789" v="1502" actId="404"/>
          <ac:spMkLst>
            <pc:docMk/>
            <pc:sldMk cId="3957838804" sldId="269"/>
            <ac:spMk id="2" creationId="{00000000-0000-0000-0000-000000000000}"/>
          </ac:spMkLst>
        </pc:spChg>
        <pc:spChg chg="mod">
          <ac:chgData name="Claire.Harnett" userId="edddb424-bfc6-4d85-8905-6f548f644e18" providerId="ADAL" clId="{653DAF6A-7C23-4315-9709-A3815A692EAA}" dt="2021-08-30T08:56:37.085" v="1517" actId="20577"/>
          <ac:spMkLst>
            <pc:docMk/>
            <pc:sldMk cId="3957838804" sldId="269"/>
            <ac:spMk id="3" creationId="{00000000-0000-0000-0000-000000000000}"/>
          </ac:spMkLst>
        </pc:spChg>
      </pc:sldChg>
      <pc:sldChg chg="modSp del mod ord modAnim">
        <pc:chgData name="Claire.Harnett" userId="edddb424-bfc6-4d85-8905-6f548f644e18" providerId="ADAL" clId="{653DAF6A-7C23-4315-9709-A3815A692EAA}" dt="2021-08-30T08:59:33.477" v="1524" actId="47"/>
        <pc:sldMkLst>
          <pc:docMk/>
          <pc:sldMk cId="3114622241" sldId="270"/>
        </pc:sldMkLst>
        <pc:spChg chg="mod">
          <ac:chgData name="Claire.Harnett" userId="edddb424-bfc6-4d85-8905-6f548f644e18" providerId="ADAL" clId="{653DAF6A-7C23-4315-9709-A3815A692EAA}" dt="2021-08-30T07:46:35.151" v="109"/>
          <ac:spMkLst>
            <pc:docMk/>
            <pc:sldMk cId="3114622241" sldId="270"/>
            <ac:spMk id="2" creationId="{00000000-0000-0000-0000-000000000000}"/>
          </ac:spMkLst>
        </pc:spChg>
        <pc:spChg chg="mod">
          <ac:chgData name="Claire.Harnett" userId="edddb424-bfc6-4d85-8905-6f548f644e18" providerId="ADAL" clId="{653DAF6A-7C23-4315-9709-A3815A692EAA}" dt="2021-08-30T07:46:37.693" v="111" actId="27636"/>
          <ac:spMkLst>
            <pc:docMk/>
            <pc:sldMk cId="3114622241" sldId="270"/>
            <ac:spMk id="3" creationId="{00000000-0000-0000-0000-000000000000}"/>
          </ac:spMkLst>
        </pc:spChg>
      </pc:sldChg>
      <pc:sldChg chg="modSp mod ord">
        <pc:chgData name="Claire.Harnett" userId="edddb424-bfc6-4d85-8905-6f548f644e18" providerId="ADAL" clId="{653DAF6A-7C23-4315-9709-A3815A692EAA}" dt="2021-08-30T08:57:45.164" v="1522" actId="207"/>
        <pc:sldMkLst>
          <pc:docMk/>
          <pc:sldMk cId="3648198078" sldId="271"/>
        </pc:sldMkLst>
        <pc:spChg chg="mod">
          <ac:chgData name="Claire.Harnett" userId="edddb424-bfc6-4d85-8905-6f548f644e18" providerId="ADAL" clId="{653DAF6A-7C23-4315-9709-A3815A692EAA}" dt="2021-08-30T08:57:45.164" v="1522" actId="207"/>
          <ac:spMkLst>
            <pc:docMk/>
            <pc:sldMk cId="3648198078" sldId="271"/>
            <ac:spMk id="2" creationId="{00000000-0000-0000-0000-000000000000}"/>
          </ac:spMkLst>
        </pc:spChg>
        <pc:spChg chg="mod">
          <ac:chgData name="Claire.Harnett" userId="edddb424-bfc6-4d85-8905-6f548f644e18" providerId="ADAL" clId="{653DAF6A-7C23-4315-9709-A3815A692EAA}" dt="2021-08-30T07:46:47.561" v="113"/>
          <ac:spMkLst>
            <pc:docMk/>
            <pc:sldMk cId="3648198078" sldId="271"/>
            <ac:spMk id="3" creationId="{00000000-0000-0000-0000-000000000000}"/>
          </ac:spMkLst>
        </pc:spChg>
      </pc:sldChg>
      <pc:sldChg chg="modSp mod modAnim">
        <pc:chgData name="Claire.Harnett" userId="edddb424-bfc6-4d85-8905-6f548f644e18" providerId="ADAL" clId="{653DAF6A-7C23-4315-9709-A3815A692EAA}" dt="2021-08-30T08:58:20.651" v="1523" actId="207"/>
        <pc:sldMkLst>
          <pc:docMk/>
          <pc:sldMk cId="2608419898" sldId="272"/>
        </pc:sldMkLst>
        <pc:spChg chg="mod">
          <ac:chgData name="Claire.Harnett" userId="edddb424-bfc6-4d85-8905-6f548f644e18" providerId="ADAL" clId="{653DAF6A-7C23-4315-9709-A3815A692EAA}" dt="2021-08-30T08:58:20.651" v="1523" actId="207"/>
          <ac:spMkLst>
            <pc:docMk/>
            <pc:sldMk cId="2608419898" sldId="272"/>
            <ac:spMk id="2" creationId="{00000000-0000-0000-0000-000000000000}"/>
          </ac:spMkLst>
        </pc:spChg>
        <pc:spChg chg="mod">
          <ac:chgData name="Claire.Harnett" userId="edddb424-bfc6-4d85-8905-6f548f644e18" providerId="ADAL" clId="{653DAF6A-7C23-4315-9709-A3815A692EAA}" dt="2021-08-30T07:46:55.382" v="116" actId="27636"/>
          <ac:spMkLst>
            <pc:docMk/>
            <pc:sldMk cId="2608419898" sldId="272"/>
            <ac:spMk id="3" creationId="{00000000-0000-0000-0000-000000000000}"/>
          </ac:spMkLst>
        </pc:spChg>
      </pc:sldChg>
      <pc:sldChg chg="modSp del mod modAnim">
        <pc:chgData name="Claire.Harnett" userId="edddb424-bfc6-4d85-8905-6f548f644e18" providerId="ADAL" clId="{653DAF6A-7C23-4315-9709-A3815A692EAA}" dt="2021-08-30T08:59:34.110" v="1525" actId="47"/>
        <pc:sldMkLst>
          <pc:docMk/>
          <pc:sldMk cId="2678792797" sldId="273"/>
        </pc:sldMkLst>
        <pc:spChg chg="mod">
          <ac:chgData name="Claire.Harnett" userId="edddb424-bfc6-4d85-8905-6f548f644e18" providerId="ADAL" clId="{653DAF6A-7C23-4315-9709-A3815A692EAA}" dt="2021-08-30T07:47:00.505" v="117"/>
          <ac:spMkLst>
            <pc:docMk/>
            <pc:sldMk cId="2678792797" sldId="273"/>
            <ac:spMk id="2" creationId="{00000000-0000-0000-0000-000000000000}"/>
          </ac:spMkLst>
        </pc:spChg>
        <pc:spChg chg="mod">
          <ac:chgData name="Claire.Harnett" userId="edddb424-bfc6-4d85-8905-6f548f644e18" providerId="ADAL" clId="{653DAF6A-7C23-4315-9709-A3815A692EAA}" dt="2021-08-30T07:47:03.672" v="119" actId="27636"/>
          <ac:spMkLst>
            <pc:docMk/>
            <pc:sldMk cId="2678792797" sldId="273"/>
            <ac:spMk id="3" creationId="{00000000-0000-0000-0000-000000000000}"/>
          </ac:spMkLst>
        </pc:spChg>
      </pc:sldChg>
      <pc:sldChg chg="del">
        <pc:chgData name="Claire.Harnett" userId="edddb424-bfc6-4d85-8905-6f548f644e18" providerId="ADAL" clId="{653DAF6A-7C23-4315-9709-A3815A692EAA}" dt="2021-08-30T08:59:35.598" v="1526" actId="47"/>
        <pc:sldMkLst>
          <pc:docMk/>
          <pc:sldMk cId="2164621789" sldId="274"/>
        </pc:sldMkLst>
      </pc:sldChg>
      <pc:sldChg chg="del">
        <pc:chgData name="Claire.Harnett" userId="edddb424-bfc6-4d85-8905-6f548f644e18" providerId="ADAL" clId="{653DAF6A-7C23-4315-9709-A3815A692EAA}" dt="2021-08-30T08:59:36.200" v="1527" actId="47"/>
        <pc:sldMkLst>
          <pc:docMk/>
          <pc:sldMk cId="3031318739" sldId="275"/>
        </pc:sldMkLst>
      </pc:sldChg>
      <pc:sldChg chg="modSp mod">
        <pc:chgData name="Claire.Harnett" userId="edddb424-bfc6-4d85-8905-6f548f644e18" providerId="ADAL" clId="{653DAF6A-7C23-4315-9709-A3815A692EAA}" dt="2021-08-30T09:01:06.387" v="1574" actId="255"/>
        <pc:sldMkLst>
          <pc:docMk/>
          <pc:sldMk cId="1561729520" sldId="276"/>
        </pc:sldMkLst>
        <pc:spChg chg="mod">
          <ac:chgData name="Claire.Harnett" userId="edddb424-bfc6-4d85-8905-6f548f644e18" providerId="ADAL" clId="{653DAF6A-7C23-4315-9709-A3815A692EAA}" dt="2021-08-30T08:59:52.641" v="1558" actId="20577"/>
          <ac:spMkLst>
            <pc:docMk/>
            <pc:sldMk cId="1561729520" sldId="276"/>
            <ac:spMk id="2" creationId="{00000000-0000-0000-0000-000000000000}"/>
          </ac:spMkLst>
        </pc:spChg>
        <pc:spChg chg="mod">
          <ac:chgData name="Claire.Harnett" userId="edddb424-bfc6-4d85-8905-6f548f644e18" providerId="ADAL" clId="{653DAF6A-7C23-4315-9709-A3815A692EAA}" dt="2021-08-30T09:01:06.387" v="1574" actId="255"/>
          <ac:spMkLst>
            <pc:docMk/>
            <pc:sldMk cId="1561729520" sldId="276"/>
            <ac:spMk id="3" creationId="{00000000-0000-0000-0000-000000000000}"/>
          </ac:spMkLst>
        </pc:spChg>
      </pc:sldChg>
      <pc:sldChg chg="modSp mod modAnim">
        <pc:chgData name="Claire.Harnett" userId="edddb424-bfc6-4d85-8905-6f548f644e18" providerId="ADAL" clId="{653DAF6A-7C23-4315-9709-A3815A692EAA}" dt="2021-08-30T07:47:14.778" v="121" actId="27636"/>
        <pc:sldMkLst>
          <pc:docMk/>
          <pc:sldMk cId="3343741985" sldId="277"/>
        </pc:sldMkLst>
        <pc:spChg chg="mod">
          <ac:chgData name="Claire.Harnett" userId="edddb424-bfc6-4d85-8905-6f548f644e18" providerId="ADAL" clId="{653DAF6A-7C23-4315-9709-A3815A692EAA}" dt="2021-08-30T07:47:14.778" v="121" actId="27636"/>
          <ac:spMkLst>
            <pc:docMk/>
            <pc:sldMk cId="3343741985" sldId="277"/>
            <ac:spMk id="3" creationId="{00000000-0000-0000-0000-000000000000}"/>
          </ac:spMkLst>
        </pc:spChg>
      </pc:sldChg>
      <pc:sldChg chg="modSp mod modAnim">
        <pc:chgData name="Claire.Harnett" userId="edddb424-bfc6-4d85-8905-6f548f644e18" providerId="ADAL" clId="{653DAF6A-7C23-4315-9709-A3815A692EAA}" dt="2021-08-30T09:01:54.677" v="1621" actId="20577"/>
        <pc:sldMkLst>
          <pc:docMk/>
          <pc:sldMk cId="3371825925" sldId="278"/>
        </pc:sldMkLst>
        <pc:spChg chg="mod">
          <ac:chgData name="Claire.Harnett" userId="edddb424-bfc6-4d85-8905-6f548f644e18" providerId="ADAL" clId="{653DAF6A-7C23-4315-9709-A3815A692EAA}" dt="2021-08-30T09:01:54.677" v="1621" actId="20577"/>
          <ac:spMkLst>
            <pc:docMk/>
            <pc:sldMk cId="3371825925" sldId="278"/>
            <ac:spMk id="3" creationId="{00000000-0000-0000-0000-000000000000}"/>
          </ac:spMkLst>
        </pc:spChg>
      </pc:sldChg>
      <pc:sldChg chg="add del">
        <pc:chgData name="Claire.Harnett" userId="edddb424-bfc6-4d85-8905-6f548f644e18" providerId="ADAL" clId="{653DAF6A-7C23-4315-9709-A3815A692EAA}" dt="2021-08-30T07:41:58.499" v="32" actId="47"/>
        <pc:sldMkLst>
          <pc:docMk/>
          <pc:sldMk cId="2410390546" sldId="279"/>
        </pc:sldMkLst>
      </pc:sldChg>
      <pc:sldChg chg="addSp delSp modSp add del mod">
        <pc:chgData name="Claire.Harnett" userId="edddb424-bfc6-4d85-8905-6f548f644e18" providerId="ADAL" clId="{653DAF6A-7C23-4315-9709-A3815A692EAA}" dt="2021-08-30T07:59:09.573" v="558" actId="47"/>
        <pc:sldMkLst>
          <pc:docMk/>
          <pc:sldMk cId="3238862541" sldId="279"/>
        </pc:sldMkLst>
        <pc:spChg chg="mod">
          <ac:chgData name="Claire.Harnett" userId="edddb424-bfc6-4d85-8905-6f548f644e18" providerId="ADAL" clId="{653DAF6A-7C23-4315-9709-A3815A692EAA}" dt="2021-08-30T07:43:09.094" v="56"/>
          <ac:spMkLst>
            <pc:docMk/>
            <pc:sldMk cId="3238862541" sldId="279"/>
            <ac:spMk id="2" creationId="{00000000-0000-0000-0000-000000000000}"/>
          </ac:spMkLst>
        </pc:spChg>
        <pc:spChg chg="del">
          <ac:chgData name="Claire.Harnett" userId="edddb424-bfc6-4d85-8905-6f548f644e18" providerId="ADAL" clId="{653DAF6A-7C23-4315-9709-A3815A692EAA}" dt="2021-08-30T07:43:13.086" v="57"/>
          <ac:spMkLst>
            <pc:docMk/>
            <pc:sldMk cId="3238862541" sldId="279"/>
            <ac:spMk id="3" creationId="{00000000-0000-0000-0000-000000000000}"/>
          </ac:spMkLst>
        </pc:spChg>
        <pc:spChg chg="add mod">
          <ac:chgData name="Claire.Harnett" userId="edddb424-bfc6-4d85-8905-6f548f644e18" providerId="ADAL" clId="{653DAF6A-7C23-4315-9709-A3815A692EAA}" dt="2021-08-30T07:43:21.172" v="59" actId="1076"/>
          <ac:spMkLst>
            <pc:docMk/>
            <pc:sldMk cId="3238862541" sldId="279"/>
            <ac:spMk id="5" creationId="{8B683753-A8C2-4500-97EA-DD8C535EBFD5}"/>
          </ac:spMkLst>
        </pc:spChg>
        <pc:picChg chg="add mod">
          <ac:chgData name="Claire.Harnett" userId="edddb424-bfc6-4d85-8905-6f548f644e18" providerId="ADAL" clId="{653DAF6A-7C23-4315-9709-A3815A692EAA}" dt="2021-08-30T07:43:13.086" v="57"/>
          <ac:picMkLst>
            <pc:docMk/>
            <pc:sldMk cId="3238862541" sldId="279"/>
            <ac:picMk id="4" creationId="{BBA0A238-764F-430A-8233-4A569E50CD10}"/>
          </ac:picMkLst>
        </pc:picChg>
      </pc:sldChg>
      <pc:sldChg chg="add del">
        <pc:chgData name="Claire.Harnett" userId="edddb424-bfc6-4d85-8905-6f548f644e18" providerId="ADAL" clId="{653DAF6A-7C23-4315-9709-A3815A692EAA}" dt="2021-08-30T07:41:58.634" v="33" actId="47"/>
        <pc:sldMkLst>
          <pc:docMk/>
          <pc:sldMk cId="992684301" sldId="280"/>
        </pc:sldMkLst>
      </pc:sldChg>
      <pc:sldChg chg="modSp add mod">
        <pc:chgData name="Claire.Harnett" userId="edddb424-bfc6-4d85-8905-6f548f644e18" providerId="ADAL" clId="{653DAF6A-7C23-4315-9709-A3815A692EAA}" dt="2021-08-30T08:19:35.629" v="801" actId="14100"/>
        <pc:sldMkLst>
          <pc:docMk/>
          <pc:sldMk cId="2116478614" sldId="280"/>
        </pc:sldMkLst>
        <pc:spChg chg="mod">
          <ac:chgData name="Claire.Harnett" userId="edddb424-bfc6-4d85-8905-6f548f644e18" providerId="ADAL" clId="{653DAF6A-7C23-4315-9709-A3815A692EAA}" dt="2021-08-30T08:16:01.789" v="725" actId="404"/>
          <ac:spMkLst>
            <pc:docMk/>
            <pc:sldMk cId="2116478614" sldId="280"/>
            <ac:spMk id="2" creationId="{00000000-0000-0000-0000-000000000000}"/>
          </ac:spMkLst>
        </pc:spChg>
        <pc:spChg chg="mod">
          <ac:chgData name="Claire.Harnett" userId="edddb424-bfc6-4d85-8905-6f548f644e18" providerId="ADAL" clId="{653DAF6A-7C23-4315-9709-A3815A692EAA}" dt="2021-08-30T08:19:35.629" v="801" actId="14100"/>
          <ac:spMkLst>
            <pc:docMk/>
            <pc:sldMk cId="2116478614" sldId="280"/>
            <ac:spMk id="3" creationId="{00000000-0000-0000-0000-000000000000}"/>
          </ac:spMkLst>
        </pc:spChg>
      </pc:sldChg>
      <pc:sldChg chg="modSp add mod">
        <pc:chgData name="Claire.Harnett" userId="edddb424-bfc6-4d85-8905-6f548f644e18" providerId="ADAL" clId="{653DAF6A-7C23-4315-9709-A3815A692EAA}" dt="2021-08-30T08:25:35.954" v="1224" actId="403"/>
        <pc:sldMkLst>
          <pc:docMk/>
          <pc:sldMk cId="3869585538" sldId="281"/>
        </pc:sldMkLst>
        <pc:spChg chg="mod">
          <ac:chgData name="Claire.Harnett" userId="edddb424-bfc6-4d85-8905-6f548f644e18" providerId="ADAL" clId="{653DAF6A-7C23-4315-9709-A3815A692EAA}" dt="2021-08-30T08:25:35.954" v="1224" actId="403"/>
          <ac:spMkLst>
            <pc:docMk/>
            <pc:sldMk cId="3869585538" sldId="281"/>
            <ac:spMk id="2" creationId="{00000000-0000-0000-0000-000000000000}"/>
          </ac:spMkLst>
        </pc:spChg>
        <pc:spChg chg="mod">
          <ac:chgData name="Claire.Harnett" userId="edddb424-bfc6-4d85-8905-6f548f644e18" providerId="ADAL" clId="{653DAF6A-7C23-4315-9709-A3815A692EAA}" dt="2021-08-30T08:25:30.195" v="1220" actId="948"/>
          <ac:spMkLst>
            <pc:docMk/>
            <pc:sldMk cId="3869585538" sldId="281"/>
            <ac:spMk id="3" creationId="{00000000-0000-0000-0000-000000000000}"/>
          </ac:spMkLst>
        </pc:spChg>
      </pc:sldChg>
      <pc:sldChg chg="modSp add mod">
        <pc:chgData name="Claire.Harnett" userId="edddb424-bfc6-4d85-8905-6f548f644e18" providerId="ADAL" clId="{653DAF6A-7C23-4315-9709-A3815A692EAA}" dt="2021-08-30T08:28:06.806" v="1297" actId="255"/>
        <pc:sldMkLst>
          <pc:docMk/>
          <pc:sldMk cId="2960176163" sldId="282"/>
        </pc:sldMkLst>
        <pc:spChg chg="mod">
          <ac:chgData name="Claire.Harnett" userId="edddb424-bfc6-4d85-8905-6f548f644e18" providerId="ADAL" clId="{653DAF6A-7C23-4315-9709-A3815A692EAA}" dt="2021-08-30T08:26:05.777" v="1271" actId="404"/>
          <ac:spMkLst>
            <pc:docMk/>
            <pc:sldMk cId="2960176163" sldId="282"/>
            <ac:spMk id="2" creationId="{00000000-0000-0000-0000-000000000000}"/>
          </ac:spMkLst>
        </pc:spChg>
        <pc:spChg chg="mod">
          <ac:chgData name="Claire.Harnett" userId="edddb424-bfc6-4d85-8905-6f548f644e18" providerId="ADAL" clId="{653DAF6A-7C23-4315-9709-A3815A692EAA}" dt="2021-08-30T08:28:06.806" v="1297" actId="255"/>
          <ac:spMkLst>
            <pc:docMk/>
            <pc:sldMk cId="2960176163" sldId="282"/>
            <ac:spMk id="3" creationId="{00000000-0000-0000-0000-000000000000}"/>
          </ac:spMkLst>
        </pc:spChg>
      </pc:sldChg>
      <pc:sldChg chg="addSp delSp modSp add mod">
        <pc:chgData name="Claire.Harnett" userId="edddb424-bfc6-4d85-8905-6f548f644e18" providerId="ADAL" clId="{653DAF6A-7C23-4315-9709-A3815A692EAA}" dt="2021-08-30T08:29:31.954" v="1312" actId="1076"/>
        <pc:sldMkLst>
          <pc:docMk/>
          <pc:sldMk cId="2591171392" sldId="283"/>
        </pc:sldMkLst>
        <pc:spChg chg="mod">
          <ac:chgData name="Claire.Harnett" userId="edddb424-bfc6-4d85-8905-6f548f644e18" providerId="ADAL" clId="{653DAF6A-7C23-4315-9709-A3815A692EAA}" dt="2021-08-30T07:43:58.612" v="69"/>
          <ac:spMkLst>
            <pc:docMk/>
            <pc:sldMk cId="2591171392" sldId="283"/>
            <ac:spMk id="2" creationId="{00000000-0000-0000-0000-000000000000}"/>
          </ac:spMkLst>
        </pc:spChg>
        <pc:spChg chg="del">
          <ac:chgData name="Claire.Harnett" userId="edddb424-bfc6-4d85-8905-6f548f644e18" providerId="ADAL" clId="{653DAF6A-7C23-4315-9709-A3815A692EAA}" dt="2021-08-30T07:44:02.344" v="70"/>
          <ac:spMkLst>
            <pc:docMk/>
            <pc:sldMk cId="2591171392" sldId="283"/>
            <ac:spMk id="3" creationId="{00000000-0000-0000-0000-000000000000}"/>
          </ac:spMkLst>
        </pc:spChg>
        <pc:spChg chg="add mod">
          <ac:chgData name="Claire.Harnett" userId="edddb424-bfc6-4d85-8905-6f548f644e18" providerId="ADAL" clId="{653DAF6A-7C23-4315-9709-A3815A692EAA}" dt="2021-08-30T08:29:26.257" v="1310" actId="1076"/>
          <ac:spMkLst>
            <pc:docMk/>
            <pc:sldMk cId="2591171392" sldId="283"/>
            <ac:spMk id="5" creationId="{11A96077-E0C1-4BEC-9D92-6DAE4ECA2F62}"/>
          </ac:spMkLst>
        </pc:spChg>
        <pc:picChg chg="add del mod">
          <ac:chgData name="Claire.Harnett" userId="edddb424-bfc6-4d85-8905-6f548f644e18" providerId="ADAL" clId="{653DAF6A-7C23-4315-9709-A3815A692EAA}" dt="2021-08-30T08:28:54.118" v="1301" actId="21"/>
          <ac:picMkLst>
            <pc:docMk/>
            <pc:sldMk cId="2591171392" sldId="283"/>
            <ac:picMk id="4" creationId="{E6E24394-3D55-47D9-823D-85222341A73E}"/>
          </ac:picMkLst>
        </pc:picChg>
        <pc:picChg chg="add mod modCrop">
          <ac:chgData name="Claire.Harnett" userId="edddb424-bfc6-4d85-8905-6f548f644e18" providerId="ADAL" clId="{653DAF6A-7C23-4315-9709-A3815A692EAA}" dt="2021-08-30T08:29:31.954" v="1312" actId="1076"/>
          <ac:picMkLst>
            <pc:docMk/>
            <pc:sldMk cId="2591171392" sldId="283"/>
            <ac:picMk id="7" creationId="{613AF111-D0AF-4276-A224-9E16B846CFAB}"/>
          </ac:picMkLst>
        </pc:picChg>
      </pc:sldChg>
      <pc:sldChg chg="addSp delSp modSp add mod">
        <pc:chgData name="Claire.Harnett" userId="edddb424-bfc6-4d85-8905-6f548f644e18" providerId="ADAL" clId="{653DAF6A-7C23-4315-9709-A3815A692EAA}" dt="2021-08-30T08:31:35.539" v="1332" actId="948"/>
        <pc:sldMkLst>
          <pc:docMk/>
          <pc:sldMk cId="3470104648" sldId="284"/>
        </pc:sldMkLst>
        <pc:spChg chg="mod">
          <ac:chgData name="Claire.Harnett" userId="edddb424-bfc6-4d85-8905-6f548f644e18" providerId="ADAL" clId="{653DAF6A-7C23-4315-9709-A3815A692EAA}" dt="2021-08-30T08:29:53.703" v="1315" actId="207"/>
          <ac:spMkLst>
            <pc:docMk/>
            <pc:sldMk cId="3470104648" sldId="284"/>
            <ac:spMk id="2" creationId="{00000000-0000-0000-0000-000000000000}"/>
          </ac:spMkLst>
        </pc:spChg>
        <pc:spChg chg="del">
          <ac:chgData name="Claire.Harnett" userId="edddb424-bfc6-4d85-8905-6f548f644e18" providerId="ADAL" clId="{653DAF6A-7C23-4315-9709-A3815A692EAA}" dt="2021-08-30T07:44:20.029" v="75"/>
          <ac:spMkLst>
            <pc:docMk/>
            <pc:sldMk cId="3470104648" sldId="284"/>
            <ac:spMk id="3" creationId="{00000000-0000-0000-0000-000000000000}"/>
          </ac:spMkLst>
        </pc:spChg>
        <pc:spChg chg="add mod">
          <ac:chgData name="Claire.Harnett" userId="edddb424-bfc6-4d85-8905-6f548f644e18" providerId="ADAL" clId="{653DAF6A-7C23-4315-9709-A3815A692EAA}" dt="2021-08-30T08:31:35.539" v="1332" actId="948"/>
          <ac:spMkLst>
            <pc:docMk/>
            <pc:sldMk cId="3470104648" sldId="284"/>
            <ac:spMk id="4" creationId="{23CD1EB2-3310-486C-A463-A482F4918FE7}"/>
          </ac:spMkLst>
        </pc:spChg>
      </pc:sldChg>
      <pc:sldChg chg="addSp delSp modSp add mod">
        <pc:chgData name="Claire.Harnett" userId="edddb424-bfc6-4d85-8905-6f548f644e18" providerId="ADAL" clId="{653DAF6A-7C23-4315-9709-A3815A692EAA}" dt="2021-08-30T08:32:27.318" v="1336" actId="20577"/>
        <pc:sldMkLst>
          <pc:docMk/>
          <pc:sldMk cId="33348267" sldId="285"/>
        </pc:sldMkLst>
        <pc:spChg chg="mod">
          <ac:chgData name="Claire.Harnett" userId="edddb424-bfc6-4d85-8905-6f548f644e18" providerId="ADAL" clId="{653DAF6A-7C23-4315-9709-A3815A692EAA}" dt="2021-08-30T08:31:47.383" v="1333" actId="207"/>
          <ac:spMkLst>
            <pc:docMk/>
            <pc:sldMk cId="33348267" sldId="285"/>
            <ac:spMk id="2" creationId="{00000000-0000-0000-0000-000000000000}"/>
          </ac:spMkLst>
        </pc:spChg>
        <pc:spChg chg="del">
          <ac:chgData name="Claire.Harnett" userId="edddb424-bfc6-4d85-8905-6f548f644e18" providerId="ADAL" clId="{653DAF6A-7C23-4315-9709-A3815A692EAA}" dt="2021-08-30T07:44:29.305" v="77"/>
          <ac:spMkLst>
            <pc:docMk/>
            <pc:sldMk cId="33348267" sldId="285"/>
            <ac:spMk id="3" creationId="{00000000-0000-0000-0000-000000000000}"/>
          </ac:spMkLst>
        </pc:spChg>
        <pc:spChg chg="add mod">
          <ac:chgData name="Claire.Harnett" userId="edddb424-bfc6-4d85-8905-6f548f644e18" providerId="ADAL" clId="{653DAF6A-7C23-4315-9709-A3815A692EAA}" dt="2021-08-30T08:32:27.318" v="1336" actId="20577"/>
          <ac:spMkLst>
            <pc:docMk/>
            <pc:sldMk cId="33348267" sldId="285"/>
            <ac:spMk id="4" creationId="{FA07E35E-EB3B-44ED-943A-2F7A060905F7}"/>
          </ac:spMkLst>
        </pc:spChg>
      </pc:sldChg>
      <pc:sldChg chg="modSp add mod">
        <pc:chgData name="Claire.Harnett" userId="edddb424-bfc6-4d85-8905-6f548f644e18" providerId="ADAL" clId="{653DAF6A-7C23-4315-9709-A3815A692EAA}" dt="2021-08-30T08:42:38.299" v="1346" actId="20577"/>
        <pc:sldMkLst>
          <pc:docMk/>
          <pc:sldMk cId="468176123" sldId="286"/>
        </pc:sldMkLst>
        <pc:spChg chg="mod">
          <ac:chgData name="Claire.Harnett" userId="edddb424-bfc6-4d85-8905-6f548f644e18" providerId="ADAL" clId="{653DAF6A-7C23-4315-9709-A3815A692EAA}" dt="2021-08-30T07:44:37.525" v="78"/>
          <ac:spMkLst>
            <pc:docMk/>
            <pc:sldMk cId="468176123" sldId="286"/>
            <ac:spMk id="2" creationId="{00000000-0000-0000-0000-000000000000}"/>
          </ac:spMkLst>
        </pc:spChg>
        <pc:spChg chg="mod">
          <ac:chgData name="Claire.Harnett" userId="edddb424-bfc6-4d85-8905-6f548f644e18" providerId="ADAL" clId="{653DAF6A-7C23-4315-9709-A3815A692EAA}" dt="2021-08-30T08:42:38.299" v="1346" actId="20577"/>
          <ac:spMkLst>
            <pc:docMk/>
            <pc:sldMk cId="468176123" sldId="286"/>
            <ac:spMk id="3" creationId="{00000000-0000-0000-0000-000000000000}"/>
          </ac:spMkLst>
        </pc:spChg>
      </pc:sldChg>
      <pc:sldChg chg="add del">
        <pc:chgData name="Claire.Harnett" userId="edddb424-bfc6-4d85-8905-6f548f644e18" providerId="ADAL" clId="{653DAF6A-7C23-4315-9709-A3815A692EAA}" dt="2021-08-30T08:59:37.101" v="1528" actId="47"/>
        <pc:sldMkLst>
          <pc:docMk/>
          <pc:sldMk cId="149576171" sldId="287"/>
        </pc:sldMkLst>
      </pc:sldChg>
      <pc:sldChg chg="add del">
        <pc:chgData name="Claire.Harnett" userId="edddb424-bfc6-4d85-8905-6f548f644e18" providerId="ADAL" clId="{653DAF6A-7C23-4315-9709-A3815A692EAA}" dt="2021-08-30T08:59:41.266" v="1529" actId="47"/>
        <pc:sldMkLst>
          <pc:docMk/>
          <pc:sldMk cId="3014935414" sldId="288"/>
        </pc:sldMkLst>
      </pc:sldChg>
      <pc:sldChg chg="add del">
        <pc:chgData name="Claire.Harnett" userId="edddb424-bfc6-4d85-8905-6f548f644e18" providerId="ADAL" clId="{653DAF6A-7C23-4315-9709-A3815A692EAA}" dt="2021-08-30T08:59:42.400" v="1530" actId="47"/>
        <pc:sldMkLst>
          <pc:docMk/>
          <pc:sldMk cId="3080660375" sldId="289"/>
        </pc:sldMkLst>
      </pc:sldChg>
      <pc:sldChg chg="add del ord">
        <pc:chgData name="Claire.Harnett" userId="edddb424-bfc6-4d85-8905-6f548f644e18" providerId="ADAL" clId="{653DAF6A-7C23-4315-9709-A3815A692EAA}" dt="2021-08-30T07:59:37.141" v="565"/>
        <pc:sldMkLst>
          <pc:docMk/>
          <pc:sldMk cId="120381081" sldId="290"/>
        </pc:sldMkLst>
      </pc:sldChg>
      <pc:sldChg chg="modSp add mod">
        <pc:chgData name="Claire.Harnett" userId="edddb424-bfc6-4d85-8905-6f548f644e18" providerId="ADAL" clId="{653DAF6A-7C23-4315-9709-A3815A692EAA}" dt="2021-08-30T08:15:17.307" v="664" actId="14100"/>
        <pc:sldMkLst>
          <pc:docMk/>
          <pc:sldMk cId="3592589228" sldId="290"/>
        </pc:sldMkLst>
        <pc:spChg chg="mod">
          <ac:chgData name="Claire.Harnett" userId="edddb424-bfc6-4d85-8905-6f548f644e18" providerId="ADAL" clId="{653DAF6A-7C23-4315-9709-A3815A692EAA}" dt="2021-08-30T07:59:53.720" v="573" actId="207"/>
          <ac:spMkLst>
            <pc:docMk/>
            <pc:sldMk cId="3592589228" sldId="290"/>
            <ac:spMk id="2" creationId="{00000000-0000-0000-0000-000000000000}"/>
          </ac:spMkLst>
        </pc:spChg>
        <pc:spChg chg="mod">
          <ac:chgData name="Claire.Harnett" userId="edddb424-bfc6-4d85-8905-6f548f644e18" providerId="ADAL" clId="{653DAF6A-7C23-4315-9709-A3815A692EAA}" dt="2021-08-30T08:15:17.307" v="664" actId="14100"/>
          <ac:spMkLst>
            <pc:docMk/>
            <pc:sldMk cId="3592589228" sldId="290"/>
            <ac:spMk id="3" creationId="{00000000-0000-0000-0000-000000000000}"/>
          </ac:spMkLst>
        </pc:spChg>
      </pc:sldChg>
      <pc:sldChg chg="addSp new del mod">
        <pc:chgData name="Claire.Harnett" userId="edddb424-bfc6-4d85-8905-6f548f644e18" providerId="ADAL" clId="{653DAF6A-7C23-4315-9709-A3815A692EAA}" dt="2021-08-30T08:26:52.036" v="1283" actId="2696"/>
        <pc:sldMkLst>
          <pc:docMk/>
          <pc:sldMk cId="165861194" sldId="291"/>
        </pc:sldMkLst>
        <pc:spChg chg="add">
          <ac:chgData name="Claire.Harnett" userId="edddb424-bfc6-4d85-8905-6f548f644e18" providerId="ADAL" clId="{653DAF6A-7C23-4315-9709-A3815A692EAA}" dt="2021-08-30T08:26:44.436" v="1279" actId="22"/>
          <ac:spMkLst>
            <pc:docMk/>
            <pc:sldMk cId="165861194" sldId="291"/>
            <ac:spMk id="3" creationId="{6E3BA14C-A498-4C4B-A7FC-8E4C259C6A10}"/>
          </ac:spMkLst>
        </pc:spChg>
      </pc:sldChg>
      <pc:sldMasterChg chg="delSldLayout">
        <pc:chgData name="Claire.Harnett" userId="edddb424-bfc6-4d85-8905-6f548f644e18" providerId="ADAL" clId="{653DAF6A-7C23-4315-9709-A3815A692EAA}" dt="2021-08-30T07:41:58.634" v="33" actId="47"/>
        <pc:sldMasterMkLst>
          <pc:docMk/>
          <pc:sldMasterMk cId="653970771" sldId="2147483648"/>
        </pc:sldMasterMkLst>
        <pc:sldLayoutChg chg="del">
          <pc:chgData name="Claire.Harnett" userId="edddb424-bfc6-4d85-8905-6f548f644e18" providerId="ADAL" clId="{653DAF6A-7C23-4315-9709-A3815A692EAA}" dt="2021-08-30T07:41:58.634" v="33" actId="47"/>
          <pc:sldLayoutMkLst>
            <pc:docMk/>
            <pc:sldMasterMk cId="653970771" sldId="2147483648"/>
            <pc:sldLayoutMk cId="1356026298" sldId="2147483660"/>
          </pc:sldLayoutMkLst>
        </pc:sldLayoutChg>
      </pc:sldMasterChg>
    </pc:docChg>
  </pc:docChgLst>
</pc:chgInfo>
</file>

<file path=ppt/diagrams/colors1.xml><?xml version="1.0" encoding="utf-8"?>
<dgm:colorsDef xmlns:dgm="http://schemas.openxmlformats.org/drawingml/2006/diagram" xmlns:a="http://schemas.openxmlformats.org/drawingml/2006/main" uniqueId="urn:microsoft.com/office/officeart/2005/8/colors/colorful4">
  <dgm:title val=""/>
  <dgm:desc val=""/>
  <dgm:catLst>
    <dgm:cat type="colorful" pri="10400"/>
  </dgm:catLst>
  <dgm:styleLbl name="node0">
    <dgm:fillClrLst meth="repeat">
      <a:schemeClr val="accent3"/>
    </dgm:fillClrLst>
    <dgm:linClrLst meth="repeat">
      <a:schemeClr val="lt1"/>
    </dgm:linClrLst>
    <dgm:effectClrLst/>
    <dgm:txLinClrLst/>
    <dgm:txFillClrLst/>
    <dgm:txEffectClrLst/>
  </dgm:styleLbl>
  <dgm:styleLbl name="node1">
    <dgm:fillClrLst>
      <a:schemeClr val="accent4"/>
      <a:schemeClr val="accent5"/>
    </dgm:fillClrLst>
    <dgm:linClrLst meth="repeat">
      <a:schemeClr val="lt1"/>
    </dgm:linClrLst>
    <dgm:effectClrLst/>
    <dgm:txLinClrLst/>
    <dgm:txFillClrLst/>
    <dgm:txEffectClrLst/>
  </dgm:styleLbl>
  <dgm:styleLbl name="alignNode1">
    <dgm:fillClrLst>
      <a:schemeClr val="accent4"/>
      <a:schemeClr val="accent5"/>
    </dgm:fillClrLst>
    <dgm:linClrLst>
      <a:schemeClr val="accent4"/>
      <a:schemeClr val="accent5"/>
    </dgm:linClrLst>
    <dgm:effectClrLst/>
    <dgm:txLinClrLst/>
    <dgm:txFillClrLst/>
    <dgm:txEffectClrLst/>
  </dgm:styleLbl>
  <dgm:styleLbl name="lnNode1">
    <dgm:fillClrLst>
      <a:schemeClr val="accent4"/>
      <a:schemeClr val="accent5"/>
    </dgm:fillClrLst>
    <dgm:linClrLst meth="repeat">
      <a:schemeClr val="lt1"/>
    </dgm:linClrLst>
    <dgm:effectClrLst/>
    <dgm:txLinClrLst/>
    <dgm:txFillClrLst/>
    <dgm:txEffectClrLst/>
  </dgm:styleLbl>
  <dgm:styleLbl name="vennNode1">
    <dgm:fillClrLst>
      <a:schemeClr val="accent4">
        <a:alpha val="50000"/>
      </a:schemeClr>
      <a:schemeClr val="accent5">
        <a:alpha val="50000"/>
      </a:schemeClr>
    </dgm:fillClrLst>
    <dgm:linClrLst meth="repeat">
      <a:schemeClr val="lt1"/>
    </dgm:linClrLst>
    <dgm:effectClrLst/>
    <dgm:txLinClrLst/>
    <dgm:txFillClrLst/>
    <dgm:txEffectClrLst/>
  </dgm:styleLbl>
  <dgm:styleLbl name="node2">
    <dgm:fillClrLst>
      <a:schemeClr val="accent5"/>
    </dgm:fillClrLst>
    <dgm:linClrLst meth="repeat">
      <a:schemeClr val="lt1"/>
    </dgm:linClrLst>
    <dgm:effectClrLst/>
    <dgm:txLinClrLst/>
    <dgm:txFillClrLst/>
    <dgm:txEffectClrLst/>
  </dgm:styleLbl>
  <dgm:styleLbl name="node3">
    <dgm:fillClrLst>
      <a:schemeClr val="accent6"/>
    </dgm:fillClrLst>
    <dgm:linClrLst meth="repeat">
      <a:schemeClr val="lt1"/>
    </dgm:linClrLst>
    <dgm:effectClrLst/>
    <dgm:txLinClrLst/>
    <dgm:txFillClrLst/>
    <dgm:txEffectClrLst/>
  </dgm:styleLbl>
  <dgm:styleLbl name="node4">
    <dgm:fillClrLst>
      <a:schemeClr val="accent1"/>
    </dgm:fillClrLst>
    <dgm:linClrLst meth="repeat">
      <a:schemeClr val="lt1"/>
    </dgm:linClrLst>
    <dgm:effectClrLst/>
    <dgm:txLinClrLst/>
    <dgm:txFillClrLst/>
    <dgm:txEffectClrLst/>
  </dgm:styleLbl>
  <dgm:styleLbl name="fgImgPlace1">
    <dgm:fillClrLst>
      <a:schemeClr val="accent4">
        <a:tint val="50000"/>
      </a:schemeClr>
      <a:schemeClr val="accent5">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4"/>
      <a:schemeClr val="accent5"/>
    </dgm:fillClrLst>
    <dgm:linClrLst meth="repeat">
      <a:schemeClr val="lt1"/>
    </dgm:linClrLst>
    <dgm:effectClrLst/>
    <dgm:txLinClrLst/>
    <dgm:txFillClrLst/>
    <dgm:txEffectClrLst/>
  </dgm:styleLbl>
  <dgm:styleLbl name="fgSibTrans2D1">
    <dgm:fillClrLst>
      <a:schemeClr val="accent4"/>
      <a:schemeClr val="accent5"/>
    </dgm:fillClrLst>
    <dgm:linClrLst meth="repeat">
      <a:schemeClr val="lt1"/>
    </dgm:linClrLst>
    <dgm:effectClrLst/>
    <dgm:txLinClrLst/>
    <dgm:txFillClrLst meth="repeat">
      <a:schemeClr val="lt1"/>
    </dgm:txFillClrLst>
    <dgm:txEffectClrLst/>
  </dgm:styleLbl>
  <dgm:styleLbl name="bgSibTrans2D1">
    <dgm:fillClrLst>
      <a:schemeClr val="accent4"/>
      <a:schemeClr val="accent5"/>
    </dgm:fillClrLst>
    <dgm:linClrLst meth="repeat">
      <a:schemeClr val="lt1"/>
    </dgm:linClrLst>
    <dgm:effectClrLst/>
    <dgm:txLinClrLst/>
    <dgm:txFillClrLst meth="repeat">
      <a:schemeClr val="lt1"/>
    </dgm:txFillClrLst>
    <dgm:txEffectClrLst/>
  </dgm:styleLbl>
  <dgm:styleLbl name="sibTrans1D1">
    <dgm:fillClrLst/>
    <dgm:linClrLst>
      <a:schemeClr val="accent4"/>
      <a:schemeClr val="accent5"/>
    </dgm:linClrLst>
    <dgm:effectClrLst/>
    <dgm:txLinClrLst/>
    <dgm:txFillClrLst meth="repeat">
      <a:schemeClr val="tx1"/>
    </dgm:txFillClrLst>
    <dgm:txEffectClrLst/>
  </dgm:styleLbl>
  <dgm:styleLbl name="callout">
    <dgm:fillClrLst meth="repeat">
      <a:schemeClr val="accent4"/>
    </dgm:fillClrLst>
    <dgm:linClrLst meth="repeat">
      <a:schemeClr val="accent4">
        <a:tint val="50000"/>
      </a:schemeClr>
    </dgm:linClrLst>
    <dgm:effectClrLst/>
    <dgm:txLinClrLst/>
    <dgm:txFillClrLst meth="repeat">
      <a:schemeClr val="tx1"/>
    </dgm:txFillClrLst>
    <dgm:txEffectClrLst/>
  </dgm:styleLbl>
  <dgm:styleLbl name="asst0">
    <dgm:fillClrLst meth="repeat">
      <a:schemeClr val="accent4"/>
    </dgm:fillClrLst>
    <dgm:linClrLst meth="repeat">
      <a:schemeClr val="lt1">
        <a:shade val="80000"/>
      </a:schemeClr>
    </dgm:linClrLst>
    <dgm:effectClrLst/>
    <dgm:txLinClrLst/>
    <dgm:txFillClrLst/>
    <dgm:txEffectClrLst/>
  </dgm:styleLbl>
  <dgm:styleLbl name="asst1">
    <dgm:fillClrLst meth="repeat">
      <a:schemeClr val="accent5"/>
    </dgm:fillClrLst>
    <dgm:linClrLst meth="repeat">
      <a:schemeClr val="lt1">
        <a:shade val="80000"/>
      </a:schemeClr>
    </dgm:linClrLst>
    <dgm:effectClrLst/>
    <dgm:txLinClrLst/>
    <dgm:txFillClrLst/>
    <dgm:txEffectClrLst/>
  </dgm:styleLbl>
  <dgm:styleLbl name="asst2">
    <dgm:fillClrLst>
      <a:schemeClr val="accent6"/>
    </dgm:fillClrLst>
    <dgm:linClrLst meth="repeat">
      <a:schemeClr val="lt1"/>
    </dgm:linClrLst>
    <dgm:effectClrLst/>
    <dgm:txLinClrLst/>
    <dgm:txFillClrLst/>
    <dgm:txEffectClrLst/>
  </dgm:styleLbl>
  <dgm:styleLbl name="asst3">
    <dgm:fillClrLst>
      <a:schemeClr val="accent1"/>
    </dgm:fillClrLst>
    <dgm:linClrLst meth="repeat">
      <a:schemeClr val="lt1"/>
    </dgm:linClrLst>
    <dgm:effectClrLst/>
    <dgm:txLinClrLst/>
    <dgm:txFillClrLst/>
    <dgm:txEffectClrLst/>
  </dgm:styleLbl>
  <dgm:styleLbl name="asst4">
    <dgm:fillClrLst>
      <a:schemeClr val="accent2"/>
    </dgm:fillClrLst>
    <dgm:linClrLst meth="repeat">
      <a:schemeClr val="lt1"/>
    </dgm:linClrLst>
    <dgm:effectClrLst/>
    <dgm:txLinClrLst/>
    <dgm:txFillClrLst/>
    <dgm:txEffectClrLst/>
  </dgm:styleLbl>
  <dgm:styleLbl name="parChTrans2D1">
    <dgm:fillClrLst meth="repeat">
      <a:schemeClr val="accent4"/>
    </dgm:fillClrLst>
    <dgm:linClrLst meth="repeat">
      <a:schemeClr val="lt1"/>
    </dgm:linClrLst>
    <dgm:effectClrLst/>
    <dgm:txLinClrLst/>
    <dgm:txFillClrLst meth="repeat">
      <a:schemeClr val="lt1"/>
    </dgm:txFillClrLst>
    <dgm:txEffectClrLst/>
  </dgm:styleLbl>
  <dgm:styleLbl name="parChTrans2D2">
    <dgm:fillClrLst meth="repeat">
      <a:schemeClr val="accent5"/>
    </dgm:fillClrLst>
    <dgm:linClrLst meth="repeat">
      <a:schemeClr val="lt1"/>
    </dgm:linClrLst>
    <dgm:effectClrLst/>
    <dgm:txLinClrLst/>
    <dgm:txFillClrLst/>
    <dgm:txEffectClrLst/>
  </dgm:styleLbl>
  <dgm:styleLbl name="parChTrans2D3">
    <dgm:fillClrLst meth="repeat">
      <a:schemeClr val="accent5"/>
    </dgm:fillClrLst>
    <dgm:linClrLst meth="repeat">
      <a:schemeClr val="lt1"/>
    </dgm:linClrLst>
    <dgm:effectClrLst/>
    <dgm:txLinClrLst/>
    <dgm:txFillClrLst/>
    <dgm:txEffectClrLst/>
  </dgm:styleLbl>
  <dgm:styleLbl name="parChTrans2D4">
    <dgm:fillClrLst meth="repeat">
      <a:schemeClr val="accent6"/>
    </dgm:fillClrLst>
    <dgm:linClrLst meth="repeat">
      <a:schemeClr val="lt1"/>
    </dgm:linClrLst>
    <dgm:effectClrLst/>
    <dgm:txLinClrLst/>
    <dgm:txFillClrLst meth="repeat">
      <a:schemeClr val="lt1"/>
    </dgm:txFillClrLst>
    <dgm:txEffectClrLst/>
  </dgm:styleLbl>
  <dgm:styleLbl name="parChTrans1D1">
    <dgm:fillClrLst meth="repeat">
      <a:schemeClr val="accent4"/>
    </dgm:fillClrLst>
    <dgm:linClrLst meth="repeat">
      <a:schemeClr val="accent4"/>
    </dgm:linClrLst>
    <dgm:effectClrLst/>
    <dgm:txLinClrLst/>
    <dgm:txFillClrLst meth="repeat">
      <a:schemeClr val="tx1"/>
    </dgm:txFillClrLst>
    <dgm:txEffectClrLst/>
  </dgm:styleLbl>
  <dgm:styleLbl name="parChTrans1D2">
    <dgm:fillClrLst meth="repeat">
      <a:schemeClr val="accent4">
        <a:tint val="90000"/>
      </a:schemeClr>
    </dgm:fillClrLst>
    <dgm:linClrLst meth="repeat">
      <a:schemeClr val="accent5"/>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6"/>
    </dgm:linClrLst>
    <dgm:effectClrLst/>
    <dgm:txLinClrLst/>
    <dgm:txFillClrLst meth="repeat">
      <a:schemeClr val="tx1"/>
    </dgm:txFillClrLst>
    <dgm:txEffectClrLst/>
  </dgm:styleLbl>
  <dgm:styleLbl name="parChTrans1D4">
    <dgm:fillClrLst meth="repeat">
      <a:schemeClr val="accent4">
        <a:tint val="50000"/>
      </a:schemeClr>
    </dgm:fillClrLst>
    <dgm:linClrLst meth="repeat">
      <a:schemeClr val="accent1"/>
    </dgm:linClrLst>
    <dgm:effectClrLst/>
    <dgm:txLinClrLst/>
    <dgm:txFillClrLst meth="repeat">
      <a:schemeClr val="tx1"/>
    </dgm:txFillClrLst>
    <dgm:txEffectClrLst/>
  </dgm:styleLbl>
  <dgm:styleLbl name="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con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align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4"/>
    </dgm:linClrLst>
    <dgm:effectClrLst/>
    <dgm:txLinClrLst/>
    <dgm:txFillClrLst meth="repeat">
      <a:schemeClr val="dk1"/>
    </dgm:txFillClrLst>
    <dgm:txEffectClrLst/>
  </dgm:styleLbl>
  <dgm:styleLbl name="b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solidFgAcc1">
    <dgm:fillClrLst meth="repeat">
      <a:schemeClr val="lt1"/>
    </dgm:fillClrLst>
    <dgm:linClrLst>
      <a:schemeClr val="accent4"/>
      <a:schemeClr val="accent5"/>
    </dgm:linClrLst>
    <dgm:effectClrLst/>
    <dgm:txLinClrLst/>
    <dgm:txFillClrLst meth="repeat">
      <a:schemeClr val="dk1"/>
    </dgm:txFillClrLst>
    <dgm:txEffectClrLst/>
  </dgm:styleLbl>
  <dgm:styleLbl name="solidAlignAcc1">
    <dgm:fillClrLst meth="repeat">
      <a:schemeClr val="lt1"/>
    </dgm:fillClrLst>
    <dgm:linClrLst>
      <a:schemeClr val="accent4"/>
      <a:schemeClr val="accent5"/>
    </dgm:linClrLst>
    <dgm:effectClrLst/>
    <dgm:txLinClrLst/>
    <dgm:txFillClrLst meth="repeat">
      <a:schemeClr val="dk1"/>
    </dgm:txFillClrLst>
    <dgm:txEffectClrLst/>
  </dgm:styleLbl>
  <dgm:styleLbl name="solidBgAcc1">
    <dgm:fillClrLst meth="repeat">
      <a:schemeClr val="lt1"/>
    </dgm:fillClrLst>
    <dgm:linClrLst>
      <a:schemeClr val="accent4"/>
      <a:schemeClr val="accent5"/>
    </dgm:linClrLst>
    <dgm:effectClrLst/>
    <dgm:txLinClrLst/>
    <dgm:txFillClrLst meth="repeat">
      <a:schemeClr val="dk1"/>
    </dgm:txFillClrLst>
    <dgm:txEffectClrLst/>
  </dgm:styleLbl>
  <dgm:styleLbl name="f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b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3"/>
    </dgm:linClrLst>
    <dgm:effectClrLst/>
    <dgm:txLinClrLst/>
    <dgm:txFillClrLst meth="repeat">
      <a:schemeClr val="dk1"/>
    </dgm:txFillClrLst>
    <dgm:txEffectClrLst/>
  </dgm:styleLbl>
  <dgm:styleLbl name="fgAcc2">
    <dgm:fillClrLst meth="repeat">
      <a:schemeClr val="lt1">
        <a:alpha val="90000"/>
      </a:schemeClr>
    </dgm:fillClrLst>
    <dgm:linClrLst>
      <a:schemeClr val="accent5"/>
    </dgm:linClrLst>
    <dgm:effectClrLst/>
    <dgm:txLinClrLst/>
    <dgm:txFillClrLst meth="repeat">
      <a:schemeClr val="dk1"/>
    </dgm:txFillClrLst>
    <dgm:txEffectClrLst/>
  </dgm:styleLbl>
  <dgm:styleLbl name="fgAcc3">
    <dgm:fillClrLst meth="repeat">
      <a:schemeClr val="lt1">
        <a:alpha val="90000"/>
      </a:schemeClr>
    </dgm:fillClrLst>
    <dgm:linClrLst>
      <a:schemeClr val="accent6"/>
    </dgm:linClrLst>
    <dgm:effectClrLst/>
    <dgm:txLinClrLst/>
    <dgm:txFillClrLst meth="repeat">
      <a:schemeClr val="dk1"/>
    </dgm:txFillClrLst>
    <dgm:txEffectClrLst/>
  </dgm:styleLbl>
  <dgm:styleLbl name="fgAcc4">
    <dgm:fillClrLst meth="repeat">
      <a:schemeClr val="lt1">
        <a:alpha val="90000"/>
      </a:schemeClr>
    </dgm:fillClrLst>
    <dgm:linClrLst>
      <a:schemeClr val="accent1"/>
    </dgm:linClrLst>
    <dgm:effectClrLst/>
    <dgm:txLinClrLst/>
    <dgm:txFillClrLst meth="repeat">
      <a:schemeClr val="dk1"/>
    </dgm:txFillClrLst>
    <dgm:txEffectClrLst/>
  </dgm:styleLbl>
  <dgm:styleLbl name="bgShp">
    <dgm:fillClrLst meth="repeat">
      <a:schemeClr val="accent4">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4">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4">
        <a:tint val="50000"/>
        <a:alpha val="40000"/>
      </a:schemeClr>
    </dgm:fillClrLst>
    <dgm:linClrLst meth="repeat">
      <a:schemeClr val="accent4"/>
    </dgm:linClrLst>
    <dgm:effectClrLst/>
    <dgm:txLinClrLst/>
    <dgm:txFillClrLst meth="repeat">
      <a:schemeClr val="lt1"/>
    </dgm:txFillClrLst>
    <dgm:txEffectClrLst/>
  </dgm:styleLbl>
  <dgm:styleLbl name="fgShp">
    <dgm:fillClrLst meth="repeat">
      <a:schemeClr val="accent4">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F2E5C1D2-70C1-47B9-9682-601A20E52A49}" type="doc">
      <dgm:prSet loTypeId="urn:microsoft.com/office/officeart/2005/8/layout/vList5" loCatId="list" qsTypeId="urn:microsoft.com/office/officeart/2005/8/quickstyle/3d1" qsCatId="3D" csTypeId="urn:microsoft.com/office/officeart/2005/8/colors/colorful4" csCatId="colorful" phldr="1"/>
      <dgm:spPr/>
      <dgm:t>
        <a:bodyPr/>
        <a:lstStyle/>
        <a:p>
          <a:endParaRPr lang="en-IE"/>
        </a:p>
      </dgm:t>
    </dgm:pt>
    <dgm:pt modelId="{256EBFDA-DE84-447B-B8B5-916FDD4BFCD1}">
      <dgm:prSet phldrT="[Text]"/>
      <dgm:spPr/>
      <dgm:t>
        <a:bodyPr/>
        <a:lstStyle/>
        <a:p>
          <a:r>
            <a:rPr lang="en-IE" dirty="0"/>
            <a:t>Motivation</a:t>
          </a:r>
        </a:p>
      </dgm:t>
    </dgm:pt>
    <dgm:pt modelId="{4CDFA0E2-35A1-4062-BA2E-46C04EF46657}" type="parTrans" cxnId="{3464AA6E-4FB9-418A-95BE-36EC5968D2F6}">
      <dgm:prSet/>
      <dgm:spPr/>
      <dgm:t>
        <a:bodyPr/>
        <a:lstStyle/>
        <a:p>
          <a:endParaRPr lang="en-IE"/>
        </a:p>
      </dgm:t>
    </dgm:pt>
    <dgm:pt modelId="{379E96D2-C7E7-4661-9439-D124363734FA}" type="sibTrans" cxnId="{3464AA6E-4FB9-418A-95BE-36EC5968D2F6}">
      <dgm:prSet/>
      <dgm:spPr/>
      <dgm:t>
        <a:bodyPr/>
        <a:lstStyle/>
        <a:p>
          <a:endParaRPr lang="en-IE"/>
        </a:p>
      </dgm:t>
    </dgm:pt>
    <dgm:pt modelId="{18FD66A1-9E22-4A4F-A9F4-169B61DF481A}">
      <dgm:prSet phldrT="[Text]"/>
      <dgm:spPr/>
      <dgm:t>
        <a:bodyPr/>
        <a:lstStyle/>
        <a:p>
          <a:r>
            <a:rPr lang="en-IE" dirty="0"/>
            <a:t> Does the individual have the desire to do the job?</a:t>
          </a:r>
        </a:p>
      </dgm:t>
    </dgm:pt>
    <dgm:pt modelId="{47DA0237-6119-4D3A-9044-BCD4D79E3DE3}" type="parTrans" cxnId="{3AF04C52-DF35-4E78-8CAF-EBDB584C216D}">
      <dgm:prSet/>
      <dgm:spPr/>
      <dgm:t>
        <a:bodyPr/>
        <a:lstStyle/>
        <a:p>
          <a:endParaRPr lang="en-IE"/>
        </a:p>
      </dgm:t>
    </dgm:pt>
    <dgm:pt modelId="{BA77B432-4253-4702-BC08-C68DBC95FD25}" type="sibTrans" cxnId="{3AF04C52-DF35-4E78-8CAF-EBDB584C216D}">
      <dgm:prSet/>
      <dgm:spPr/>
      <dgm:t>
        <a:bodyPr/>
        <a:lstStyle/>
        <a:p>
          <a:endParaRPr lang="en-IE"/>
        </a:p>
      </dgm:t>
    </dgm:pt>
    <dgm:pt modelId="{9DF2FB55-38CC-475D-85AC-17A6988595AF}">
      <dgm:prSet phldrT="[Text]"/>
      <dgm:spPr/>
      <dgm:t>
        <a:bodyPr/>
        <a:lstStyle/>
        <a:p>
          <a:r>
            <a:rPr lang="en-IE" dirty="0"/>
            <a:t>Ability</a:t>
          </a:r>
        </a:p>
      </dgm:t>
    </dgm:pt>
    <dgm:pt modelId="{C557B46D-DDD8-4028-8E5A-B55AB2AC0195}" type="parTrans" cxnId="{4D647F78-1D95-4740-997B-583D8ACDF8E1}">
      <dgm:prSet/>
      <dgm:spPr/>
      <dgm:t>
        <a:bodyPr/>
        <a:lstStyle/>
        <a:p>
          <a:endParaRPr lang="en-IE"/>
        </a:p>
      </dgm:t>
    </dgm:pt>
    <dgm:pt modelId="{EE5105BE-8A92-4D35-857E-5E655B64E1FB}" type="sibTrans" cxnId="{4D647F78-1D95-4740-997B-583D8ACDF8E1}">
      <dgm:prSet/>
      <dgm:spPr/>
      <dgm:t>
        <a:bodyPr/>
        <a:lstStyle/>
        <a:p>
          <a:endParaRPr lang="en-IE"/>
        </a:p>
      </dgm:t>
    </dgm:pt>
    <dgm:pt modelId="{2BEB3AD7-28E8-4898-9402-EB91F990445B}">
      <dgm:prSet phldrT="[Text]"/>
      <dgm:spPr/>
      <dgm:t>
        <a:bodyPr/>
        <a:lstStyle/>
        <a:p>
          <a:r>
            <a:rPr lang="en-IE" dirty="0"/>
            <a:t> Does the individual possess the necessary capability to do the job?</a:t>
          </a:r>
        </a:p>
      </dgm:t>
    </dgm:pt>
    <dgm:pt modelId="{FD8F1CD4-FDA0-4535-98A8-4913B344BA51}" type="parTrans" cxnId="{ECC73A55-4D13-4D0C-9F46-A23361F44F46}">
      <dgm:prSet/>
      <dgm:spPr/>
      <dgm:t>
        <a:bodyPr/>
        <a:lstStyle/>
        <a:p>
          <a:endParaRPr lang="en-IE"/>
        </a:p>
      </dgm:t>
    </dgm:pt>
    <dgm:pt modelId="{6B69A1F0-0840-4C89-ACA6-87BE9C561F0F}" type="sibTrans" cxnId="{ECC73A55-4D13-4D0C-9F46-A23361F44F46}">
      <dgm:prSet/>
      <dgm:spPr/>
      <dgm:t>
        <a:bodyPr/>
        <a:lstStyle/>
        <a:p>
          <a:endParaRPr lang="en-IE"/>
        </a:p>
      </dgm:t>
    </dgm:pt>
    <dgm:pt modelId="{7A523E61-8C12-4650-AF64-7E6DBAE36AE4}">
      <dgm:prSet phldrT="[Text]"/>
      <dgm:spPr/>
      <dgm:t>
        <a:bodyPr/>
        <a:lstStyle/>
        <a:p>
          <a:r>
            <a:rPr lang="en-IE" dirty="0"/>
            <a:t>Work Environment</a:t>
          </a:r>
        </a:p>
      </dgm:t>
    </dgm:pt>
    <dgm:pt modelId="{E11CA623-3E2F-4CDD-8BA0-77FE57456ECE}" type="parTrans" cxnId="{7D158F9D-2C0B-4A30-9A6F-65C4FF0DD097}">
      <dgm:prSet/>
      <dgm:spPr/>
      <dgm:t>
        <a:bodyPr/>
        <a:lstStyle/>
        <a:p>
          <a:endParaRPr lang="en-IE"/>
        </a:p>
      </dgm:t>
    </dgm:pt>
    <dgm:pt modelId="{A6BFCAD8-0F3C-4CBC-BFAD-7E3780A845AD}" type="sibTrans" cxnId="{7D158F9D-2C0B-4A30-9A6F-65C4FF0DD097}">
      <dgm:prSet/>
      <dgm:spPr/>
      <dgm:t>
        <a:bodyPr/>
        <a:lstStyle/>
        <a:p>
          <a:endParaRPr lang="en-IE"/>
        </a:p>
      </dgm:t>
    </dgm:pt>
    <dgm:pt modelId="{1418EE5F-4803-41F9-8896-9484A1226F66}">
      <dgm:prSet phldrT="[Text]"/>
      <dgm:spPr/>
      <dgm:t>
        <a:bodyPr/>
        <a:lstStyle/>
        <a:p>
          <a:r>
            <a:rPr lang="en-IE" dirty="0"/>
            <a:t> Are the necessary resources needed available to the individual to allow them to do the job?</a:t>
          </a:r>
        </a:p>
      </dgm:t>
    </dgm:pt>
    <dgm:pt modelId="{E13C32C3-4249-4C8A-98ED-98EBF4A82C07}" type="parTrans" cxnId="{9C30D6CE-AFA0-47ED-9B22-D0DF1D35D929}">
      <dgm:prSet/>
      <dgm:spPr/>
      <dgm:t>
        <a:bodyPr/>
        <a:lstStyle/>
        <a:p>
          <a:endParaRPr lang="en-IE"/>
        </a:p>
      </dgm:t>
    </dgm:pt>
    <dgm:pt modelId="{59391CEE-EA07-4F6C-8645-6574E4BD303B}" type="sibTrans" cxnId="{9C30D6CE-AFA0-47ED-9B22-D0DF1D35D929}">
      <dgm:prSet/>
      <dgm:spPr/>
      <dgm:t>
        <a:bodyPr/>
        <a:lstStyle/>
        <a:p>
          <a:endParaRPr lang="en-IE"/>
        </a:p>
      </dgm:t>
    </dgm:pt>
    <dgm:pt modelId="{CE40B39F-8922-4AB8-B054-5F7D1CAA687E}" type="pres">
      <dgm:prSet presAssocID="{F2E5C1D2-70C1-47B9-9682-601A20E52A49}" presName="Name0" presStyleCnt="0">
        <dgm:presLayoutVars>
          <dgm:dir/>
          <dgm:animLvl val="lvl"/>
          <dgm:resizeHandles val="exact"/>
        </dgm:presLayoutVars>
      </dgm:prSet>
      <dgm:spPr/>
      <dgm:t>
        <a:bodyPr/>
        <a:lstStyle/>
        <a:p>
          <a:endParaRPr lang="en-US"/>
        </a:p>
      </dgm:t>
    </dgm:pt>
    <dgm:pt modelId="{296D4EC7-230D-401F-9161-CBF0E6A2586B}" type="pres">
      <dgm:prSet presAssocID="{256EBFDA-DE84-447B-B8B5-916FDD4BFCD1}" presName="linNode" presStyleCnt="0"/>
      <dgm:spPr/>
    </dgm:pt>
    <dgm:pt modelId="{DB0FA2F9-C10B-46C8-A981-7480E0BD6C1A}" type="pres">
      <dgm:prSet presAssocID="{256EBFDA-DE84-447B-B8B5-916FDD4BFCD1}" presName="parentText" presStyleLbl="node1" presStyleIdx="0" presStyleCnt="3">
        <dgm:presLayoutVars>
          <dgm:chMax val="1"/>
          <dgm:bulletEnabled val="1"/>
        </dgm:presLayoutVars>
      </dgm:prSet>
      <dgm:spPr/>
      <dgm:t>
        <a:bodyPr/>
        <a:lstStyle/>
        <a:p>
          <a:endParaRPr lang="en-US"/>
        </a:p>
      </dgm:t>
    </dgm:pt>
    <dgm:pt modelId="{BF972178-92DB-4F14-9A1E-EC13C63969CA}" type="pres">
      <dgm:prSet presAssocID="{256EBFDA-DE84-447B-B8B5-916FDD4BFCD1}" presName="descendantText" presStyleLbl="alignAccFollowNode1" presStyleIdx="0" presStyleCnt="3">
        <dgm:presLayoutVars>
          <dgm:bulletEnabled val="1"/>
        </dgm:presLayoutVars>
      </dgm:prSet>
      <dgm:spPr/>
      <dgm:t>
        <a:bodyPr/>
        <a:lstStyle/>
        <a:p>
          <a:endParaRPr lang="en-US"/>
        </a:p>
      </dgm:t>
    </dgm:pt>
    <dgm:pt modelId="{7B7FE3CF-3C6E-4930-8A3B-19490CEE73D8}" type="pres">
      <dgm:prSet presAssocID="{379E96D2-C7E7-4661-9439-D124363734FA}" presName="sp" presStyleCnt="0"/>
      <dgm:spPr/>
    </dgm:pt>
    <dgm:pt modelId="{ED3F58F7-76F0-4880-8881-5EC360EA073A}" type="pres">
      <dgm:prSet presAssocID="{9DF2FB55-38CC-475D-85AC-17A6988595AF}" presName="linNode" presStyleCnt="0"/>
      <dgm:spPr/>
    </dgm:pt>
    <dgm:pt modelId="{9107FF3B-F1C4-4290-90F7-7CB803CB3DFC}" type="pres">
      <dgm:prSet presAssocID="{9DF2FB55-38CC-475D-85AC-17A6988595AF}" presName="parentText" presStyleLbl="node1" presStyleIdx="1" presStyleCnt="3" custLinFactNeighborY="924">
        <dgm:presLayoutVars>
          <dgm:chMax val="1"/>
          <dgm:bulletEnabled val="1"/>
        </dgm:presLayoutVars>
      </dgm:prSet>
      <dgm:spPr/>
      <dgm:t>
        <a:bodyPr/>
        <a:lstStyle/>
        <a:p>
          <a:endParaRPr lang="en-US"/>
        </a:p>
      </dgm:t>
    </dgm:pt>
    <dgm:pt modelId="{257135A3-F501-407B-A636-1317AD202B1E}" type="pres">
      <dgm:prSet presAssocID="{9DF2FB55-38CC-475D-85AC-17A6988595AF}" presName="descendantText" presStyleLbl="alignAccFollowNode1" presStyleIdx="1" presStyleCnt="3">
        <dgm:presLayoutVars>
          <dgm:bulletEnabled val="1"/>
        </dgm:presLayoutVars>
      </dgm:prSet>
      <dgm:spPr/>
      <dgm:t>
        <a:bodyPr/>
        <a:lstStyle/>
        <a:p>
          <a:endParaRPr lang="en-US"/>
        </a:p>
      </dgm:t>
    </dgm:pt>
    <dgm:pt modelId="{ECCC5150-610C-45AD-A5EC-CB2EF13F8A22}" type="pres">
      <dgm:prSet presAssocID="{EE5105BE-8A92-4D35-857E-5E655B64E1FB}" presName="sp" presStyleCnt="0"/>
      <dgm:spPr/>
    </dgm:pt>
    <dgm:pt modelId="{0E29EE99-E531-4A25-B820-0D5FD7A46ABC}" type="pres">
      <dgm:prSet presAssocID="{7A523E61-8C12-4650-AF64-7E6DBAE36AE4}" presName="linNode" presStyleCnt="0"/>
      <dgm:spPr/>
    </dgm:pt>
    <dgm:pt modelId="{AE2D3F9D-A7E7-4840-B002-FA73742C0FDD}" type="pres">
      <dgm:prSet presAssocID="{7A523E61-8C12-4650-AF64-7E6DBAE36AE4}" presName="parentText" presStyleLbl="node1" presStyleIdx="2" presStyleCnt="3">
        <dgm:presLayoutVars>
          <dgm:chMax val="1"/>
          <dgm:bulletEnabled val="1"/>
        </dgm:presLayoutVars>
      </dgm:prSet>
      <dgm:spPr/>
      <dgm:t>
        <a:bodyPr/>
        <a:lstStyle/>
        <a:p>
          <a:endParaRPr lang="en-US"/>
        </a:p>
      </dgm:t>
    </dgm:pt>
    <dgm:pt modelId="{27D565B9-98C4-46AE-AF4A-E3A9B35D35EB}" type="pres">
      <dgm:prSet presAssocID="{7A523E61-8C12-4650-AF64-7E6DBAE36AE4}" presName="descendantText" presStyleLbl="alignAccFollowNode1" presStyleIdx="2" presStyleCnt="3">
        <dgm:presLayoutVars>
          <dgm:bulletEnabled val="1"/>
        </dgm:presLayoutVars>
      </dgm:prSet>
      <dgm:spPr/>
      <dgm:t>
        <a:bodyPr/>
        <a:lstStyle/>
        <a:p>
          <a:endParaRPr lang="en-US"/>
        </a:p>
      </dgm:t>
    </dgm:pt>
  </dgm:ptLst>
  <dgm:cxnLst>
    <dgm:cxn modelId="{9C30D6CE-AFA0-47ED-9B22-D0DF1D35D929}" srcId="{7A523E61-8C12-4650-AF64-7E6DBAE36AE4}" destId="{1418EE5F-4803-41F9-8896-9484A1226F66}" srcOrd="0" destOrd="0" parTransId="{E13C32C3-4249-4C8A-98ED-98EBF4A82C07}" sibTransId="{59391CEE-EA07-4F6C-8645-6574E4BD303B}"/>
    <dgm:cxn modelId="{4D647F78-1D95-4740-997B-583D8ACDF8E1}" srcId="{F2E5C1D2-70C1-47B9-9682-601A20E52A49}" destId="{9DF2FB55-38CC-475D-85AC-17A6988595AF}" srcOrd="1" destOrd="0" parTransId="{C557B46D-DDD8-4028-8E5A-B55AB2AC0195}" sibTransId="{EE5105BE-8A92-4D35-857E-5E655B64E1FB}"/>
    <dgm:cxn modelId="{F1C0EA20-8338-40BC-98BA-F9F72EFFB3E7}" type="presOf" srcId="{F2E5C1D2-70C1-47B9-9682-601A20E52A49}" destId="{CE40B39F-8922-4AB8-B054-5F7D1CAA687E}" srcOrd="0" destOrd="0" presId="urn:microsoft.com/office/officeart/2005/8/layout/vList5"/>
    <dgm:cxn modelId="{7D158F9D-2C0B-4A30-9A6F-65C4FF0DD097}" srcId="{F2E5C1D2-70C1-47B9-9682-601A20E52A49}" destId="{7A523E61-8C12-4650-AF64-7E6DBAE36AE4}" srcOrd="2" destOrd="0" parTransId="{E11CA623-3E2F-4CDD-8BA0-77FE57456ECE}" sibTransId="{A6BFCAD8-0F3C-4CBC-BFAD-7E3780A845AD}"/>
    <dgm:cxn modelId="{698F42B2-9A57-474B-B7DF-14D142141270}" type="presOf" srcId="{2BEB3AD7-28E8-4898-9402-EB91F990445B}" destId="{257135A3-F501-407B-A636-1317AD202B1E}" srcOrd="0" destOrd="0" presId="urn:microsoft.com/office/officeart/2005/8/layout/vList5"/>
    <dgm:cxn modelId="{B4ECCEFA-02FA-4CE1-A64D-86FD7D25E5AA}" type="presOf" srcId="{256EBFDA-DE84-447B-B8B5-916FDD4BFCD1}" destId="{DB0FA2F9-C10B-46C8-A981-7480E0BD6C1A}" srcOrd="0" destOrd="0" presId="urn:microsoft.com/office/officeart/2005/8/layout/vList5"/>
    <dgm:cxn modelId="{110912C7-CA30-4900-95F5-86D3B4C10054}" type="presOf" srcId="{1418EE5F-4803-41F9-8896-9484A1226F66}" destId="{27D565B9-98C4-46AE-AF4A-E3A9B35D35EB}" srcOrd="0" destOrd="0" presId="urn:microsoft.com/office/officeart/2005/8/layout/vList5"/>
    <dgm:cxn modelId="{3AF04C52-DF35-4E78-8CAF-EBDB584C216D}" srcId="{256EBFDA-DE84-447B-B8B5-916FDD4BFCD1}" destId="{18FD66A1-9E22-4A4F-A9F4-169B61DF481A}" srcOrd="0" destOrd="0" parTransId="{47DA0237-6119-4D3A-9044-BCD4D79E3DE3}" sibTransId="{BA77B432-4253-4702-BC08-C68DBC95FD25}"/>
    <dgm:cxn modelId="{67019825-3B91-450D-A359-BFE900B90618}" type="presOf" srcId="{18FD66A1-9E22-4A4F-A9F4-169B61DF481A}" destId="{BF972178-92DB-4F14-9A1E-EC13C63969CA}" srcOrd="0" destOrd="0" presId="urn:microsoft.com/office/officeart/2005/8/layout/vList5"/>
    <dgm:cxn modelId="{FD254172-8BAE-4C7F-8A88-0B5EC99BACA0}" type="presOf" srcId="{7A523E61-8C12-4650-AF64-7E6DBAE36AE4}" destId="{AE2D3F9D-A7E7-4840-B002-FA73742C0FDD}" srcOrd="0" destOrd="0" presId="urn:microsoft.com/office/officeart/2005/8/layout/vList5"/>
    <dgm:cxn modelId="{ECC73A55-4D13-4D0C-9F46-A23361F44F46}" srcId="{9DF2FB55-38CC-475D-85AC-17A6988595AF}" destId="{2BEB3AD7-28E8-4898-9402-EB91F990445B}" srcOrd="0" destOrd="0" parTransId="{FD8F1CD4-FDA0-4535-98A8-4913B344BA51}" sibTransId="{6B69A1F0-0840-4C89-ACA6-87BE9C561F0F}"/>
    <dgm:cxn modelId="{3464AA6E-4FB9-418A-95BE-36EC5968D2F6}" srcId="{F2E5C1D2-70C1-47B9-9682-601A20E52A49}" destId="{256EBFDA-DE84-447B-B8B5-916FDD4BFCD1}" srcOrd="0" destOrd="0" parTransId="{4CDFA0E2-35A1-4062-BA2E-46C04EF46657}" sibTransId="{379E96D2-C7E7-4661-9439-D124363734FA}"/>
    <dgm:cxn modelId="{3B73A5C5-0CAD-403F-9E94-554AEA49EEB6}" type="presOf" srcId="{9DF2FB55-38CC-475D-85AC-17A6988595AF}" destId="{9107FF3B-F1C4-4290-90F7-7CB803CB3DFC}" srcOrd="0" destOrd="0" presId="urn:microsoft.com/office/officeart/2005/8/layout/vList5"/>
    <dgm:cxn modelId="{B5B28E71-1765-4A43-A814-E3524CF54165}" type="presParOf" srcId="{CE40B39F-8922-4AB8-B054-5F7D1CAA687E}" destId="{296D4EC7-230D-401F-9161-CBF0E6A2586B}" srcOrd="0" destOrd="0" presId="urn:microsoft.com/office/officeart/2005/8/layout/vList5"/>
    <dgm:cxn modelId="{BF2C8996-15DA-4FF1-B6E1-7FCBD88F9195}" type="presParOf" srcId="{296D4EC7-230D-401F-9161-CBF0E6A2586B}" destId="{DB0FA2F9-C10B-46C8-A981-7480E0BD6C1A}" srcOrd="0" destOrd="0" presId="urn:microsoft.com/office/officeart/2005/8/layout/vList5"/>
    <dgm:cxn modelId="{08536989-662C-420C-B47E-1C5767A4F42F}" type="presParOf" srcId="{296D4EC7-230D-401F-9161-CBF0E6A2586B}" destId="{BF972178-92DB-4F14-9A1E-EC13C63969CA}" srcOrd="1" destOrd="0" presId="urn:microsoft.com/office/officeart/2005/8/layout/vList5"/>
    <dgm:cxn modelId="{6EE09FC1-D636-468E-86B5-1660C7F91BAD}" type="presParOf" srcId="{CE40B39F-8922-4AB8-B054-5F7D1CAA687E}" destId="{7B7FE3CF-3C6E-4930-8A3B-19490CEE73D8}" srcOrd="1" destOrd="0" presId="urn:microsoft.com/office/officeart/2005/8/layout/vList5"/>
    <dgm:cxn modelId="{F2FB4FE0-4E17-4C7D-9FBD-C7FC2068DF09}" type="presParOf" srcId="{CE40B39F-8922-4AB8-B054-5F7D1CAA687E}" destId="{ED3F58F7-76F0-4880-8881-5EC360EA073A}" srcOrd="2" destOrd="0" presId="urn:microsoft.com/office/officeart/2005/8/layout/vList5"/>
    <dgm:cxn modelId="{09BB3A0D-A9DA-47A4-BDE6-885E32C14BC2}" type="presParOf" srcId="{ED3F58F7-76F0-4880-8881-5EC360EA073A}" destId="{9107FF3B-F1C4-4290-90F7-7CB803CB3DFC}" srcOrd="0" destOrd="0" presId="urn:microsoft.com/office/officeart/2005/8/layout/vList5"/>
    <dgm:cxn modelId="{50B88282-7B67-4960-859C-6B62C1A798C9}" type="presParOf" srcId="{ED3F58F7-76F0-4880-8881-5EC360EA073A}" destId="{257135A3-F501-407B-A636-1317AD202B1E}" srcOrd="1" destOrd="0" presId="urn:microsoft.com/office/officeart/2005/8/layout/vList5"/>
    <dgm:cxn modelId="{F6AB26A9-2261-485D-ACBF-E7BC7657F9A4}" type="presParOf" srcId="{CE40B39F-8922-4AB8-B054-5F7D1CAA687E}" destId="{ECCC5150-610C-45AD-A5EC-CB2EF13F8A22}" srcOrd="3" destOrd="0" presId="urn:microsoft.com/office/officeart/2005/8/layout/vList5"/>
    <dgm:cxn modelId="{F8AC5D08-7C8F-46CD-A6AB-6C6E29821825}" type="presParOf" srcId="{CE40B39F-8922-4AB8-B054-5F7D1CAA687E}" destId="{0E29EE99-E531-4A25-B820-0D5FD7A46ABC}" srcOrd="4" destOrd="0" presId="urn:microsoft.com/office/officeart/2005/8/layout/vList5"/>
    <dgm:cxn modelId="{43B8CE6C-2A72-42D3-B7B3-244AC5127A82}" type="presParOf" srcId="{0E29EE99-E531-4A25-B820-0D5FD7A46ABC}" destId="{AE2D3F9D-A7E7-4840-B002-FA73742C0FDD}" srcOrd="0" destOrd="0" presId="urn:microsoft.com/office/officeart/2005/8/layout/vList5"/>
    <dgm:cxn modelId="{52489DFB-DC6B-4753-8936-DFAD0EDD7BAD}" type="presParOf" srcId="{0E29EE99-E531-4A25-B820-0D5FD7A46ABC}" destId="{27D565B9-98C4-46AE-AF4A-E3A9B35D35EB}" srcOrd="1" destOrd="0" presId="urn:microsoft.com/office/officeart/2005/8/layout/vList5"/>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BF972178-92DB-4F14-9A1E-EC13C63969CA}">
      <dsp:nvSpPr>
        <dsp:cNvPr id="0" name=""/>
        <dsp:cNvSpPr/>
      </dsp:nvSpPr>
      <dsp:spPr>
        <a:xfrm rot="5400000">
          <a:off x="4407380" y="-1685439"/>
          <a:ext cx="992395" cy="4615132"/>
        </a:xfrm>
        <a:prstGeom prst="round2SameRect">
          <a:avLst/>
        </a:prstGeom>
        <a:solidFill>
          <a:schemeClr val="accent4">
            <a:tint val="40000"/>
            <a:alpha val="90000"/>
            <a:hueOff val="0"/>
            <a:satOff val="0"/>
            <a:lumOff val="0"/>
            <a:alphaOff val="0"/>
          </a:schemeClr>
        </a:solidFill>
        <a:ln w="9525" cap="flat" cmpd="sng" algn="ctr">
          <a:solidFill>
            <a:schemeClr val="accent4">
              <a:tint val="40000"/>
              <a:alpha val="90000"/>
              <a:hueOff val="0"/>
              <a:satOff val="0"/>
              <a:lumOff val="0"/>
              <a:alphaOff val="0"/>
            </a:schemeClr>
          </a:solidFill>
          <a:prstDash val="solid"/>
        </a:ln>
        <a:effectLst>
          <a:outerShdw blurRad="40000" dist="23000" dir="5400000" rotWithShape="0">
            <a:srgbClr val="000000">
              <a:alpha val="35000"/>
            </a:srgbClr>
          </a:outerShdw>
        </a:effectLst>
        <a:scene3d>
          <a:camera prst="orthographicFront"/>
          <a:lightRig rig="flat" dir="t"/>
        </a:scene3d>
        <a:sp3d extrusionH="12700" prstMaterial="plastic">
          <a:bevelT w="50800" h="50800"/>
        </a:sp3d>
      </dsp:spPr>
      <dsp:style>
        <a:lnRef idx="1">
          <a:scrgbClr r="0" g="0" b="0"/>
        </a:lnRef>
        <a:fillRef idx="1">
          <a:scrgbClr r="0" g="0" b="0"/>
        </a:fillRef>
        <a:effectRef idx="2">
          <a:scrgbClr r="0" g="0" b="0"/>
        </a:effectRef>
        <a:fontRef idx="minor"/>
      </dsp:style>
      <dsp:txBody>
        <a:bodyPr spcFirstLastPara="0" vert="horz" wrap="square" lIns="72390" tIns="36195" rIns="72390" bIns="36195" numCol="1" spcCol="1270" anchor="ctr" anchorCtr="0">
          <a:noAutofit/>
        </a:bodyPr>
        <a:lstStyle/>
        <a:p>
          <a:pPr marL="171450" lvl="1" indent="-171450" algn="l" defTabSz="844550">
            <a:lnSpc>
              <a:spcPct val="90000"/>
            </a:lnSpc>
            <a:spcBef>
              <a:spcPct val="0"/>
            </a:spcBef>
            <a:spcAft>
              <a:spcPct val="15000"/>
            </a:spcAft>
            <a:buChar char="••"/>
          </a:pPr>
          <a:r>
            <a:rPr lang="en-IE" sz="1900" kern="1200" dirty="0"/>
            <a:t> Does the individual have the desire to do the job?</a:t>
          </a:r>
        </a:p>
      </dsp:txBody>
      <dsp:txXfrm rot="-5400000">
        <a:off x="2596012" y="174374"/>
        <a:ext cx="4566687" cy="895505"/>
      </dsp:txXfrm>
    </dsp:sp>
    <dsp:sp modelId="{DB0FA2F9-C10B-46C8-A981-7480E0BD6C1A}">
      <dsp:nvSpPr>
        <dsp:cNvPr id="0" name=""/>
        <dsp:cNvSpPr/>
      </dsp:nvSpPr>
      <dsp:spPr>
        <a:xfrm>
          <a:off x="0" y="1879"/>
          <a:ext cx="2596011" cy="1240494"/>
        </a:xfrm>
        <a:prstGeom prst="roundRect">
          <a:avLst/>
        </a:prstGeom>
        <a:gradFill rotWithShape="0">
          <a:gsLst>
            <a:gs pos="0">
              <a:schemeClr val="accent4">
                <a:hueOff val="0"/>
                <a:satOff val="0"/>
                <a:lumOff val="0"/>
                <a:alphaOff val="0"/>
                <a:shade val="51000"/>
                <a:satMod val="130000"/>
              </a:schemeClr>
            </a:gs>
            <a:gs pos="80000">
              <a:schemeClr val="accent4">
                <a:hueOff val="0"/>
                <a:satOff val="0"/>
                <a:lumOff val="0"/>
                <a:alphaOff val="0"/>
                <a:shade val="93000"/>
                <a:satMod val="130000"/>
              </a:schemeClr>
            </a:gs>
            <a:gs pos="100000">
              <a:schemeClr val="accent4">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18110" tIns="59055" rIns="118110" bIns="59055" numCol="1" spcCol="1270" anchor="ctr" anchorCtr="0">
          <a:noAutofit/>
        </a:bodyPr>
        <a:lstStyle/>
        <a:p>
          <a:pPr lvl="0" algn="ctr" defTabSz="1377950">
            <a:lnSpc>
              <a:spcPct val="90000"/>
            </a:lnSpc>
            <a:spcBef>
              <a:spcPct val="0"/>
            </a:spcBef>
            <a:spcAft>
              <a:spcPct val="35000"/>
            </a:spcAft>
          </a:pPr>
          <a:r>
            <a:rPr lang="en-IE" sz="3100" kern="1200" dirty="0"/>
            <a:t>Motivation</a:t>
          </a:r>
        </a:p>
      </dsp:txBody>
      <dsp:txXfrm>
        <a:off x="60556" y="62435"/>
        <a:ext cx="2474899" cy="1119382"/>
      </dsp:txXfrm>
    </dsp:sp>
    <dsp:sp modelId="{257135A3-F501-407B-A636-1317AD202B1E}">
      <dsp:nvSpPr>
        <dsp:cNvPr id="0" name=""/>
        <dsp:cNvSpPr/>
      </dsp:nvSpPr>
      <dsp:spPr>
        <a:xfrm rot="5400000">
          <a:off x="4407380" y="-382920"/>
          <a:ext cx="992395" cy="4615132"/>
        </a:xfrm>
        <a:prstGeom prst="round2SameRect">
          <a:avLst/>
        </a:prstGeom>
        <a:solidFill>
          <a:schemeClr val="accent4">
            <a:tint val="40000"/>
            <a:alpha val="90000"/>
            <a:hueOff val="-1972855"/>
            <a:satOff val="11079"/>
            <a:lumOff val="704"/>
            <a:alphaOff val="0"/>
          </a:schemeClr>
        </a:solidFill>
        <a:ln w="9525" cap="flat" cmpd="sng" algn="ctr">
          <a:solidFill>
            <a:schemeClr val="accent4">
              <a:tint val="40000"/>
              <a:alpha val="90000"/>
              <a:hueOff val="-1972855"/>
              <a:satOff val="11079"/>
              <a:lumOff val="704"/>
              <a:alphaOff val="0"/>
            </a:schemeClr>
          </a:solidFill>
          <a:prstDash val="solid"/>
        </a:ln>
        <a:effectLst>
          <a:outerShdw blurRad="40000" dist="23000" dir="5400000" rotWithShape="0">
            <a:srgbClr val="000000">
              <a:alpha val="35000"/>
            </a:srgbClr>
          </a:outerShdw>
        </a:effectLst>
        <a:scene3d>
          <a:camera prst="orthographicFront"/>
          <a:lightRig rig="flat" dir="t"/>
        </a:scene3d>
        <a:sp3d extrusionH="12700" prstMaterial="plastic">
          <a:bevelT w="50800" h="50800"/>
        </a:sp3d>
      </dsp:spPr>
      <dsp:style>
        <a:lnRef idx="1">
          <a:scrgbClr r="0" g="0" b="0"/>
        </a:lnRef>
        <a:fillRef idx="1">
          <a:scrgbClr r="0" g="0" b="0"/>
        </a:fillRef>
        <a:effectRef idx="2">
          <a:scrgbClr r="0" g="0" b="0"/>
        </a:effectRef>
        <a:fontRef idx="minor"/>
      </dsp:style>
      <dsp:txBody>
        <a:bodyPr spcFirstLastPara="0" vert="horz" wrap="square" lIns="72390" tIns="36195" rIns="72390" bIns="36195" numCol="1" spcCol="1270" anchor="ctr" anchorCtr="0">
          <a:noAutofit/>
        </a:bodyPr>
        <a:lstStyle/>
        <a:p>
          <a:pPr marL="171450" lvl="1" indent="-171450" algn="l" defTabSz="844550">
            <a:lnSpc>
              <a:spcPct val="90000"/>
            </a:lnSpc>
            <a:spcBef>
              <a:spcPct val="0"/>
            </a:spcBef>
            <a:spcAft>
              <a:spcPct val="15000"/>
            </a:spcAft>
            <a:buChar char="••"/>
          </a:pPr>
          <a:r>
            <a:rPr lang="en-IE" sz="1900" kern="1200" dirty="0"/>
            <a:t> Does the individual possess the necessary capability to do the job?</a:t>
          </a:r>
        </a:p>
      </dsp:txBody>
      <dsp:txXfrm rot="-5400000">
        <a:off x="2596012" y="1476893"/>
        <a:ext cx="4566687" cy="895505"/>
      </dsp:txXfrm>
    </dsp:sp>
    <dsp:sp modelId="{9107FF3B-F1C4-4290-90F7-7CB803CB3DFC}">
      <dsp:nvSpPr>
        <dsp:cNvPr id="0" name=""/>
        <dsp:cNvSpPr/>
      </dsp:nvSpPr>
      <dsp:spPr>
        <a:xfrm>
          <a:off x="0" y="1315860"/>
          <a:ext cx="2596011" cy="1240494"/>
        </a:xfrm>
        <a:prstGeom prst="roundRect">
          <a:avLst/>
        </a:prstGeom>
        <a:gradFill rotWithShape="0">
          <a:gsLst>
            <a:gs pos="0">
              <a:schemeClr val="accent4">
                <a:hueOff val="-2232385"/>
                <a:satOff val="13449"/>
                <a:lumOff val="1078"/>
                <a:alphaOff val="0"/>
                <a:shade val="51000"/>
                <a:satMod val="130000"/>
              </a:schemeClr>
            </a:gs>
            <a:gs pos="80000">
              <a:schemeClr val="accent4">
                <a:hueOff val="-2232385"/>
                <a:satOff val="13449"/>
                <a:lumOff val="1078"/>
                <a:alphaOff val="0"/>
                <a:shade val="93000"/>
                <a:satMod val="130000"/>
              </a:schemeClr>
            </a:gs>
            <a:gs pos="100000">
              <a:schemeClr val="accent4">
                <a:hueOff val="-2232385"/>
                <a:satOff val="13449"/>
                <a:lumOff val="1078"/>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18110" tIns="59055" rIns="118110" bIns="59055" numCol="1" spcCol="1270" anchor="ctr" anchorCtr="0">
          <a:noAutofit/>
        </a:bodyPr>
        <a:lstStyle/>
        <a:p>
          <a:pPr lvl="0" algn="ctr" defTabSz="1377950">
            <a:lnSpc>
              <a:spcPct val="90000"/>
            </a:lnSpc>
            <a:spcBef>
              <a:spcPct val="0"/>
            </a:spcBef>
            <a:spcAft>
              <a:spcPct val="35000"/>
            </a:spcAft>
          </a:pPr>
          <a:r>
            <a:rPr lang="en-IE" sz="3100" kern="1200" dirty="0"/>
            <a:t>Ability</a:t>
          </a:r>
        </a:p>
      </dsp:txBody>
      <dsp:txXfrm>
        <a:off x="60556" y="1376416"/>
        <a:ext cx="2474899" cy="1119382"/>
      </dsp:txXfrm>
    </dsp:sp>
    <dsp:sp modelId="{27D565B9-98C4-46AE-AF4A-E3A9B35D35EB}">
      <dsp:nvSpPr>
        <dsp:cNvPr id="0" name=""/>
        <dsp:cNvSpPr/>
      </dsp:nvSpPr>
      <dsp:spPr>
        <a:xfrm rot="5400000">
          <a:off x="4407380" y="919598"/>
          <a:ext cx="992395" cy="4615132"/>
        </a:xfrm>
        <a:prstGeom prst="round2SameRect">
          <a:avLst/>
        </a:prstGeom>
        <a:solidFill>
          <a:schemeClr val="accent4">
            <a:tint val="40000"/>
            <a:alpha val="90000"/>
            <a:hueOff val="-3945710"/>
            <a:satOff val="22157"/>
            <a:lumOff val="1408"/>
            <a:alphaOff val="0"/>
          </a:schemeClr>
        </a:solidFill>
        <a:ln w="9525" cap="flat" cmpd="sng" algn="ctr">
          <a:solidFill>
            <a:schemeClr val="accent4">
              <a:tint val="40000"/>
              <a:alpha val="90000"/>
              <a:hueOff val="-3945710"/>
              <a:satOff val="22157"/>
              <a:lumOff val="1408"/>
              <a:alphaOff val="0"/>
            </a:schemeClr>
          </a:solidFill>
          <a:prstDash val="solid"/>
        </a:ln>
        <a:effectLst>
          <a:outerShdw blurRad="40000" dist="23000" dir="5400000" rotWithShape="0">
            <a:srgbClr val="000000">
              <a:alpha val="35000"/>
            </a:srgbClr>
          </a:outerShdw>
        </a:effectLst>
        <a:scene3d>
          <a:camera prst="orthographicFront"/>
          <a:lightRig rig="flat" dir="t"/>
        </a:scene3d>
        <a:sp3d extrusionH="12700" prstMaterial="plastic">
          <a:bevelT w="50800" h="50800"/>
        </a:sp3d>
      </dsp:spPr>
      <dsp:style>
        <a:lnRef idx="1">
          <a:scrgbClr r="0" g="0" b="0"/>
        </a:lnRef>
        <a:fillRef idx="1">
          <a:scrgbClr r="0" g="0" b="0"/>
        </a:fillRef>
        <a:effectRef idx="2">
          <a:scrgbClr r="0" g="0" b="0"/>
        </a:effectRef>
        <a:fontRef idx="minor"/>
      </dsp:style>
      <dsp:txBody>
        <a:bodyPr spcFirstLastPara="0" vert="horz" wrap="square" lIns="72390" tIns="36195" rIns="72390" bIns="36195" numCol="1" spcCol="1270" anchor="ctr" anchorCtr="0">
          <a:noAutofit/>
        </a:bodyPr>
        <a:lstStyle/>
        <a:p>
          <a:pPr marL="171450" lvl="1" indent="-171450" algn="l" defTabSz="844550">
            <a:lnSpc>
              <a:spcPct val="90000"/>
            </a:lnSpc>
            <a:spcBef>
              <a:spcPct val="0"/>
            </a:spcBef>
            <a:spcAft>
              <a:spcPct val="15000"/>
            </a:spcAft>
            <a:buChar char="••"/>
          </a:pPr>
          <a:r>
            <a:rPr lang="en-IE" sz="1900" kern="1200" dirty="0"/>
            <a:t> Are the necessary resources needed available to the individual to allow them to do the job?</a:t>
          </a:r>
        </a:p>
      </dsp:txBody>
      <dsp:txXfrm rot="-5400000">
        <a:off x="2596012" y="2779412"/>
        <a:ext cx="4566687" cy="895505"/>
      </dsp:txXfrm>
    </dsp:sp>
    <dsp:sp modelId="{AE2D3F9D-A7E7-4840-B002-FA73742C0FDD}">
      <dsp:nvSpPr>
        <dsp:cNvPr id="0" name=""/>
        <dsp:cNvSpPr/>
      </dsp:nvSpPr>
      <dsp:spPr>
        <a:xfrm>
          <a:off x="0" y="2606917"/>
          <a:ext cx="2596011" cy="1240494"/>
        </a:xfrm>
        <a:prstGeom prst="roundRect">
          <a:avLst/>
        </a:prstGeom>
        <a:gradFill rotWithShape="0">
          <a:gsLst>
            <a:gs pos="0">
              <a:schemeClr val="accent4">
                <a:hueOff val="-4464770"/>
                <a:satOff val="26899"/>
                <a:lumOff val="2156"/>
                <a:alphaOff val="0"/>
                <a:shade val="51000"/>
                <a:satMod val="130000"/>
              </a:schemeClr>
            </a:gs>
            <a:gs pos="80000">
              <a:schemeClr val="accent4">
                <a:hueOff val="-4464770"/>
                <a:satOff val="26899"/>
                <a:lumOff val="2156"/>
                <a:alphaOff val="0"/>
                <a:shade val="93000"/>
                <a:satMod val="130000"/>
              </a:schemeClr>
            </a:gs>
            <a:gs pos="100000">
              <a:schemeClr val="accent4">
                <a:hueOff val="-4464770"/>
                <a:satOff val="26899"/>
                <a:lumOff val="2156"/>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18110" tIns="59055" rIns="118110" bIns="59055" numCol="1" spcCol="1270" anchor="ctr" anchorCtr="0">
          <a:noAutofit/>
        </a:bodyPr>
        <a:lstStyle/>
        <a:p>
          <a:pPr lvl="0" algn="ctr" defTabSz="1377950">
            <a:lnSpc>
              <a:spcPct val="90000"/>
            </a:lnSpc>
            <a:spcBef>
              <a:spcPct val="0"/>
            </a:spcBef>
            <a:spcAft>
              <a:spcPct val="35000"/>
            </a:spcAft>
          </a:pPr>
          <a:r>
            <a:rPr lang="en-IE" sz="3100" kern="1200" dirty="0"/>
            <a:t>Work Environment</a:t>
          </a:r>
        </a:p>
      </dsp:txBody>
      <dsp:txXfrm>
        <a:off x="60556" y="2667473"/>
        <a:ext cx="2474899" cy="1119382"/>
      </dsp:txXfrm>
    </dsp:sp>
  </dsp:spTree>
</dsp:drawing>
</file>

<file path=ppt/diagrams/layout1.xml><?xml version="1.0" encoding="utf-8"?>
<dgm:layoutDef xmlns:dgm="http://schemas.openxmlformats.org/drawingml/2006/diagram" xmlns:a="http://schemas.openxmlformats.org/drawingml/2006/main" uniqueId="urn:microsoft.com/office/officeart/2005/8/layout/vList5">
  <dgm:title val=""/>
  <dgm:desc val=""/>
  <dgm:catLst>
    <dgm:cat type="list" pri="15000"/>
    <dgm:cat type="convert" pri="2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animLvl val="lvl"/>
      <dgm:resizeHandles val="exact"/>
    </dgm:varLst>
    <dgm:choose name="Name1">
      <dgm:if name="Name2" func="var" arg="dir" op="equ" val="norm">
        <dgm:alg type="lin">
          <dgm:param type="linDir" val="fromT"/>
          <dgm:param type="nodeHorzAlign" val="l"/>
        </dgm:alg>
      </dgm:if>
      <dgm:else name="Name3">
        <dgm:alg type="lin">
          <dgm:param type="linDir" val="fromT"/>
          <dgm:param type="nodeHorzAlign" val="r"/>
        </dgm:alg>
      </dgm:else>
    </dgm:choose>
    <dgm:shape xmlns:r="http://schemas.openxmlformats.org/officeDocument/2006/relationships" r:blip="">
      <dgm:adjLst/>
    </dgm:shape>
    <dgm:presOf/>
    <dgm:constrLst>
      <dgm:constr type="h" for="ch" forName="linNode" refType="h"/>
      <dgm:constr type="w" for="ch" forName="linNode" refType="w"/>
      <dgm:constr type="h" for="ch" forName="sp" refType="h" fact="0.05"/>
      <dgm:constr type="primFontSz" for="des" forName="parentText" op="equ" val="65"/>
      <dgm:constr type="secFontSz" for="des" forName="descendantText" op="equ"/>
    </dgm:constrLst>
    <dgm:ruleLst/>
    <dgm:forEach name="Name4" axis="ch" ptType="node">
      <dgm:layoutNode name="linNode">
        <dgm:choose name="Name5">
          <dgm:if name="Name6" func="var" arg="dir" op="equ" val="norm">
            <dgm:alg type="lin">
              <dgm:param type="linDir" val="fromL"/>
            </dgm:alg>
          </dgm:if>
          <dgm:else name="Name7">
            <dgm:alg type="lin">
              <dgm:param type="linDir" val="fromR"/>
            </dgm:alg>
          </dgm:else>
        </dgm:choose>
        <dgm:shape xmlns:r="http://schemas.openxmlformats.org/officeDocument/2006/relationships" r:blip="">
          <dgm:adjLst/>
        </dgm:shape>
        <dgm:presOf/>
        <dgm:constrLst>
          <dgm:constr type="w" for="ch" forName="parentText" refType="w" fact="0.36"/>
          <dgm:constr type="w" for="ch" forName="descendantText" refType="w" fact="0.64"/>
          <dgm:constr type="h" for="ch" forName="parentText" refType="h"/>
          <dgm:constr type="h" for="ch" forName="descendantText" refType="h" refFor="ch" refForName="parentText" fact="0.8"/>
        </dgm:constrLst>
        <dgm:ruleLst/>
        <dgm:layoutNode name="parentText">
          <dgm:varLst>
            <dgm:chMax val="1"/>
            <dgm:bulletEnabled val="1"/>
          </dgm:varLst>
          <dgm:alg type="tx"/>
          <dgm:shape xmlns:r="http://schemas.openxmlformats.org/officeDocument/2006/relationships" type="roundRect" r:blip="" zOrderOff="3">
            <dgm:adjLst/>
          </dgm:shape>
          <dgm:presOf axis="self" ptType="node"/>
          <dgm:constrLst>
            <dgm:constr type="tMarg" refType="primFontSz" fact="0.15"/>
            <dgm:constr type="bMarg" refType="primFontSz" fact="0.15"/>
            <dgm:constr type="lMarg" refType="primFontSz" fact="0.3"/>
            <dgm:constr type="rMarg" refType="primFontSz" fact="0.3"/>
          </dgm:constrLst>
          <dgm:ruleLst>
            <dgm:rule type="primFontSz" val="5" fact="NaN" max="NaN"/>
          </dgm:ruleLst>
        </dgm:layoutNode>
        <dgm:choose name="Name8">
          <dgm:if name="Name9" axis="ch" ptType="node" func="cnt" op="gte" val="1">
            <dgm:layoutNode name="descendantText" styleLbl="alignAccFollowNode1">
              <dgm:varLst>
                <dgm:bulletEnabled val="1"/>
              </dgm:varLst>
              <dgm:alg type="tx">
                <dgm:param type="stBulletLvl" val="1"/>
                <dgm:param type="txAnchorVertCh" val="mid"/>
              </dgm:alg>
              <dgm:choose name="Name10">
                <dgm:if name="Name11" func="var" arg="dir" op="equ" val="norm">
                  <dgm:shape xmlns:r="http://schemas.openxmlformats.org/officeDocument/2006/relationships" rot="90" type="round2SameRect" r:blip="">
                    <dgm:adjLst/>
                  </dgm:shape>
                </dgm:if>
                <dgm:else name="Name12">
                  <dgm:shape xmlns:r="http://schemas.openxmlformats.org/officeDocument/2006/relationships" rot="-90" type="round2SameRect" r:blip="">
                    <dgm:adjLst/>
                  </dgm:shape>
                </dgm:else>
              </dgm:choose>
              <dgm:presOf axis="des" ptType="node"/>
              <dgm:constrLst>
                <dgm:constr type="secFontSz" val="65"/>
                <dgm:constr type="primFontSz" refType="secFontSz"/>
                <dgm:constr type="lMarg" refType="secFontSz" fact="0.3"/>
                <dgm:constr type="rMarg" refType="secFontSz" fact="0.3"/>
                <dgm:constr type="tMarg" refType="secFontSz" fact="0.15"/>
                <dgm:constr type="bMarg" refType="secFontSz" fact="0.15"/>
              </dgm:constrLst>
              <dgm:ruleLst>
                <dgm:rule type="secFontSz" val="5" fact="NaN" max="NaN"/>
              </dgm:ruleLst>
            </dgm:layoutNode>
          </dgm:if>
          <dgm:else name="Name13"/>
        </dgm:choose>
      </dgm:layoutNode>
      <dgm:forEach name="Name14" axis="followSib" ptType="sibTrans" cnt="1">
        <dgm:layoutNode name="sp">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422674566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IE"/>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Date Placeholder 3"/>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5" name="Footer Placeholder 4"/>
          <p:cNvSpPr>
            <a:spLocks noGrp="1"/>
          </p:cNvSpPr>
          <p:nvPr>
            <p:ph type="ftr" sz="quarter" idx="11"/>
          </p:nvPr>
        </p:nvSpPr>
        <p:spPr/>
        <p:txBody>
          <a:bodyPr/>
          <a:lstStyle/>
          <a:p>
            <a:endParaRPr lang="en-IE" dirty="0"/>
          </a:p>
        </p:txBody>
      </p:sp>
      <p:sp>
        <p:nvSpPr>
          <p:cNvPr id="6" name="Slide Number Placeholder 5"/>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239234262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IE"/>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Date Placeholder 3"/>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5" name="Footer Placeholder 4"/>
          <p:cNvSpPr>
            <a:spLocks noGrp="1"/>
          </p:cNvSpPr>
          <p:nvPr>
            <p:ph type="ftr" sz="quarter" idx="11"/>
          </p:nvPr>
        </p:nvSpPr>
        <p:spPr/>
        <p:txBody>
          <a:bodyPr/>
          <a:lstStyle/>
          <a:p>
            <a:endParaRPr lang="en-IE" dirty="0"/>
          </a:p>
        </p:txBody>
      </p:sp>
      <p:sp>
        <p:nvSpPr>
          <p:cNvPr id="6" name="Slide Number Placeholder 5"/>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296874233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7" name="Rectangle 6"/>
          <p:cNvSpPr/>
          <p:nvPr userDrawn="1"/>
        </p:nvSpPr>
        <p:spPr>
          <a:xfrm>
            <a:off x="0" y="6183297"/>
            <a:ext cx="9135712" cy="504056"/>
          </a:xfrm>
          <a:prstGeom prst="rect">
            <a:avLst/>
          </a:prstGeom>
          <a:solidFill>
            <a:srgbClr val="FEDD4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1400" i="1" dirty="0">
                <a:solidFill>
                  <a:schemeClr val="tx1"/>
                </a:solidFill>
                <a:cs typeface="Arial" panose="020B0604020202020204" pitchFamily="34" charset="0"/>
              </a:rPr>
              <a:t>Organisational Behaviour,</a:t>
            </a:r>
            <a:r>
              <a:rPr lang="en-GB" sz="1400" i="1" baseline="0" dirty="0">
                <a:solidFill>
                  <a:schemeClr val="tx1"/>
                </a:solidFill>
                <a:cs typeface="Arial" panose="020B0604020202020204" pitchFamily="34" charset="0"/>
              </a:rPr>
              <a:t> </a:t>
            </a:r>
            <a:r>
              <a:rPr lang="en-GB" sz="1400" i="0" baseline="0" dirty="0">
                <a:solidFill>
                  <a:schemeClr val="tx1"/>
                </a:solidFill>
                <a:cs typeface="Arial" panose="020B0604020202020204" pitchFamily="34" charset="0"/>
              </a:rPr>
              <a:t>second edition, e</a:t>
            </a:r>
            <a:r>
              <a:rPr lang="en-GB" sz="1400" dirty="0">
                <a:solidFill>
                  <a:schemeClr val="tx1"/>
                </a:solidFill>
                <a:cs typeface="Arial" panose="020B0604020202020204" pitchFamily="34" charset="0"/>
              </a:rPr>
              <a:t>dited by Christine Cross and Ronan Carbery</a:t>
            </a:r>
          </a:p>
          <a:p>
            <a:pPr algn="ctr"/>
            <a:r>
              <a:rPr lang="en-GB" sz="1400" dirty="0">
                <a:solidFill>
                  <a:schemeClr val="tx1"/>
                </a:solidFill>
                <a:cs typeface="Arial" panose="020B0604020202020204" pitchFamily="34" charset="0"/>
              </a:rPr>
              <a:t>©Bloomsbury</a:t>
            </a:r>
            <a:r>
              <a:rPr lang="en-GB" sz="1400" baseline="0" dirty="0">
                <a:solidFill>
                  <a:schemeClr val="tx1"/>
                </a:solidFill>
                <a:cs typeface="Arial" panose="020B0604020202020204" pitchFamily="34" charset="0"/>
              </a:rPr>
              <a:t> 2021</a:t>
            </a:r>
            <a:endParaRPr lang="en-GB" sz="1400" dirty="0">
              <a:solidFill>
                <a:schemeClr val="tx1"/>
              </a:solidFill>
              <a:cs typeface="Arial" panose="020B0604020202020204" pitchFamily="34" charset="0"/>
            </a:endParaRPr>
          </a:p>
        </p:txBody>
      </p:sp>
    </p:spTree>
    <p:extLst>
      <p:ext uri="{BB962C8B-B14F-4D97-AF65-F5344CB8AC3E}">
        <p14:creationId xmlns:p14="http://schemas.microsoft.com/office/powerpoint/2010/main" val="192562900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IE"/>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5" name="Footer Placeholder 4"/>
          <p:cNvSpPr>
            <a:spLocks noGrp="1"/>
          </p:cNvSpPr>
          <p:nvPr>
            <p:ph type="ftr" sz="quarter" idx="11"/>
          </p:nvPr>
        </p:nvSpPr>
        <p:spPr/>
        <p:txBody>
          <a:bodyPr/>
          <a:lstStyle/>
          <a:p>
            <a:endParaRPr lang="en-IE" dirty="0"/>
          </a:p>
        </p:txBody>
      </p:sp>
      <p:sp>
        <p:nvSpPr>
          <p:cNvPr id="6" name="Slide Number Placeholder 5"/>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313419200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IE"/>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5" name="Date Placeholder 4"/>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6" name="Footer Placeholder 5"/>
          <p:cNvSpPr>
            <a:spLocks noGrp="1"/>
          </p:cNvSpPr>
          <p:nvPr>
            <p:ph type="ftr" sz="quarter" idx="11"/>
          </p:nvPr>
        </p:nvSpPr>
        <p:spPr/>
        <p:txBody>
          <a:bodyPr/>
          <a:lstStyle/>
          <a:p>
            <a:endParaRPr lang="en-IE" dirty="0"/>
          </a:p>
        </p:txBody>
      </p:sp>
      <p:sp>
        <p:nvSpPr>
          <p:cNvPr id="7" name="Slide Number Placeholder 6"/>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279666189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IE"/>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7" name="Date Placeholder 6"/>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8" name="Footer Placeholder 7"/>
          <p:cNvSpPr>
            <a:spLocks noGrp="1"/>
          </p:cNvSpPr>
          <p:nvPr>
            <p:ph type="ftr" sz="quarter" idx="11"/>
          </p:nvPr>
        </p:nvSpPr>
        <p:spPr/>
        <p:txBody>
          <a:bodyPr/>
          <a:lstStyle/>
          <a:p>
            <a:endParaRPr lang="en-IE" dirty="0"/>
          </a:p>
        </p:txBody>
      </p:sp>
      <p:sp>
        <p:nvSpPr>
          <p:cNvPr id="9" name="Slide Number Placeholder 8"/>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353935381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IE"/>
          </a:p>
        </p:txBody>
      </p:sp>
      <p:sp>
        <p:nvSpPr>
          <p:cNvPr id="3" name="Date Placeholder 2"/>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4" name="Footer Placeholder 3"/>
          <p:cNvSpPr>
            <a:spLocks noGrp="1"/>
          </p:cNvSpPr>
          <p:nvPr>
            <p:ph type="ftr" sz="quarter" idx="11"/>
          </p:nvPr>
        </p:nvSpPr>
        <p:spPr/>
        <p:txBody>
          <a:bodyPr/>
          <a:lstStyle/>
          <a:p>
            <a:endParaRPr lang="en-IE" dirty="0"/>
          </a:p>
        </p:txBody>
      </p:sp>
      <p:sp>
        <p:nvSpPr>
          <p:cNvPr id="5" name="Slide Number Placeholder 4"/>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153626028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3" name="Footer Placeholder 2"/>
          <p:cNvSpPr>
            <a:spLocks noGrp="1"/>
          </p:cNvSpPr>
          <p:nvPr>
            <p:ph type="ftr" sz="quarter" idx="11"/>
          </p:nvPr>
        </p:nvSpPr>
        <p:spPr/>
        <p:txBody>
          <a:bodyPr/>
          <a:lstStyle/>
          <a:p>
            <a:endParaRPr lang="en-IE" dirty="0"/>
          </a:p>
        </p:txBody>
      </p:sp>
      <p:sp>
        <p:nvSpPr>
          <p:cNvPr id="4" name="Slide Number Placeholder 3"/>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395397907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IE"/>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6" name="Footer Placeholder 5"/>
          <p:cNvSpPr>
            <a:spLocks noGrp="1"/>
          </p:cNvSpPr>
          <p:nvPr>
            <p:ph type="ftr" sz="quarter" idx="11"/>
          </p:nvPr>
        </p:nvSpPr>
        <p:spPr/>
        <p:txBody>
          <a:bodyPr/>
          <a:lstStyle/>
          <a:p>
            <a:endParaRPr lang="en-IE" dirty="0"/>
          </a:p>
        </p:txBody>
      </p:sp>
      <p:sp>
        <p:nvSpPr>
          <p:cNvPr id="7" name="Slide Number Placeholder 6"/>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312990743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IE"/>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IE"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6" name="Footer Placeholder 5"/>
          <p:cNvSpPr>
            <a:spLocks noGrp="1"/>
          </p:cNvSpPr>
          <p:nvPr>
            <p:ph type="ftr" sz="quarter" idx="11"/>
          </p:nvPr>
        </p:nvSpPr>
        <p:spPr/>
        <p:txBody>
          <a:bodyPr/>
          <a:lstStyle/>
          <a:p>
            <a:endParaRPr lang="en-IE" dirty="0"/>
          </a:p>
        </p:txBody>
      </p:sp>
      <p:sp>
        <p:nvSpPr>
          <p:cNvPr id="7" name="Slide Number Placeholder 6"/>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144686862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endParaRPr lang="en-IE"/>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76DCEE7-335A-44A1-8AA0-B7DDEFE159FE}" type="datetimeFigureOut">
              <a:rPr lang="en-IE" smtClean="0"/>
              <a:t>13/10/2021</a:t>
            </a:fld>
            <a:endParaRPr lang="en-IE"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IE"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47EE8D3-2306-45B1-9F69-9A643D43E400}" type="slidenum">
              <a:rPr lang="en-IE" smtClean="0"/>
              <a:t>‹#›</a:t>
            </a:fld>
            <a:endParaRPr lang="en-IE" dirty="0"/>
          </a:p>
        </p:txBody>
      </p:sp>
    </p:spTree>
    <p:extLst>
      <p:ext uri="{BB962C8B-B14F-4D97-AF65-F5344CB8AC3E}">
        <p14:creationId xmlns:p14="http://schemas.microsoft.com/office/powerpoint/2010/main" val="65397077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slideLayout" Target="../slideLayouts/slideLayout2.xml"/><Relationship Id="rId1" Type="http://schemas.openxmlformats.org/officeDocument/2006/relationships/themeOverride" Target="../theme/themeOverride1.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5.xml.rels><?xml version="1.0" encoding="UTF-8" standalone="yes"?>
<Relationships xmlns="http://schemas.openxmlformats.org/package/2006/relationships"><Relationship Id="rId2" Type="http://schemas.openxmlformats.org/officeDocument/2006/relationships/hyperlink" Target="#_ENREF_8"/><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3BBCD6"/>
        </a:solidFill>
        <a:effectLst/>
      </p:bgPr>
    </p:bg>
    <p:spTree>
      <p:nvGrpSpPr>
        <p:cNvPr id="1" name=""/>
        <p:cNvGrpSpPr/>
        <p:nvPr/>
      </p:nvGrpSpPr>
      <p:grpSpPr>
        <a:xfrm>
          <a:off x="0" y="0"/>
          <a:ext cx="0" cy="0"/>
          <a:chOff x="0" y="0"/>
          <a:chExt cx="0" cy="0"/>
        </a:xfrm>
      </p:grpSpPr>
      <p:sp>
        <p:nvSpPr>
          <p:cNvPr id="6" name="Rectangle 5"/>
          <p:cNvSpPr/>
          <p:nvPr/>
        </p:nvSpPr>
        <p:spPr>
          <a:xfrm>
            <a:off x="0" y="3284984"/>
            <a:ext cx="9144000" cy="3573016"/>
          </a:xfrm>
          <a:prstGeom prst="rect">
            <a:avLst/>
          </a:prstGeom>
          <a:solidFill>
            <a:srgbClr val="FEDD43"/>
          </a:solidFill>
          <a:ln>
            <a:solidFill>
              <a:srgbClr val="00AFC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4000" dirty="0">
              <a:solidFill>
                <a:srgbClr val="25AEC9"/>
              </a:solidFill>
              <a:latin typeface="+mj-lt"/>
            </a:endParaRPr>
          </a:p>
        </p:txBody>
      </p:sp>
      <p:sp>
        <p:nvSpPr>
          <p:cNvPr id="2" name="TextBox 1"/>
          <p:cNvSpPr txBox="1"/>
          <p:nvPr/>
        </p:nvSpPr>
        <p:spPr>
          <a:xfrm>
            <a:off x="3311860" y="1657057"/>
            <a:ext cx="2520280" cy="707886"/>
          </a:xfrm>
          <a:prstGeom prst="rect">
            <a:avLst/>
          </a:prstGeom>
          <a:noFill/>
        </p:spPr>
        <p:txBody>
          <a:bodyPr wrap="square" rtlCol="0">
            <a:spAutoFit/>
          </a:bodyPr>
          <a:lstStyle/>
          <a:p>
            <a:r>
              <a:rPr lang="en-GB" sz="4000" dirty="0">
                <a:solidFill>
                  <a:srgbClr val="FEDD43"/>
                </a:solidFill>
              </a:rPr>
              <a:t>Chapter 5</a:t>
            </a:r>
          </a:p>
        </p:txBody>
      </p:sp>
      <p:sp>
        <p:nvSpPr>
          <p:cNvPr id="4" name="TextBox 3"/>
          <p:cNvSpPr txBox="1"/>
          <p:nvPr/>
        </p:nvSpPr>
        <p:spPr>
          <a:xfrm>
            <a:off x="755576" y="3645024"/>
            <a:ext cx="7920880" cy="707886"/>
          </a:xfrm>
          <a:prstGeom prst="rect">
            <a:avLst/>
          </a:prstGeom>
          <a:noFill/>
        </p:spPr>
        <p:txBody>
          <a:bodyPr wrap="square" rtlCol="0">
            <a:spAutoFit/>
          </a:bodyPr>
          <a:lstStyle/>
          <a:p>
            <a:pPr algn="ctr"/>
            <a:r>
              <a:rPr lang="en-GB" sz="4000" dirty="0">
                <a:solidFill>
                  <a:srgbClr val="25AEC9"/>
                </a:solidFill>
              </a:rPr>
              <a:t>Motivation and Rewards</a:t>
            </a:r>
          </a:p>
        </p:txBody>
      </p:sp>
    </p:spTree>
    <p:extLst>
      <p:ext uri="{BB962C8B-B14F-4D97-AF65-F5344CB8AC3E}">
        <p14:creationId xmlns:p14="http://schemas.microsoft.com/office/powerpoint/2010/main" val="61491662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778098"/>
          </a:xfrm>
          <a:solidFill>
            <a:srgbClr val="3BBCD6"/>
          </a:solidFill>
        </p:spPr>
        <p:txBody>
          <a:bodyPr>
            <a:noAutofit/>
          </a:bodyPr>
          <a:lstStyle/>
          <a:p>
            <a:r>
              <a:rPr lang="en-GB" sz="2800" dirty="0">
                <a:solidFill>
                  <a:schemeClr val="bg1"/>
                </a:solidFill>
              </a:rPr>
              <a:t>Implications of Herzberg’s </a:t>
            </a:r>
            <a:r>
              <a:rPr lang="en-GB" sz="2800" dirty="0" smtClean="0">
                <a:solidFill>
                  <a:schemeClr val="bg1"/>
                </a:solidFill>
              </a:rPr>
              <a:t>Two-Factor </a:t>
            </a:r>
            <a:r>
              <a:rPr lang="en-GB" sz="2800" dirty="0">
                <a:solidFill>
                  <a:schemeClr val="bg1"/>
                </a:solidFill>
              </a:rPr>
              <a:t>Theory of Motivation for Managers and Job Design</a:t>
            </a:r>
            <a:endParaRPr lang="en-IE" sz="2800" dirty="0">
              <a:solidFill>
                <a:schemeClr val="bg1"/>
              </a:solidFill>
            </a:endParaRPr>
          </a:p>
        </p:txBody>
      </p:sp>
      <p:sp>
        <p:nvSpPr>
          <p:cNvPr id="3" name="Content Placeholder 2"/>
          <p:cNvSpPr>
            <a:spLocks noGrp="1"/>
          </p:cNvSpPr>
          <p:nvPr>
            <p:ph idx="4294967295"/>
          </p:nvPr>
        </p:nvSpPr>
        <p:spPr>
          <a:xfrm>
            <a:off x="251520" y="1196752"/>
            <a:ext cx="8712968" cy="4929411"/>
          </a:xfrm>
        </p:spPr>
        <p:txBody>
          <a:bodyPr>
            <a:noAutofit/>
          </a:bodyPr>
          <a:lstStyle/>
          <a:p>
            <a:pPr>
              <a:spcBef>
                <a:spcPts val="0"/>
              </a:spcBef>
            </a:pPr>
            <a:r>
              <a:rPr lang="en-GB" sz="2200" dirty="0">
                <a:effectLst/>
                <a:ea typeface="Times New Roman" panose="02020603050405020304" pitchFamily="18" charset="0"/>
              </a:rPr>
              <a:t>To motivate employees, focus on improving how the job is structured and what the individual is asked to do</a:t>
            </a:r>
          </a:p>
          <a:p>
            <a:pPr>
              <a:spcBef>
                <a:spcPts val="0"/>
              </a:spcBef>
            </a:pPr>
            <a:endParaRPr lang="en-GB" sz="2200" dirty="0"/>
          </a:p>
          <a:p>
            <a:pPr>
              <a:spcBef>
                <a:spcPts val="0"/>
              </a:spcBef>
            </a:pPr>
            <a:r>
              <a:rPr lang="en-GB" sz="2200" dirty="0">
                <a:effectLst/>
                <a:ea typeface="Times New Roman" panose="02020603050405020304" pitchFamily="18" charset="0"/>
              </a:rPr>
              <a:t>Providing hygiene factors will remove employee dissatisfaction but will not motivate workers to high achievement levels</a:t>
            </a:r>
          </a:p>
          <a:p>
            <a:pPr>
              <a:spcBef>
                <a:spcPts val="0"/>
              </a:spcBef>
            </a:pPr>
            <a:endParaRPr lang="en-GB" sz="2200" dirty="0">
              <a:ea typeface="Times New Roman" panose="02020603050405020304" pitchFamily="18" charset="0"/>
            </a:endParaRPr>
          </a:p>
          <a:p>
            <a:pPr>
              <a:spcBef>
                <a:spcPts val="0"/>
              </a:spcBef>
            </a:pPr>
            <a:r>
              <a:rPr lang="en-GB" sz="2200" dirty="0">
                <a:ea typeface="Times New Roman" panose="02020603050405020304" pitchFamily="18" charset="0"/>
              </a:rPr>
              <a:t>R</a:t>
            </a:r>
            <a:r>
              <a:rPr lang="en-GB" sz="2200" dirty="0">
                <a:effectLst/>
                <a:ea typeface="Times New Roman" panose="02020603050405020304" pitchFamily="18" charset="0"/>
              </a:rPr>
              <a:t>ecognition, challenge and opportunities for personal growth are powerful motivators and will promote high levels of satisfaction and performance</a:t>
            </a:r>
          </a:p>
          <a:p>
            <a:pPr>
              <a:spcBef>
                <a:spcPts val="0"/>
              </a:spcBef>
            </a:pPr>
            <a:endParaRPr lang="en-GB" sz="2200" dirty="0">
              <a:ea typeface="Times New Roman" panose="02020603050405020304" pitchFamily="18" charset="0"/>
            </a:endParaRPr>
          </a:p>
          <a:p>
            <a:pPr>
              <a:spcBef>
                <a:spcPts val="0"/>
              </a:spcBef>
            </a:pPr>
            <a:r>
              <a:rPr lang="en-GB" sz="2200" dirty="0">
                <a:effectLst/>
                <a:ea typeface="Times New Roman" panose="02020603050405020304" pitchFamily="18" charset="0"/>
              </a:rPr>
              <a:t>One of the main contributions of Herzberg’s </a:t>
            </a:r>
            <a:r>
              <a:rPr lang="en-GB" sz="2200" dirty="0" smtClean="0">
                <a:effectLst/>
                <a:ea typeface="Times New Roman" panose="02020603050405020304" pitchFamily="18" charset="0"/>
              </a:rPr>
              <a:t>Two-Factor </a:t>
            </a:r>
            <a:r>
              <a:rPr lang="en-GB" sz="2200" dirty="0">
                <a:effectLst/>
                <a:ea typeface="Times New Roman" panose="02020603050405020304" pitchFamily="18" charset="0"/>
              </a:rPr>
              <a:t>Theory was the increased emphasis it placed on how jobs are designed, for example how different tasks and skills should be combined into jobs, so as to maximise the motivation of the individual to perform them</a:t>
            </a:r>
          </a:p>
          <a:p>
            <a:pPr>
              <a:spcBef>
                <a:spcPts val="0"/>
              </a:spcBef>
            </a:pPr>
            <a:endParaRPr lang="en-IE" sz="2200" dirty="0"/>
          </a:p>
        </p:txBody>
      </p:sp>
    </p:spTree>
    <p:extLst>
      <p:ext uri="{BB962C8B-B14F-4D97-AF65-F5344CB8AC3E}">
        <p14:creationId xmlns:p14="http://schemas.microsoft.com/office/powerpoint/2010/main" val="296017616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778098"/>
          </a:xfrm>
          <a:solidFill>
            <a:srgbClr val="3BBCD6"/>
          </a:solidFill>
        </p:spPr>
        <p:txBody>
          <a:bodyPr>
            <a:noAutofit/>
          </a:bodyPr>
          <a:lstStyle/>
          <a:p>
            <a:r>
              <a:rPr lang="en-GB" sz="2800" dirty="0">
                <a:solidFill>
                  <a:schemeClr val="bg1"/>
                </a:solidFill>
              </a:rPr>
              <a:t>Managerial Implications of the Job Characteristics Model</a:t>
            </a:r>
            <a:endParaRPr lang="en-IE" sz="2800" dirty="0">
              <a:solidFill>
                <a:schemeClr val="bg1"/>
              </a:solidFill>
            </a:endParaRPr>
          </a:p>
        </p:txBody>
      </p:sp>
      <p:sp>
        <p:nvSpPr>
          <p:cNvPr id="4" name="Content Placeholder 2">
            <a:extLst>
              <a:ext uri="{FF2B5EF4-FFF2-40B4-BE49-F238E27FC236}">
                <a16:creationId xmlns:a16="http://schemas.microsoft.com/office/drawing/2014/main" id="{23CD1EB2-3310-486C-A463-A482F4918FE7}"/>
              </a:ext>
            </a:extLst>
          </p:cNvPr>
          <p:cNvSpPr>
            <a:spLocks noGrp="1"/>
          </p:cNvSpPr>
          <p:nvPr>
            <p:ph idx="4294967295"/>
          </p:nvPr>
        </p:nvSpPr>
        <p:spPr>
          <a:xfrm>
            <a:off x="179512" y="1196975"/>
            <a:ext cx="8784976" cy="4929188"/>
          </a:xfrm>
        </p:spPr>
        <p:txBody>
          <a:bodyPr>
            <a:noAutofit/>
          </a:bodyPr>
          <a:lstStyle/>
          <a:p>
            <a:pPr>
              <a:spcBef>
                <a:spcPts val="0"/>
              </a:spcBef>
              <a:spcAft>
                <a:spcPts val="600"/>
              </a:spcAft>
            </a:pPr>
            <a:r>
              <a:rPr lang="en-GB" sz="2200" dirty="0"/>
              <a:t>In creating or redesigning roles, the more managers can include elements of the core job characteristics into the role, in terms of skill variety, task identity and significance with feedback and high levels of the autonomy the more likely those roles are to motivate the individual tasked with completing them</a:t>
            </a:r>
          </a:p>
          <a:p>
            <a:pPr>
              <a:spcBef>
                <a:spcPts val="0"/>
              </a:spcBef>
              <a:spcAft>
                <a:spcPts val="600"/>
              </a:spcAft>
            </a:pPr>
            <a:r>
              <a:rPr lang="en-GB" sz="2200" dirty="0"/>
              <a:t>Having input in to </a:t>
            </a:r>
            <a:r>
              <a:rPr lang="en-GB" sz="2200" b="1" i="1" dirty="0"/>
              <a:t>how</a:t>
            </a:r>
            <a:r>
              <a:rPr lang="en-GB" sz="2200" dirty="0"/>
              <a:t> and </a:t>
            </a:r>
            <a:r>
              <a:rPr lang="en-GB" sz="2200" b="1" i="1" dirty="0"/>
              <a:t>when</a:t>
            </a:r>
            <a:r>
              <a:rPr lang="en-GB" sz="2200" dirty="0"/>
              <a:t> you do certain parts of your job are important motivating factors for individuals</a:t>
            </a:r>
          </a:p>
          <a:p>
            <a:pPr>
              <a:spcBef>
                <a:spcPts val="0"/>
              </a:spcBef>
              <a:spcAft>
                <a:spcPts val="600"/>
              </a:spcAft>
            </a:pPr>
            <a:r>
              <a:rPr lang="en-GB" sz="2200" dirty="0"/>
              <a:t>As is the ability to see how that particular job fits into the broader fulfilment of the goals of the team or organisation</a:t>
            </a:r>
          </a:p>
          <a:p>
            <a:pPr>
              <a:spcBef>
                <a:spcPts val="0"/>
              </a:spcBef>
              <a:spcAft>
                <a:spcPts val="600"/>
              </a:spcAft>
            </a:pPr>
            <a:r>
              <a:rPr lang="en-GB" sz="2200" dirty="0"/>
              <a:t>A sense of ‘my job matters’ and I understand how it contributes is a very powerful motivator for most employees</a:t>
            </a:r>
          </a:p>
          <a:p>
            <a:pPr>
              <a:spcBef>
                <a:spcPts val="0"/>
              </a:spcBef>
            </a:pPr>
            <a:r>
              <a:rPr lang="en-GB" sz="2200" dirty="0"/>
              <a:t>For managers looking at implementing the insights from this model, a good rule of thumb is to try to make the roles of those who report to them more like their own</a:t>
            </a:r>
            <a:endParaRPr lang="en-IE" sz="2200" dirty="0"/>
          </a:p>
        </p:txBody>
      </p:sp>
    </p:spTree>
    <p:extLst>
      <p:ext uri="{BB962C8B-B14F-4D97-AF65-F5344CB8AC3E}">
        <p14:creationId xmlns:p14="http://schemas.microsoft.com/office/powerpoint/2010/main" val="347010464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778098"/>
          </a:xfrm>
          <a:solidFill>
            <a:srgbClr val="3BBCD6"/>
          </a:solidFill>
        </p:spPr>
        <p:txBody>
          <a:bodyPr>
            <a:normAutofit/>
          </a:bodyPr>
          <a:lstStyle/>
          <a:p>
            <a:r>
              <a:rPr lang="en-GB" sz="4000" dirty="0">
                <a:solidFill>
                  <a:schemeClr val="bg1"/>
                </a:solidFill>
              </a:rPr>
              <a:t>Acquired Needs Theory</a:t>
            </a:r>
            <a:endParaRPr lang="en-IE" sz="4000" dirty="0">
              <a:solidFill>
                <a:schemeClr val="bg1"/>
              </a:solidFill>
            </a:endParaRPr>
          </a:p>
        </p:txBody>
      </p:sp>
      <p:sp>
        <p:nvSpPr>
          <p:cNvPr id="4" name="Content Placeholder 2">
            <a:extLst>
              <a:ext uri="{FF2B5EF4-FFF2-40B4-BE49-F238E27FC236}">
                <a16:creationId xmlns:a16="http://schemas.microsoft.com/office/drawing/2014/main" id="{FA07E35E-EB3B-44ED-943A-2F7A060905F7}"/>
              </a:ext>
            </a:extLst>
          </p:cNvPr>
          <p:cNvSpPr>
            <a:spLocks noGrp="1"/>
          </p:cNvSpPr>
          <p:nvPr>
            <p:ph idx="4294967295"/>
          </p:nvPr>
        </p:nvSpPr>
        <p:spPr>
          <a:xfrm>
            <a:off x="457200" y="1196975"/>
            <a:ext cx="8229600" cy="4929188"/>
          </a:xfrm>
        </p:spPr>
        <p:txBody>
          <a:bodyPr>
            <a:noAutofit/>
          </a:bodyPr>
          <a:lstStyle/>
          <a:p>
            <a:pPr>
              <a:spcAft>
                <a:spcPts val="600"/>
              </a:spcAft>
            </a:pPr>
            <a:r>
              <a:rPr lang="en-GB" sz="2200" dirty="0"/>
              <a:t>David McClelland (1985) argued that certain types of needs are acquired during a person’s lifetime</a:t>
            </a:r>
            <a:endParaRPr lang="en-GB" sz="1050" dirty="0"/>
          </a:p>
          <a:p>
            <a:pPr>
              <a:spcAft>
                <a:spcPts val="600"/>
              </a:spcAft>
            </a:pPr>
            <a:r>
              <a:rPr lang="en-GB" sz="2200" dirty="0"/>
              <a:t>Individuals have very different life experiences and the learned, or acquired needs, which come from these become ‘enduring predispositions’, which are almost like personality traits that can be activated by certain cues in the environment</a:t>
            </a:r>
          </a:p>
          <a:p>
            <a:pPr>
              <a:spcBef>
                <a:spcPts val="600"/>
              </a:spcBef>
              <a:spcAft>
                <a:spcPts val="600"/>
              </a:spcAft>
            </a:pPr>
            <a:r>
              <a:rPr lang="en-GB" sz="2200" dirty="0"/>
              <a:t>The three key needs he identified are:</a:t>
            </a:r>
            <a:endParaRPr lang="en-IE" sz="2200" dirty="0"/>
          </a:p>
          <a:p>
            <a:pPr lvl="1">
              <a:spcBef>
                <a:spcPts val="0"/>
              </a:spcBef>
            </a:pPr>
            <a:r>
              <a:rPr lang="en-GB" sz="2200" b="1" dirty="0"/>
              <a:t>Need for achievement </a:t>
            </a:r>
            <a:r>
              <a:rPr lang="en-GB" sz="2200" dirty="0"/>
              <a:t>– the drive to accomplish something difficult, surpass others, and master complex tasks</a:t>
            </a:r>
            <a:endParaRPr lang="en-IE" sz="2200" dirty="0"/>
          </a:p>
          <a:p>
            <a:pPr lvl="1">
              <a:spcBef>
                <a:spcPts val="0"/>
              </a:spcBef>
            </a:pPr>
            <a:r>
              <a:rPr lang="en-GB" sz="2200" b="1" dirty="0"/>
              <a:t>Need for affiliation </a:t>
            </a:r>
            <a:r>
              <a:rPr lang="en-GB" sz="2200" dirty="0"/>
              <a:t>– the desire to form close personal relationships and avoid conflict</a:t>
            </a:r>
            <a:endParaRPr lang="en-IE" sz="2200" dirty="0"/>
          </a:p>
          <a:p>
            <a:pPr lvl="1">
              <a:spcBef>
                <a:spcPts val="0"/>
              </a:spcBef>
            </a:pPr>
            <a:r>
              <a:rPr lang="en-GB" sz="2200" b="1" dirty="0"/>
              <a:t>Need for power </a:t>
            </a:r>
            <a:r>
              <a:rPr lang="en-GB" sz="2200" dirty="0"/>
              <a:t>– the desire to influence or control others and have authority over them</a:t>
            </a:r>
            <a:endParaRPr lang="en-IE" sz="2200" dirty="0"/>
          </a:p>
          <a:p>
            <a:endParaRPr lang="en-IE" sz="2200" dirty="0"/>
          </a:p>
        </p:txBody>
      </p:sp>
    </p:spTree>
    <p:extLst>
      <p:ext uri="{BB962C8B-B14F-4D97-AF65-F5344CB8AC3E}">
        <p14:creationId xmlns:p14="http://schemas.microsoft.com/office/powerpoint/2010/main" val="3334826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778098"/>
          </a:xfrm>
          <a:solidFill>
            <a:srgbClr val="3BBCD6"/>
          </a:solidFill>
        </p:spPr>
        <p:txBody>
          <a:bodyPr>
            <a:normAutofit/>
          </a:bodyPr>
          <a:lstStyle/>
          <a:p>
            <a:r>
              <a:rPr lang="en-GB" sz="4000" dirty="0">
                <a:solidFill>
                  <a:schemeClr val="bg1"/>
                </a:solidFill>
              </a:rPr>
              <a:t>Process Theories</a:t>
            </a:r>
            <a:endParaRPr lang="en-IE" sz="4000" dirty="0">
              <a:solidFill>
                <a:schemeClr val="bg1"/>
              </a:solidFill>
            </a:endParaRPr>
          </a:p>
        </p:txBody>
      </p:sp>
      <p:sp>
        <p:nvSpPr>
          <p:cNvPr id="3" name="Content Placeholder 2"/>
          <p:cNvSpPr>
            <a:spLocks noGrp="1"/>
          </p:cNvSpPr>
          <p:nvPr>
            <p:ph idx="4294967295"/>
          </p:nvPr>
        </p:nvSpPr>
        <p:spPr>
          <a:xfrm>
            <a:off x="457200" y="1196752"/>
            <a:ext cx="8229600" cy="4929411"/>
          </a:xfrm>
        </p:spPr>
        <p:txBody>
          <a:bodyPr>
            <a:noAutofit/>
          </a:bodyPr>
          <a:lstStyle/>
          <a:p>
            <a:r>
              <a:rPr lang="en-GB" sz="2400" dirty="0"/>
              <a:t>Process theories of motivation focus on the way different variables combine to influence the amount of effort people are willing to put into something</a:t>
            </a:r>
          </a:p>
          <a:p>
            <a:endParaRPr lang="en-GB" sz="1100" dirty="0"/>
          </a:p>
          <a:p>
            <a:r>
              <a:rPr lang="en-GB" sz="2400" dirty="0"/>
              <a:t>Where need theories of motivation focus on </a:t>
            </a:r>
            <a:r>
              <a:rPr lang="en-GB" sz="2400" i="1" dirty="0"/>
              <a:t>which </a:t>
            </a:r>
            <a:r>
              <a:rPr lang="en-GB" sz="2400" dirty="0"/>
              <a:t>variable affects motivation, process theories focus on </a:t>
            </a:r>
            <a:r>
              <a:rPr lang="en-GB" sz="2400" i="1" dirty="0"/>
              <a:t>how</a:t>
            </a:r>
            <a:r>
              <a:rPr lang="en-GB" sz="2400" dirty="0"/>
              <a:t> the variable affects it</a:t>
            </a:r>
          </a:p>
          <a:p>
            <a:endParaRPr lang="en-GB" sz="1100" dirty="0"/>
          </a:p>
          <a:p>
            <a:r>
              <a:rPr lang="en-GB" sz="2400" dirty="0"/>
              <a:t>The following are some process theories </a:t>
            </a:r>
          </a:p>
          <a:p>
            <a:pPr lvl="1"/>
            <a:r>
              <a:rPr lang="en-GB" sz="2400" dirty="0"/>
              <a:t>Equity Theory</a:t>
            </a:r>
          </a:p>
          <a:p>
            <a:pPr lvl="1"/>
            <a:r>
              <a:rPr lang="en-GB" sz="2400" dirty="0"/>
              <a:t>Expectancy Theory</a:t>
            </a:r>
          </a:p>
          <a:p>
            <a:pPr lvl="1"/>
            <a:r>
              <a:rPr lang="en-GB" sz="2400" dirty="0"/>
              <a:t>Goal Setting Theory</a:t>
            </a:r>
            <a:endParaRPr lang="en-IE" sz="2400" dirty="0"/>
          </a:p>
          <a:p>
            <a:endParaRPr lang="en-IE" dirty="0"/>
          </a:p>
          <a:p>
            <a:endParaRPr lang="en-IE" sz="2200" dirty="0"/>
          </a:p>
        </p:txBody>
      </p:sp>
    </p:spTree>
    <p:extLst>
      <p:ext uri="{BB962C8B-B14F-4D97-AF65-F5344CB8AC3E}">
        <p14:creationId xmlns:p14="http://schemas.microsoft.com/office/powerpoint/2010/main" val="46817612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066130"/>
          </a:xfrm>
          <a:solidFill>
            <a:srgbClr val="3BBCD6"/>
          </a:solidFill>
        </p:spPr>
        <p:txBody>
          <a:bodyPr>
            <a:normAutofit/>
          </a:bodyPr>
          <a:lstStyle/>
          <a:p>
            <a:r>
              <a:rPr lang="en-GB" sz="4000" dirty="0">
                <a:solidFill>
                  <a:schemeClr val="bg1"/>
                </a:solidFill>
              </a:rPr>
              <a:t>Equity Theory</a:t>
            </a:r>
            <a:endParaRPr lang="en-IE" sz="4000" dirty="0">
              <a:solidFill>
                <a:schemeClr val="bg1"/>
              </a:solidFill>
            </a:endParaRPr>
          </a:p>
        </p:txBody>
      </p:sp>
      <p:sp>
        <p:nvSpPr>
          <p:cNvPr id="3" name="Content Placeholder 2"/>
          <p:cNvSpPr>
            <a:spLocks noGrp="1"/>
          </p:cNvSpPr>
          <p:nvPr>
            <p:ph idx="4294967295"/>
          </p:nvPr>
        </p:nvSpPr>
        <p:spPr>
          <a:xfrm>
            <a:off x="457200" y="1600200"/>
            <a:ext cx="8229600" cy="4525963"/>
          </a:xfrm>
        </p:spPr>
        <p:txBody>
          <a:bodyPr>
            <a:normAutofit/>
          </a:bodyPr>
          <a:lstStyle/>
          <a:p>
            <a:pPr>
              <a:spcBef>
                <a:spcPts val="0"/>
              </a:spcBef>
            </a:pPr>
            <a:r>
              <a:rPr lang="en-GB" sz="2200" b="1" dirty="0"/>
              <a:t>Equity Theory</a:t>
            </a:r>
            <a:r>
              <a:rPr lang="en-GB" sz="2200" dirty="0"/>
              <a:t> focuses on how individuals compare their circumstances to those of others and attempts to explain how such comparisons may motivate certain kinds of behaviour</a:t>
            </a:r>
            <a:endParaRPr lang="en-GB" sz="2200" b="1" dirty="0"/>
          </a:p>
          <a:p>
            <a:endParaRPr lang="en-GB" sz="1000" dirty="0"/>
          </a:p>
          <a:p>
            <a:pPr>
              <a:spcBef>
                <a:spcPts val="0"/>
              </a:spcBef>
            </a:pPr>
            <a:r>
              <a:rPr lang="en-GB" sz="2200" dirty="0"/>
              <a:t>Proposes that individuals are motivated to change their effort levels in response to comparisons of their own situation to that of others</a:t>
            </a:r>
          </a:p>
          <a:p>
            <a:endParaRPr lang="en-GB" sz="1000" dirty="0"/>
          </a:p>
          <a:p>
            <a:pPr>
              <a:spcBef>
                <a:spcPts val="0"/>
              </a:spcBef>
            </a:pPr>
            <a:r>
              <a:rPr lang="en-GB" sz="2200" dirty="0"/>
              <a:t>The theory assumes that individuals are likely to compare</a:t>
            </a:r>
          </a:p>
          <a:p>
            <a:pPr lvl="1">
              <a:spcBef>
                <a:spcPts val="0"/>
              </a:spcBef>
            </a:pPr>
            <a:r>
              <a:rPr lang="en-GB" sz="2200" dirty="0"/>
              <a:t>Whether the amount of effort they put into their job makes sense given the level of outcomes they receive</a:t>
            </a:r>
          </a:p>
          <a:p>
            <a:pPr lvl="1">
              <a:spcBef>
                <a:spcPts val="0"/>
              </a:spcBef>
            </a:pPr>
            <a:r>
              <a:rPr lang="en-GB" sz="2200" dirty="0"/>
              <a:t>What effort others expend and what outcomes </a:t>
            </a:r>
            <a:r>
              <a:rPr lang="en-GB" sz="2200" i="1" dirty="0"/>
              <a:t>they </a:t>
            </a:r>
            <a:r>
              <a:rPr lang="en-GB" sz="2200" dirty="0"/>
              <a:t>receive as a result </a:t>
            </a:r>
          </a:p>
          <a:p>
            <a:pPr lvl="1">
              <a:spcBef>
                <a:spcPts val="0"/>
              </a:spcBef>
            </a:pPr>
            <a:r>
              <a:rPr lang="en-GB" sz="2200" dirty="0"/>
              <a:t>By comparing these situations an individual determines whether they feel fairly treated</a:t>
            </a:r>
            <a:endParaRPr lang="en-IE" sz="2200" dirty="0"/>
          </a:p>
          <a:p>
            <a:endParaRPr lang="en-IE" dirty="0"/>
          </a:p>
        </p:txBody>
      </p:sp>
    </p:spTree>
    <p:extLst>
      <p:ext uri="{BB962C8B-B14F-4D97-AF65-F5344CB8AC3E}">
        <p14:creationId xmlns:p14="http://schemas.microsoft.com/office/powerpoint/2010/main" val="419893776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par>
                                <p:cTn id="18" presetID="10" presetClass="entr" presetSubtype="0" fill="hold" grpId="0" nodeType="withEffect">
                                  <p:stCondLst>
                                    <p:cond delay="0"/>
                                  </p:stCondLst>
                                  <p:childTnLst>
                                    <p:set>
                                      <p:cBhvr>
                                        <p:cTn id="19" dur="1" fill="hold">
                                          <p:stCondLst>
                                            <p:cond delay="0"/>
                                          </p:stCondLst>
                                        </p:cTn>
                                        <p:tgtEl>
                                          <p:spTgt spid="3">
                                            <p:txEl>
                                              <p:pRg st="5" end="5"/>
                                            </p:txEl>
                                          </p:spTgt>
                                        </p:tgtEl>
                                        <p:attrNameLst>
                                          <p:attrName>style.visibility</p:attrName>
                                        </p:attrNameLst>
                                      </p:cBhvr>
                                      <p:to>
                                        <p:strVal val="visible"/>
                                      </p:to>
                                    </p:set>
                                    <p:animEffect transition="in" filter="fade">
                                      <p:cBhvr>
                                        <p:cTn id="20" dur="500"/>
                                        <p:tgtEl>
                                          <p:spTgt spid="3">
                                            <p:txEl>
                                              <p:pRg st="5" end="5"/>
                                            </p:txEl>
                                          </p:spTgt>
                                        </p:tgtEl>
                                      </p:cBhvr>
                                    </p:animEffect>
                                  </p:childTnLst>
                                </p:cTn>
                              </p:par>
                              <p:par>
                                <p:cTn id="21" presetID="10" presetClass="entr" presetSubtype="0" fill="hold" grpId="0" nodeType="withEffect">
                                  <p:stCondLst>
                                    <p:cond delay="0"/>
                                  </p:stCondLst>
                                  <p:childTnLst>
                                    <p:set>
                                      <p:cBhvr>
                                        <p:cTn id="22" dur="1" fill="hold">
                                          <p:stCondLst>
                                            <p:cond delay="0"/>
                                          </p:stCondLst>
                                        </p:cTn>
                                        <p:tgtEl>
                                          <p:spTgt spid="3">
                                            <p:txEl>
                                              <p:pRg st="6" end="6"/>
                                            </p:txEl>
                                          </p:spTgt>
                                        </p:tgtEl>
                                        <p:attrNameLst>
                                          <p:attrName>style.visibility</p:attrName>
                                        </p:attrNameLst>
                                      </p:cBhvr>
                                      <p:to>
                                        <p:strVal val="visible"/>
                                      </p:to>
                                    </p:set>
                                    <p:animEffect transition="in" filter="fade">
                                      <p:cBhvr>
                                        <p:cTn id="23" dur="500"/>
                                        <p:tgtEl>
                                          <p:spTgt spid="3">
                                            <p:txEl>
                                              <p:pRg st="6" end="6"/>
                                            </p:txEl>
                                          </p:spTgt>
                                        </p:tgtEl>
                                      </p:cBhvr>
                                    </p:animEffect>
                                  </p:childTnLst>
                                </p:cTn>
                              </p:par>
                              <p:par>
                                <p:cTn id="24" presetID="10" presetClass="entr" presetSubtype="0" fill="hold" grpId="0" nodeType="withEffect">
                                  <p:stCondLst>
                                    <p:cond delay="0"/>
                                  </p:stCondLst>
                                  <p:childTnLst>
                                    <p:set>
                                      <p:cBhvr>
                                        <p:cTn id="25" dur="1" fill="hold">
                                          <p:stCondLst>
                                            <p:cond delay="0"/>
                                          </p:stCondLst>
                                        </p:cTn>
                                        <p:tgtEl>
                                          <p:spTgt spid="3">
                                            <p:txEl>
                                              <p:pRg st="7" end="7"/>
                                            </p:txEl>
                                          </p:spTgt>
                                        </p:tgtEl>
                                        <p:attrNameLst>
                                          <p:attrName>style.visibility</p:attrName>
                                        </p:attrNameLst>
                                      </p:cBhvr>
                                      <p:to>
                                        <p:strVal val="visible"/>
                                      </p:to>
                                    </p:set>
                                    <p:animEffect transition="in" filter="fade">
                                      <p:cBhvr>
                                        <p:cTn id="26"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066130"/>
          </a:xfrm>
          <a:solidFill>
            <a:srgbClr val="3BBCD6"/>
          </a:solidFill>
        </p:spPr>
        <p:txBody>
          <a:bodyPr/>
          <a:lstStyle/>
          <a:p>
            <a:r>
              <a:rPr lang="en-GB" dirty="0">
                <a:solidFill>
                  <a:schemeClr val="bg1"/>
                </a:solidFill>
              </a:rPr>
              <a:t>Expectancy Theory</a:t>
            </a:r>
            <a:endParaRPr lang="en-IE" dirty="0">
              <a:solidFill>
                <a:schemeClr val="bg1"/>
              </a:solidFill>
            </a:endParaRPr>
          </a:p>
        </p:txBody>
      </p:sp>
      <p:sp>
        <p:nvSpPr>
          <p:cNvPr id="3" name="Content Placeholder 2"/>
          <p:cNvSpPr>
            <a:spLocks noGrp="1"/>
          </p:cNvSpPr>
          <p:nvPr>
            <p:ph idx="4294967295"/>
          </p:nvPr>
        </p:nvSpPr>
        <p:spPr>
          <a:xfrm>
            <a:off x="457200" y="1600200"/>
            <a:ext cx="8229600" cy="4525963"/>
          </a:xfrm>
        </p:spPr>
        <p:txBody>
          <a:bodyPr>
            <a:normAutofit/>
          </a:bodyPr>
          <a:lstStyle/>
          <a:p>
            <a:r>
              <a:rPr lang="en-GB" sz="2000" b="1" dirty="0"/>
              <a:t>Expectancy theory </a:t>
            </a:r>
            <a:r>
              <a:rPr lang="en-GB" sz="2000" dirty="0"/>
              <a:t>focuses on the thought processes people use when choosing among alternative courses of action and their anticipated consequences</a:t>
            </a:r>
            <a:r>
              <a:rPr lang="en-GB" sz="2000" b="1" dirty="0"/>
              <a:t> </a:t>
            </a:r>
            <a:r>
              <a:rPr lang="en-GB" sz="2000" dirty="0"/>
              <a:t>(Vroom, 1964)</a:t>
            </a:r>
          </a:p>
          <a:p>
            <a:endParaRPr lang="en-GB" sz="2000" dirty="0"/>
          </a:p>
          <a:p>
            <a:r>
              <a:rPr lang="en-GB" sz="2000" dirty="0"/>
              <a:t>In deciding how much effort to put into a task, individuals first perform an internal assessment or calculation inside their head. They consider three things:</a:t>
            </a:r>
          </a:p>
          <a:p>
            <a:pPr lvl="1"/>
            <a:r>
              <a:rPr lang="en-GB" sz="2000" dirty="0" smtClean="0"/>
              <a:t>Effort-to-performance ratio: the </a:t>
            </a:r>
            <a:r>
              <a:rPr lang="en-GB" sz="2000" dirty="0"/>
              <a:t>probability that a certain amount of effort on their part will lead to a certain level of performance</a:t>
            </a:r>
          </a:p>
          <a:p>
            <a:pPr lvl="1"/>
            <a:r>
              <a:rPr lang="en-GB" sz="2000" dirty="0"/>
              <a:t>The probability that a particular level of performance will lead to particular outcomes </a:t>
            </a:r>
            <a:endParaRPr lang="en-IE" sz="2000" dirty="0"/>
          </a:p>
          <a:p>
            <a:pPr lvl="1"/>
            <a:r>
              <a:rPr lang="en-GB" sz="2000" dirty="0"/>
              <a:t>The valence</a:t>
            </a:r>
            <a:r>
              <a:rPr lang="en-GB" sz="2000" b="1" dirty="0"/>
              <a:t> </a:t>
            </a:r>
            <a:r>
              <a:rPr lang="en-GB" sz="2000" dirty="0"/>
              <a:t>of a particular </a:t>
            </a:r>
            <a:r>
              <a:rPr lang="en-GB" sz="2000" dirty="0" smtClean="0"/>
              <a:t>outcome: the </a:t>
            </a:r>
            <a:r>
              <a:rPr lang="en-GB" sz="2000" dirty="0"/>
              <a:t>anticipated value that a person attaches to it</a:t>
            </a:r>
          </a:p>
          <a:p>
            <a:endParaRPr lang="en-IE" dirty="0"/>
          </a:p>
          <a:p>
            <a:endParaRPr lang="en-IE" sz="2600" dirty="0"/>
          </a:p>
        </p:txBody>
      </p:sp>
    </p:spTree>
    <p:extLst>
      <p:ext uri="{BB962C8B-B14F-4D97-AF65-F5344CB8AC3E}">
        <p14:creationId xmlns:p14="http://schemas.microsoft.com/office/powerpoint/2010/main" val="403020337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066130"/>
          </a:xfrm>
          <a:solidFill>
            <a:srgbClr val="3BBCD6"/>
          </a:solidFill>
        </p:spPr>
        <p:txBody>
          <a:bodyPr>
            <a:normAutofit/>
          </a:bodyPr>
          <a:lstStyle/>
          <a:p>
            <a:r>
              <a:rPr lang="en-GB" dirty="0">
                <a:solidFill>
                  <a:schemeClr val="bg1"/>
                </a:solidFill>
              </a:rPr>
              <a:t>Expectancy Theory</a:t>
            </a:r>
            <a:endParaRPr lang="en-IE" dirty="0">
              <a:solidFill>
                <a:schemeClr val="bg1"/>
              </a:solidFill>
            </a:endParaRPr>
          </a:p>
        </p:txBody>
      </p:sp>
      <p:pic>
        <p:nvPicPr>
          <p:cNvPr id="5" name="Picture 4">
            <a:extLst>
              <a:ext uri="{FF2B5EF4-FFF2-40B4-BE49-F238E27FC236}">
                <a16:creationId xmlns:a16="http://schemas.microsoft.com/office/drawing/2014/main" id="{09F9D8D6-0627-4150-9B96-35BDFD954D74}"/>
              </a:ext>
            </a:extLst>
          </p:cNvPr>
          <p:cNvPicPr>
            <a:picLocks noChangeAspect="1"/>
          </p:cNvPicPr>
          <p:nvPr/>
        </p:nvPicPr>
        <p:blipFill>
          <a:blip r:embed="rId2"/>
          <a:stretch>
            <a:fillRect/>
          </a:stretch>
        </p:blipFill>
        <p:spPr>
          <a:xfrm>
            <a:off x="251519" y="2276872"/>
            <a:ext cx="8568953" cy="2032681"/>
          </a:xfrm>
          <a:prstGeom prst="rect">
            <a:avLst/>
          </a:prstGeom>
        </p:spPr>
      </p:pic>
    </p:spTree>
    <p:extLst>
      <p:ext uri="{BB962C8B-B14F-4D97-AF65-F5344CB8AC3E}">
        <p14:creationId xmlns:p14="http://schemas.microsoft.com/office/powerpoint/2010/main" val="316990722"/>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Autofit/>
          </a:bodyPr>
          <a:lstStyle/>
          <a:p>
            <a:r>
              <a:rPr lang="en-IE" sz="3600" dirty="0">
                <a:solidFill>
                  <a:schemeClr val="bg1"/>
                </a:solidFill>
              </a:rPr>
              <a:t>Implications of Expectancy Theory for </a:t>
            </a:r>
            <a:r>
              <a:rPr lang="en-IE" sz="3600" dirty="0" smtClean="0">
                <a:solidFill>
                  <a:schemeClr val="bg1"/>
                </a:solidFill>
              </a:rPr>
              <a:t>Managers</a:t>
            </a:r>
            <a:br>
              <a:rPr lang="en-IE" sz="3600" dirty="0" smtClean="0">
                <a:solidFill>
                  <a:schemeClr val="bg1"/>
                </a:solidFill>
              </a:rPr>
            </a:br>
            <a:r>
              <a:rPr lang="en-IE" sz="3600" dirty="0" smtClean="0">
                <a:solidFill>
                  <a:schemeClr val="bg1"/>
                </a:solidFill>
              </a:rPr>
              <a:t>Arising from Expectancy Theory</a:t>
            </a:r>
            <a:endParaRPr lang="en-IE" sz="3600" dirty="0">
              <a:solidFill>
                <a:schemeClr val="bg1"/>
              </a:solidFill>
            </a:endParaRPr>
          </a:p>
        </p:txBody>
      </p:sp>
      <p:sp>
        <p:nvSpPr>
          <p:cNvPr id="3" name="Content Placeholder 2"/>
          <p:cNvSpPr>
            <a:spLocks noGrp="1"/>
          </p:cNvSpPr>
          <p:nvPr>
            <p:ph idx="4294967295"/>
          </p:nvPr>
        </p:nvSpPr>
        <p:spPr>
          <a:xfrm>
            <a:off x="179512" y="1844824"/>
            <a:ext cx="8964488" cy="4032448"/>
          </a:xfrm>
        </p:spPr>
        <p:txBody>
          <a:bodyPr>
            <a:normAutofit/>
          </a:bodyPr>
          <a:lstStyle/>
          <a:p>
            <a:pPr marL="285750" indent="-285750">
              <a:spcAft>
                <a:spcPts val="600"/>
              </a:spcAft>
            </a:pPr>
            <a:r>
              <a:rPr lang="en-GB" sz="2400" dirty="0" smtClean="0"/>
              <a:t>If </a:t>
            </a:r>
            <a:r>
              <a:rPr lang="en-GB" sz="2400" dirty="0"/>
              <a:t>managers can improve workers’ confidence in their performance ability then it is likely that employees will be more motivated because they will believe that their increased ability to perform will result in some sort of reward</a:t>
            </a:r>
          </a:p>
          <a:p>
            <a:pPr marL="285750" indent="-285750">
              <a:spcAft>
                <a:spcPts val="600"/>
              </a:spcAft>
            </a:pPr>
            <a:r>
              <a:rPr lang="en-GB" sz="2400" dirty="0"/>
              <a:t>Managers should be consistent in their application of rewards and positive feedback to facilitate this</a:t>
            </a:r>
          </a:p>
          <a:p>
            <a:pPr marL="285750" indent="-285750">
              <a:spcAft>
                <a:spcPts val="600"/>
              </a:spcAft>
            </a:pPr>
            <a:r>
              <a:rPr lang="en-GB" sz="2400" dirty="0"/>
              <a:t>Managers should also think carefully about what rewards and outcomes are really valued by their employees</a:t>
            </a:r>
            <a:endParaRPr lang="en-IE" sz="2400" dirty="0"/>
          </a:p>
        </p:txBody>
      </p:sp>
    </p:spTree>
    <p:extLst>
      <p:ext uri="{BB962C8B-B14F-4D97-AF65-F5344CB8AC3E}">
        <p14:creationId xmlns:p14="http://schemas.microsoft.com/office/powerpoint/2010/main" val="196900679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fade">
                                      <p:cBhvr>
                                        <p:cTn id="17"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GB" sz="4000" dirty="0">
                <a:solidFill>
                  <a:schemeClr val="bg1"/>
                </a:solidFill>
              </a:rPr>
              <a:t>Goal Setting Theory</a:t>
            </a:r>
            <a:endParaRPr lang="en-IE" sz="4000" dirty="0">
              <a:solidFill>
                <a:schemeClr val="bg1"/>
              </a:solidFill>
            </a:endParaRPr>
          </a:p>
        </p:txBody>
      </p:sp>
      <p:sp>
        <p:nvSpPr>
          <p:cNvPr id="3" name="Content Placeholder 2"/>
          <p:cNvSpPr>
            <a:spLocks noGrp="1"/>
          </p:cNvSpPr>
          <p:nvPr>
            <p:ph idx="4294967295"/>
          </p:nvPr>
        </p:nvSpPr>
        <p:spPr>
          <a:xfrm>
            <a:off x="215516" y="1484784"/>
            <a:ext cx="8712968" cy="4824536"/>
          </a:xfrm>
        </p:spPr>
        <p:txBody>
          <a:bodyPr>
            <a:noAutofit/>
          </a:bodyPr>
          <a:lstStyle/>
          <a:p>
            <a:pPr>
              <a:spcBef>
                <a:spcPts val="0"/>
              </a:spcBef>
            </a:pPr>
            <a:r>
              <a:rPr lang="en-IE" sz="2200" b="1" i="1" dirty="0"/>
              <a:t>Goal Setting Theory</a:t>
            </a:r>
            <a:r>
              <a:rPr lang="en-IE" sz="2200" i="1" dirty="0"/>
              <a:t> </a:t>
            </a:r>
            <a:r>
              <a:rPr lang="en-IE" sz="2200" dirty="0"/>
              <a:t>emphasises the importance of conscious goals and intentions in directing human behaviour (Locke, 1968)</a:t>
            </a:r>
          </a:p>
          <a:p>
            <a:pPr>
              <a:spcBef>
                <a:spcPts val="0"/>
              </a:spcBef>
            </a:pPr>
            <a:endParaRPr lang="en-IE" sz="2200" dirty="0"/>
          </a:p>
          <a:p>
            <a:pPr>
              <a:spcBef>
                <a:spcPts val="0"/>
              </a:spcBef>
            </a:pPr>
            <a:r>
              <a:rPr lang="en-IE" sz="2200" dirty="0"/>
              <a:t>The idea is that if managers can influence employees’ goals and intentions then they can directly influence performance</a:t>
            </a:r>
          </a:p>
          <a:p>
            <a:pPr>
              <a:spcBef>
                <a:spcPts val="0"/>
              </a:spcBef>
            </a:pPr>
            <a:endParaRPr lang="en-IE" sz="2200" dirty="0"/>
          </a:p>
          <a:p>
            <a:pPr>
              <a:spcBef>
                <a:spcPts val="0"/>
              </a:spcBef>
            </a:pPr>
            <a:r>
              <a:rPr lang="en-IE" sz="2200" b="1" i="1" dirty="0"/>
              <a:t>SMART</a:t>
            </a:r>
            <a:r>
              <a:rPr lang="en-IE" sz="2200" i="1" dirty="0"/>
              <a:t> - </a:t>
            </a:r>
            <a:r>
              <a:rPr lang="en-IE" sz="2200" dirty="0"/>
              <a:t>goals should be Specific, Measurable, Achievable, Realistic and Time-bound</a:t>
            </a:r>
          </a:p>
          <a:p>
            <a:pPr>
              <a:spcBef>
                <a:spcPts val="0"/>
              </a:spcBef>
            </a:pPr>
            <a:endParaRPr lang="en-IE" sz="2200" b="1" dirty="0"/>
          </a:p>
          <a:p>
            <a:pPr>
              <a:spcBef>
                <a:spcPts val="0"/>
              </a:spcBef>
            </a:pPr>
            <a:r>
              <a:rPr lang="en-IE" sz="2200" b="1" i="1" dirty="0"/>
              <a:t>Goldilocks’ principle </a:t>
            </a:r>
            <a:r>
              <a:rPr lang="en-IE" sz="2200" dirty="0"/>
              <a:t>needs to be applied to the setting of goals – not too high, not too low but just challenging enough to stretch individuals while ensuring that when the goals are achieved that they are appropriately recognised</a:t>
            </a:r>
          </a:p>
        </p:txBody>
      </p:sp>
    </p:spTree>
    <p:extLst>
      <p:ext uri="{BB962C8B-B14F-4D97-AF65-F5344CB8AC3E}">
        <p14:creationId xmlns:p14="http://schemas.microsoft.com/office/powerpoint/2010/main" val="240994443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6" end="6"/>
                                            </p:txEl>
                                          </p:spTgt>
                                        </p:tgtEl>
                                        <p:attrNameLst>
                                          <p:attrName>style.visibility</p:attrName>
                                        </p:attrNameLst>
                                      </p:cBhvr>
                                      <p:to>
                                        <p:strVal val="visible"/>
                                      </p:to>
                                    </p:set>
                                    <p:animEffect transition="in" filter="fade">
                                      <p:cBhvr>
                                        <p:cTn id="22"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Autofit/>
          </a:bodyPr>
          <a:lstStyle/>
          <a:p>
            <a:r>
              <a:rPr lang="en-GB" sz="3600" dirty="0">
                <a:solidFill>
                  <a:schemeClr val="bg1"/>
                </a:solidFill>
              </a:rPr>
              <a:t>Implications for Managers Arising from Goal Setting Theory</a:t>
            </a:r>
            <a:endParaRPr lang="en-IE" sz="3600" dirty="0">
              <a:solidFill>
                <a:schemeClr val="bg1"/>
              </a:solidFill>
            </a:endParaRPr>
          </a:p>
        </p:txBody>
      </p:sp>
      <p:sp>
        <p:nvSpPr>
          <p:cNvPr id="3" name="Content Placeholder 2"/>
          <p:cNvSpPr>
            <a:spLocks noGrp="1"/>
          </p:cNvSpPr>
          <p:nvPr>
            <p:ph idx="4294967295"/>
          </p:nvPr>
        </p:nvSpPr>
        <p:spPr>
          <a:xfrm>
            <a:off x="179512" y="1600200"/>
            <a:ext cx="8856984" cy="4525963"/>
          </a:xfrm>
        </p:spPr>
        <p:txBody>
          <a:bodyPr>
            <a:noAutofit/>
          </a:bodyPr>
          <a:lstStyle/>
          <a:p>
            <a:r>
              <a:rPr lang="en-IE" sz="2400" dirty="0"/>
              <a:t>Without clear performance goals and feedback, most people are not committed to work and are not inclined to give their best effort </a:t>
            </a:r>
          </a:p>
          <a:p>
            <a:endParaRPr lang="en-IE" sz="2400" dirty="0"/>
          </a:p>
          <a:p>
            <a:r>
              <a:rPr lang="en-IE" sz="2400" dirty="0"/>
              <a:t>Participation in the goal setting process is likely to lead to greater employee acceptance of the goal and therefore higher motivation to achieve it</a:t>
            </a:r>
          </a:p>
          <a:p>
            <a:endParaRPr lang="en-IE" sz="2400" dirty="0"/>
          </a:p>
          <a:p>
            <a:r>
              <a:rPr lang="en-IE" sz="2400" dirty="0"/>
              <a:t>Feedback on the achievement of goals is a very important aspect of the critical success of goal-setting theory. The more feedback an individual receives about how they are doing in terms of achieving the goals set, the better</a:t>
            </a:r>
          </a:p>
        </p:txBody>
      </p:sp>
    </p:spTree>
    <p:extLst>
      <p:ext uri="{BB962C8B-B14F-4D97-AF65-F5344CB8AC3E}">
        <p14:creationId xmlns:p14="http://schemas.microsoft.com/office/powerpoint/2010/main" val="395783880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sz="4000" dirty="0">
                <a:solidFill>
                  <a:schemeClr val="bg1"/>
                </a:solidFill>
              </a:rPr>
              <a:t>Learning Outcomes</a:t>
            </a:r>
          </a:p>
        </p:txBody>
      </p:sp>
      <p:sp>
        <p:nvSpPr>
          <p:cNvPr id="3" name="Content Placeholder 2"/>
          <p:cNvSpPr>
            <a:spLocks noGrp="1"/>
          </p:cNvSpPr>
          <p:nvPr>
            <p:ph idx="4294967295"/>
          </p:nvPr>
        </p:nvSpPr>
        <p:spPr>
          <a:xfrm>
            <a:off x="457200" y="1600200"/>
            <a:ext cx="8229600" cy="4525963"/>
          </a:xfrm>
        </p:spPr>
        <p:txBody>
          <a:bodyPr>
            <a:normAutofit fontScale="92500"/>
          </a:bodyPr>
          <a:lstStyle/>
          <a:p>
            <a:pPr marL="342900" lvl="0" indent="-342900" algn="just">
              <a:lnSpc>
                <a:spcPct val="110000"/>
              </a:lnSpc>
              <a:spcBef>
                <a:spcPts val="0"/>
              </a:spcBef>
              <a:buFont typeface="Symbol" panose="05050102010706020507" pitchFamily="18" charset="2"/>
              <a:buChar char=""/>
            </a:pPr>
            <a:r>
              <a:rPr lang="en-GB" sz="2400" dirty="0">
                <a:effectLst/>
                <a:ea typeface="Times New Roman" panose="02020603050405020304" pitchFamily="18" charset="0"/>
              </a:rPr>
              <a:t>Explain why motivation is important in the workplace</a:t>
            </a:r>
          </a:p>
          <a:p>
            <a:pPr marL="342900" lvl="0" indent="-342900" algn="just">
              <a:lnSpc>
                <a:spcPct val="110000"/>
              </a:lnSpc>
              <a:spcBef>
                <a:spcPts val="0"/>
              </a:spcBef>
              <a:buFont typeface="Symbol" panose="05050102010706020507" pitchFamily="18" charset="2"/>
              <a:buChar char=""/>
            </a:pPr>
            <a:endParaRPr lang="en-IE" sz="2400" dirty="0">
              <a:effectLst/>
              <a:ea typeface="Times New Roman" panose="02020603050405020304" pitchFamily="18" charset="0"/>
            </a:endParaRPr>
          </a:p>
          <a:p>
            <a:pPr marL="342900" lvl="0" indent="-342900" algn="just">
              <a:lnSpc>
                <a:spcPct val="110000"/>
              </a:lnSpc>
              <a:spcBef>
                <a:spcPts val="0"/>
              </a:spcBef>
              <a:buFont typeface="Symbol" panose="05050102010706020507" pitchFamily="18" charset="2"/>
              <a:buChar char=""/>
            </a:pPr>
            <a:r>
              <a:rPr lang="en-GB" sz="2400" dirty="0">
                <a:effectLst/>
                <a:ea typeface="Times New Roman" panose="02020603050405020304" pitchFamily="18" charset="0"/>
              </a:rPr>
              <a:t>Understand how motivation processes influence behaviour at work</a:t>
            </a:r>
          </a:p>
          <a:p>
            <a:pPr marL="342900" lvl="0" indent="-342900" algn="just">
              <a:lnSpc>
                <a:spcPct val="110000"/>
              </a:lnSpc>
              <a:spcBef>
                <a:spcPts val="0"/>
              </a:spcBef>
              <a:buFont typeface="Symbol" panose="05050102010706020507" pitchFamily="18" charset="2"/>
              <a:buChar char=""/>
            </a:pPr>
            <a:endParaRPr lang="en-IE" sz="2400" dirty="0">
              <a:effectLst/>
              <a:ea typeface="Times New Roman" panose="02020603050405020304" pitchFamily="18" charset="0"/>
            </a:endParaRPr>
          </a:p>
          <a:p>
            <a:pPr marL="342900" lvl="0" indent="-342900" algn="just">
              <a:lnSpc>
                <a:spcPct val="110000"/>
              </a:lnSpc>
              <a:spcBef>
                <a:spcPts val="0"/>
              </a:spcBef>
              <a:buFont typeface="Symbol" panose="05050102010706020507" pitchFamily="18" charset="2"/>
              <a:buChar char=""/>
            </a:pPr>
            <a:r>
              <a:rPr lang="en-GB" sz="2400" dirty="0">
                <a:effectLst/>
                <a:ea typeface="Times New Roman" panose="02020603050405020304" pitchFamily="18" charset="0"/>
              </a:rPr>
              <a:t>Explore how managers use knowledge of motivation theories to influence behaviour at work</a:t>
            </a:r>
          </a:p>
          <a:p>
            <a:pPr marL="342900" lvl="0" indent="-342900" algn="just">
              <a:lnSpc>
                <a:spcPct val="110000"/>
              </a:lnSpc>
              <a:spcBef>
                <a:spcPts val="0"/>
              </a:spcBef>
              <a:buFont typeface="Symbol" panose="05050102010706020507" pitchFamily="18" charset="2"/>
              <a:buChar char=""/>
            </a:pPr>
            <a:endParaRPr lang="en-IE" sz="2400" dirty="0">
              <a:effectLst/>
              <a:ea typeface="Times New Roman" panose="02020603050405020304" pitchFamily="18" charset="0"/>
            </a:endParaRPr>
          </a:p>
          <a:p>
            <a:pPr marL="342900" lvl="0" indent="-342900" algn="just">
              <a:lnSpc>
                <a:spcPct val="110000"/>
              </a:lnSpc>
              <a:spcBef>
                <a:spcPts val="0"/>
              </a:spcBef>
              <a:buFont typeface="Symbol" panose="05050102010706020507" pitchFamily="18" charset="2"/>
              <a:buChar char=""/>
            </a:pPr>
            <a:r>
              <a:rPr lang="en-GB" sz="2400" dirty="0">
                <a:effectLst/>
                <a:ea typeface="Times New Roman" panose="02020603050405020304" pitchFamily="18" charset="0"/>
              </a:rPr>
              <a:t>Distinguish between need theories of motivation and process theories of motivation</a:t>
            </a:r>
          </a:p>
          <a:p>
            <a:pPr marL="342900" lvl="0" indent="-342900" algn="just">
              <a:lnSpc>
                <a:spcPct val="110000"/>
              </a:lnSpc>
              <a:spcBef>
                <a:spcPts val="0"/>
              </a:spcBef>
              <a:buFont typeface="Symbol" panose="05050102010706020507" pitchFamily="18" charset="2"/>
              <a:buChar char=""/>
            </a:pPr>
            <a:endParaRPr lang="en-IE" sz="2400" dirty="0">
              <a:effectLst/>
              <a:ea typeface="Times New Roman" panose="02020603050405020304" pitchFamily="18" charset="0"/>
            </a:endParaRPr>
          </a:p>
          <a:p>
            <a:pPr marL="342900" lvl="0" indent="-342900" algn="just">
              <a:lnSpc>
                <a:spcPct val="110000"/>
              </a:lnSpc>
              <a:spcBef>
                <a:spcPts val="0"/>
              </a:spcBef>
              <a:buFont typeface="Symbol" panose="05050102010706020507" pitchFamily="18" charset="2"/>
              <a:buChar char=""/>
            </a:pPr>
            <a:r>
              <a:rPr lang="en-GB" sz="2400" dirty="0">
                <a:effectLst/>
                <a:ea typeface="Times New Roman" panose="02020603050405020304" pitchFamily="18" charset="0"/>
              </a:rPr>
              <a:t>Understand the difference between extrinsic and intrinsic sources of motivation</a:t>
            </a:r>
            <a:endParaRPr lang="en-IE" sz="2400" dirty="0">
              <a:effectLst/>
              <a:ea typeface="Times New Roman" panose="02020603050405020304" pitchFamily="18" charset="0"/>
            </a:endParaRPr>
          </a:p>
          <a:p>
            <a:endParaRPr lang="en-IE" sz="2800" dirty="0"/>
          </a:p>
          <a:p>
            <a:endParaRPr lang="en-IE" sz="26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83959855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Autofit/>
          </a:bodyPr>
          <a:lstStyle/>
          <a:p>
            <a:r>
              <a:rPr lang="en-IE" sz="3600" dirty="0">
                <a:solidFill>
                  <a:schemeClr val="bg1"/>
                </a:solidFill>
              </a:rPr>
              <a:t>What Role Do Situational Factors Play in Influencing Motivation? </a:t>
            </a:r>
          </a:p>
        </p:txBody>
      </p:sp>
      <p:sp>
        <p:nvSpPr>
          <p:cNvPr id="3" name="Content Placeholder 2"/>
          <p:cNvSpPr>
            <a:spLocks noGrp="1"/>
          </p:cNvSpPr>
          <p:nvPr>
            <p:ph idx="4294967295"/>
          </p:nvPr>
        </p:nvSpPr>
        <p:spPr>
          <a:xfrm>
            <a:off x="457200" y="1600200"/>
            <a:ext cx="8229600" cy="4525963"/>
          </a:xfrm>
        </p:spPr>
        <p:txBody>
          <a:bodyPr>
            <a:normAutofit/>
          </a:bodyPr>
          <a:lstStyle/>
          <a:p>
            <a:endParaRPr lang="en-GB" sz="2400" dirty="0"/>
          </a:p>
          <a:p>
            <a:r>
              <a:rPr lang="en-GB" sz="2400" dirty="0"/>
              <a:t>It is clear that while there are individual factors which influence motivation (push factors) which are internal to an individual, there are also those pull factors which operate external to an individual which have the potential to influence motivation</a:t>
            </a:r>
          </a:p>
          <a:p>
            <a:pPr lvl="1"/>
            <a:r>
              <a:rPr lang="en-IE" sz="2400" dirty="0"/>
              <a:t>Influence of co-workers</a:t>
            </a:r>
          </a:p>
          <a:p>
            <a:pPr lvl="1"/>
            <a:r>
              <a:rPr lang="en-IE" sz="2400" dirty="0"/>
              <a:t>Influence of supervisors </a:t>
            </a:r>
          </a:p>
          <a:p>
            <a:pPr lvl="1"/>
            <a:r>
              <a:rPr lang="en-IE" sz="2400" dirty="0"/>
              <a:t>Influence of organisational culture</a:t>
            </a:r>
          </a:p>
          <a:p>
            <a:pPr lvl="1"/>
            <a:endParaRPr lang="en-IE" dirty="0"/>
          </a:p>
          <a:p>
            <a:pPr lvl="1"/>
            <a:endParaRPr lang="en-IE" dirty="0"/>
          </a:p>
          <a:p>
            <a:endParaRPr lang="en-IE" sz="2400" dirty="0"/>
          </a:p>
        </p:txBody>
      </p:sp>
    </p:spTree>
    <p:extLst>
      <p:ext uri="{BB962C8B-B14F-4D97-AF65-F5344CB8AC3E}">
        <p14:creationId xmlns:p14="http://schemas.microsoft.com/office/powerpoint/2010/main" val="3648198078"/>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sz="4000" dirty="0">
                <a:solidFill>
                  <a:schemeClr val="bg1"/>
                </a:solidFill>
              </a:rPr>
              <a:t>Money as a Motivator – A Special Case</a:t>
            </a:r>
          </a:p>
        </p:txBody>
      </p:sp>
      <p:sp>
        <p:nvSpPr>
          <p:cNvPr id="3" name="Content Placeholder 2"/>
          <p:cNvSpPr>
            <a:spLocks noGrp="1"/>
          </p:cNvSpPr>
          <p:nvPr>
            <p:ph idx="4294967295"/>
          </p:nvPr>
        </p:nvSpPr>
        <p:spPr>
          <a:xfrm>
            <a:off x="457200" y="1600200"/>
            <a:ext cx="8229600" cy="4525963"/>
          </a:xfrm>
        </p:spPr>
        <p:txBody>
          <a:bodyPr>
            <a:normAutofit fontScale="70000" lnSpcReduction="20000"/>
          </a:bodyPr>
          <a:lstStyle/>
          <a:p>
            <a:pPr>
              <a:spcBef>
                <a:spcPts val="0"/>
              </a:spcBef>
              <a:spcAft>
                <a:spcPts val="1800"/>
              </a:spcAft>
            </a:pPr>
            <a:r>
              <a:rPr lang="en-IE" sz="2800" dirty="0"/>
              <a:t>Organisations use money to attract, motivate and retain employees </a:t>
            </a:r>
          </a:p>
          <a:p>
            <a:pPr>
              <a:spcBef>
                <a:spcPts val="0"/>
              </a:spcBef>
              <a:spcAft>
                <a:spcPts val="1800"/>
              </a:spcAft>
            </a:pPr>
            <a:r>
              <a:rPr lang="en-IE" sz="2800" dirty="0"/>
              <a:t>It is used to reward good performance, to motivate work to be done and withheld from those who have not performed as expected in their work</a:t>
            </a:r>
          </a:p>
          <a:p>
            <a:pPr>
              <a:spcBef>
                <a:spcPts val="0"/>
              </a:spcBef>
              <a:spcAft>
                <a:spcPts val="1200"/>
              </a:spcAft>
            </a:pPr>
            <a:endParaRPr lang="en-IE" sz="100" dirty="0"/>
          </a:p>
          <a:p>
            <a:pPr>
              <a:spcBef>
                <a:spcPts val="0"/>
              </a:spcBef>
              <a:spcAft>
                <a:spcPts val="1200"/>
              </a:spcAft>
            </a:pPr>
            <a:r>
              <a:rPr lang="en-IE" sz="2800" dirty="0"/>
              <a:t>Arguments against using monetary rewards to motivate employees:</a:t>
            </a:r>
          </a:p>
          <a:p>
            <a:pPr lvl="1">
              <a:spcAft>
                <a:spcPts val="600"/>
              </a:spcAft>
            </a:pPr>
            <a:r>
              <a:rPr lang="en-IE" dirty="0"/>
              <a:t>Tends to have a </a:t>
            </a:r>
            <a:r>
              <a:rPr lang="en-IE" dirty="0" smtClean="0"/>
              <a:t>short-term </a:t>
            </a:r>
            <a:r>
              <a:rPr lang="en-IE" dirty="0"/>
              <a:t>focus </a:t>
            </a:r>
          </a:p>
          <a:p>
            <a:pPr lvl="1">
              <a:spcAft>
                <a:spcPts val="600"/>
              </a:spcAft>
            </a:pPr>
            <a:r>
              <a:rPr lang="en-IE" dirty="0"/>
              <a:t>Once you receive the reward you are no longer motivated by it</a:t>
            </a:r>
          </a:p>
          <a:p>
            <a:pPr lvl="1">
              <a:spcAft>
                <a:spcPts val="600"/>
              </a:spcAft>
            </a:pPr>
            <a:r>
              <a:rPr lang="en-IE" dirty="0"/>
              <a:t>The setting of specific targets can negatively impact upon performance, as the employee is only interested in achieving the target set and is not incentivised to go beyond it</a:t>
            </a:r>
          </a:p>
          <a:p>
            <a:pPr lvl="1">
              <a:spcAft>
                <a:spcPts val="600"/>
              </a:spcAft>
            </a:pPr>
            <a:r>
              <a:rPr lang="en-IE" dirty="0"/>
              <a:t>Financial rewards assume that people are motivated by lower-level needs but it is higher level needs that when met have a much more long lasting effect</a:t>
            </a:r>
          </a:p>
          <a:p>
            <a:endParaRPr lang="en-IE" dirty="0"/>
          </a:p>
        </p:txBody>
      </p:sp>
    </p:spTree>
    <p:extLst>
      <p:ext uri="{BB962C8B-B14F-4D97-AF65-F5344CB8AC3E}">
        <p14:creationId xmlns:p14="http://schemas.microsoft.com/office/powerpoint/2010/main" val="260841989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fade">
                                      <p:cBhvr>
                                        <p:cTn id="17" dur="500"/>
                                        <p:tgtEl>
                                          <p:spTgt spid="3">
                                            <p:txEl>
                                              <p:pRg st="3" end="3"/>
                                            </p:txEl>
                                          </p:spTgt>
                                        </p:tgtEl>
                                      </p:cBhvr>
                                    </p:animEffect>
                                  </p:childTnLst>
                                </p:cTn>
                              </p:par>
                              <p:par>
                                <p:cTn id="18" presetID="10" presetClass="entr" presetSubtype="0" fill="hold" grpId="0" nodeType="withEffect">
                                  <p:stCondLst>
                                    <p:cond delay="0"/>
                                  </p:stCondLst>
                                  <p:childTnLst>
                                    <p:set>
                                      <p:cBhvr>
                                        <p:cTn id="19" dur="1" fill="hold">
                                          <p:stCondLst>
                                            <p:cond delay="0"/>
                                          </p:stCondLst>
                                        </p:cTn>
                                        <p:tgtEl>
                                          <p:spTgt spid="3">
                                            <p:txEl>
                                              <p:pRg st="4" end="4"/>
                                            </p:txEl>
                                          </p:spTgt>
                                        </p:tgtEl>
                                        <p:attrNameLst>
                                          <p:attrName>style.visibility</p:attrName>
                                        </p:attrNameLst>
                                      </p:cBhvr>
                                      <p:to>
                                        <p:strVal val="visible"/>
                                      </p:to>
                                    </p:set>
                                    <p:animEffect transition="in" filter="fade">
                                      <p:cBhvr>
                                        <p:cTn id="20" dur="500"/>
                                        <p:tgtEl>
                                          <p:spTgt spid="3">
                                            <p:txEl>
                                              <p:pRg st="4" end="4"/>
                                            </p:txEl>
                                          </p:spTgt>
                                        </p:tgtEl>
                                      </p:cBhvr>
                                    </p:animEffect>
                                  </p:childTnLst>
                                </p:cTn>
                              </p:par>
                              <p:par>
                                <p:cTn id="21" presetID="10" presetClass="entr" presetSubtype="0" fill="hold" grpId="0" nodeType="withEffect">
                                  <p:stCondLst>
                                    <p:cond delay="0"/>
                                  </p:stCondLst>
                                  <p:childTnLst>
                                    <p:set>
                                      <p:cBhvr>
                                        <p:cTn id="22" dur="1" fill="hold">
                                          <p:stCondLst>
                                            <p:cond delay="0"/>
                                          </p:stCondLst>
                                        </p:cTn>
                                        <p:tgtEl>
                                          <p:spTgt spid="3">
                                            <p:txEl>
                                              <p:pRg st="5" end="5"/>
                                            </p:txEl>
                                          </p:spTgt>
                                        </p:tgtEl>
                                        <p:attrNameLst>
                                          <p:attrName>style.visibility</p:attrName>
                                        </p:attrNameLst>
                                      </p:cBhvr>
                                      <p:to>
                                        <p:strVal val="visible"/>
                                      </p:to>
                                    </p:set>
                                    <p:animEffect transition="in" filter="fade">
                                      <p:cBhvr>
                                        <p:cTn id="23" dur="500"/>
                                        <p:tgtEl>
                                          <p:spTgt spid="3">
                                            <p:txEl>
                                              <p:pRg st="5" end="5"/>
                                            </p:txEl>
                                          </p:spTgt>
                                        </p:tgtEl>
                                      </p:cBhvr>
                                    </p:animEffect>
                                  </p:childTnLst>
                                </p:cTn>
                              </p:par>
                              <p:par>
                                <p:cTn id="24" presetID="10" presetClass="entr" presetSubtype="0" fill="hold" grpId="0" nodeType="withEffect">
                                  <p:stCondLst>
                                    <p:cond delay="0"/>
                                  </p:stCondLst>
                                  <p:childTnLst>
                                    <p:set>
                                      <p:cBhvr>
                                        <p:cTn id="25" dur="1" fill="hold">
                                          <p:stCondLst>
                                            <p:cond delay="0"/>
                                          </p:stCondLst>
                                        </p:cTn>
                                        <p:tgtEl>
                                          <p:spTgt spid="3">
                                            <p:txEl>
                                              <p:pRg st="6" end="6"/>
                                            </p:txEl>
                                          </p:spTgt>
                                        </p:tgtEl>
                                        <p:attrNameLst>
                                          <p:attrName>style.visibility</p:attrName>
                                        </p:attrNameLst>
                                      </p:cBhvr>
                                      <p:to>
                                        <p:strVal val="visible"/>
                                      </p:to>
                                    </p:set>
                                    <p:animEffect transition="in" filter="fade">
                                      <p:cBhvr>
                                        <p:cTn id="26" dur="500"/>
                                        <p:tgtEl>
                                          <p:spTgt spid="3">
                                            <p:txEl>
                                              <p:pRg st="6" end="6"/>
                                            </p:txEl>
                                          </p:spTgt>
                                        </p:tgtEl>
                                      </p:cBhvr>
                                    </p:animEffect>
                                  </p:childTnLst>
                                </p:cTn>
                              </p:par>
                              <p:par>
                                <p:cTn id="27" presetID="10" presetClass="entr" presetSubtype="0" fill="hold" grpId="0" nodeType="withEffect">
                                  <p:stCondLst>
                                    <p:cond delay="0"/>
                                  </p:stCondLst>
                                  <p:childTnLst>
                                    <p:set>
                                      <p:cBhvr>
                                        <p:cTn id="28" dur="1" fill="hold">
                                          <p:stCondLst>
                                            <p:cond delay="0"/>
                                          </p:stCondLst>
                                        </p:cTn>
                                        <p:tgtEl>
                                          <p:spTgt spid="3">
                                            <p:txEl>
                                              <p:pRg st="7" end="7"/>
                                            </p:txEl>
                                          </p:spTgt>
                                        </p:tgtEl>
                                        <p:attrNameLst>
                                          <p:attrName>style.visibility</p:attrName>
                                        </p:attrNameLst>
                                      </p:cBhvr>
                                      <p:to>
                                        <p:strVal val="visible"/>
                                      </p:to>
                                    </p:set>
                                    <p:animEffect transition="in" filter="fade">
                                      <p:cBhvr>
                                        <p:cTn id="29"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60648"/>
            <a:ext cx="9144000" cy="1143000"/>
          </a:xfrm>
          <a:solidFill>
            <a:srgbClr val="3BBCD6"/>
          </a:solidFill>
        </p:spPr>
        <p:txBody>
          <a:bodyPr>
            <a:normAutofit/>
          </a:bodyPr>
          <a:lstStyle/>
          <a:p>
            <a:r>
              <a:rPr lang="en-IE" dirty="0">
                <a:solidFill>
                  <a:schemeClr val="bg1"/>
                </a:solidFill>
              </a:rPr>
              <a:t>Managerial Takeaways</a:t>
            </a:r>
          </a:p>
        </p:txBody>
      </p:sp>
      <p:sp>
        <p:nvSpPr>
          <p:cNvPr id="3" name="Content Placeholder 2"/>
          <p:cNvSpPr>
            <a:spLocks noGrp="1"/>
          </p:cNvSpPr>
          <p:nvPr>
            <p:ph idx="4294967295"/>
          </p:nvPr>
        </p:nvSpPr>
        <p:spPr>
          <a:xfrm>
            <a:off x="179512" y="1600200"/>
            <a:ext cx="8784976" cy="4525963"/>
          </a:xfrm>
        </p:spPr>
        <p:txBody>
          <a:bodyPr>
            <a:noAutofit/>
          </a:bodyPr>
          <a:lstStyle/>
          <a:p>
            <a:pPr>
              <a:spcBef>
                <a:spcPts val="0"/>
              </a:spcBef>
            </a:pPr>
            <a:r>
              <a:rPr lang="en-IE" sz="2200" dirty="0">
                <a:effectLst/>
                <a:ea typeface="Calibri" panose="020F0502020204030204" pitchFamily="34" charset="0"/>
              </a:rPr>
              <a:t>We can see that motivation in the workplace, while offering enormous potential benefits to both the organisation and the individual, is a highly complex phenomenon</a:t>
            </a:r>
          </a:p>
          <a:p>
            <a:pPr>
              <a:spcBef>
                <a:spcPts val="0"/>
              </a:spcBef>
            </a:pPr>
            <a:endParaRPr lang="en-IE" sz="2200" dirty="0"/>
          </a:p>
          <a:p>
            <a:pPr>
              <a:spcBef>
                <a:spcPts val="0"/>
              </a:spcBef>
            </a:pPr>
            <a:r>
              <a:rPr lang="en-IE" sz="2200" dirty="0">
                <a:effectLst/>
                <a:ea typeface="Calibri" panose="020F0502020204030204" pitchFamily="34" charset="0"/>
              </a:rPr>
              <a:t>Motivation influences people’s decision to actively choose to undertake a task and to persist at that task over time until it is complete</a:t>
            </a:r>
          </a:p>
          <a:p>
            <a:pPr>
              <a:spcBef>
                <a:spcPts val="0"/>
              </a:spcBef>
            </a:pPr>
            <a:endParaRPr lang="en-IE" sz="2200" dirty="0"/>
          </a:p>
          <a:p>
            <a:pPr>
              <a:spcBef>
                <a:spcPts val="0"/>
              </a:spcBef>
            </a:pPr>
            <a:r>
              <a:rPr lang="en-IE" sz="2200" dirty="0">
                <a:effectLst/>
                <a:ea typeface="Calibri" panose="020F0502020204030204" pitchFamily="34" charset="0"/>
              </a:rPr>
              <a:t>If managers understand the theories of motivation, they offer the potential of a highly motivated and engaged workforce who are likely to drive higher performance</a:t>
            </a:r>
          </a:p>
          <a:p>
            <a:pPr>
              <a:spcBef>
                <a:spcPts val="0"/>
              </a:spcBef>
            </a:pPr>
            <a:endParaRPr lang="en-IE" sz="2200" dirty="0"/>
          </a:p>
          <a:p>
            <a:pPr>
              <a:spcBef>
                <a:spcPts val="0"/>
              </a:spcBef>
            </a:pPr>
            <a:r>
              <a:rPr lang="en-IE" sz="2200" dirty="0">
                <a:effectLst/>
                <a:ea typeface="Calibri" panose="020F0502020204030204" pitchFamily="34" charset="0"/>
              </a:rPr>
              <a:t>The difficulty, however, is that individuals are all unique and what motivates one, may not motivate another</a:t>
            </a:r>
            <a:endParaRPr lang="en-IE" sz="2200" dirty="0"/>
          </a:p>
        </p:txBody>
      </p:sp>
    </p:spTree>
    <p:extLst>
      <p:ext uri="{BB962C8B-B14F-4D97-AF65-F5344CB8AC3E}">
        <p14:creationId xmlns:p14="http://schemas.microsoft.com/office/powerpoint/2010/main" val="1561729520"/>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lstStyle/>
          <a:p>
            <a:r>
              <a:rPr lang="en-IE" dirty="0" smtClean="0">
                <a:solidFill>
                  <a:schemeClr val="bg1"/>
                </a:solidFill>
              </a:rPr>
              <a:t>Questions</a:t>
            </a:r>
            <a:endParaRPr lang="en-IE" dirty="0">
              <a:solidFill>
                <a:schemeClr val="bg1"/>
              </a:solidFill>
            </a:endParaRPr>
          </a:p>
        </p:txBody>
      </p:sp>
      <p:sp>
        <p:nvSpPr>
          <p:cNvPr id="3" name="Content Placeholder 2"/>
          <p:cNvSpPr>
            <a:spLocks noGrp="1"/>
          </p:cNvSpPr>
          <p:nvPr>
            <p:ph idx="4294967295"/>
          </p:nvPr>
        </p:nvSpPr>
        <p:spPr>
          <a:xfrm>
            <a:off x="457200" y="1600200"/>
            <a:ext cx="8229600" cy="4525963"/>
          </a:xfrm>
        </p:spPr>
        <p:txBody>
          <a:bodyPr>
            <a:normAutofit fontScale="85000" lnSpcReduction="20000"/>
          </a:bodyPr>
          <a:lstStyle/>
          <a:p>
            <a:pPr lvl="0"/>
            <a:r>
              <a:rPr lang="en-IE" dirty="0"/>
              <a:t>Why is an understanding of motivation so important to the success of any organisation?</a:t>
            </a:r>
          </a:p>
          <a:p>
            <a:pPr lvl="0"/>
            <a:endParaRPr lang="en-IE" dirty="0"/>
          </a:p>
          <a:p>
            <a:pPr lvl="0"/>
            <a:r>
              <a:rPr lang="en-IE" dirty="0"/>
              <a:t>What are ‘push’ and ‘pull’ motivational forces?  Provide some examples</a:t>
            </a:r>
          </a:p>
          <a:p>
            <a:pPr lvl="0"/>
            <a:endParaRPr lang="en-IE" dirty="0"/>
          </a:p>
          <a:p>
            <a:pPr lvl="0"/>
            <a:r>
              <a:rPr lang="en-IE" dirty="0"/>
              <a:t>How can managers affect motivation by changing the content of a job?</a:t>
            </a:r>
          </a:p>
          <a:p>
            <a:pPr lvl="0"/>
            <a:endParaRPr lang="en-IE" dirty="0"/>
          </a:p>
          <a:p>
            <a:pPr lvl="0"/>
            <a:r>
              <a:rPr lang="en-IE" dirty="0"/>
              <a:t>What are some of the characteristics of an individual with a high need for achievement?</a:t>
            </a:r>
          </a:p>
          <a:p>
            <a:endParaRPr lang="en-IE" dirty="0"/>
          </a:p>
          <a:p>
            <a:endParaRPr lang="en-IE" dirty="0"/>
          </a:p>
        </p:txBody>
      </p:sp>
    </p:spTree>
    <p:extLst>
      <p:ext uri="{BB962C8B-B14F-4D97-AF65-F5344CB8AC3E}">
        <p14:creationId xmlns:p14="http://schemas.microsoft.com/office/powerpoint/2010/main" val="334374198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6" end="6"/>
                                            </p:txEl>
                                          </p:spTgt>
                                        </p:tgtEl>
                                        <p:attrNameLst>
                                          <p:attrName>style.visibility</p:attrName>
                                        </p:attrNameLst>
                                      </p:cBhvr>
                                      <p:to>
                                        <p:strVal val="visible"/>
                                      </p:to>
                                    </p:set>
                                    <p:animEffect transition="in" filter="fade">
                                      <p:cBhvr>
                                        <p:cTn id="22"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60648"/>
            <a:ext cx="9144000" cy="1143000"/>
          </a:xfrm>
          <a:solidFill>
            <a:srgbClr val="3BBCD6"/>
          </a:solidFill>
        </p:spPr>
        <p:txBody>
          <a:bodyPr/>
          <a:lstStyle/>
          <a:p>
            <a:r>
              <a:rPr lang="en-IE" dirty="0" smtClean="0">
                <a:solidFill>
                  <a:schemeClr val="bg1"/>
                </a:solidFill>
              </a:rPr>
              <a:t>Questions</a:t>
            </a:r>
            <a:endParaRPr lang="en-IE" dirty="0">
              <a:solidFill>
                <a:schemeClr val="bg1"/>
              </a:solidFill>
            </a:endParaRPr>
          </a:p>
        </p:txBody>
      </p:sp>
      <p:sp>
        <p:nvSpPr>
          <p:cNvPr id="3" name="Content Placeholder 2"/>
          <p:cNvSpPr>
            <a:spLocks noGrp="1"/>
          </p:cNvSpPr>
          <p:nvPr>
            <p:ph idx="4294967295"/>
          </p:nvPr>
        </p:nvSpPr>
        <p:spPr>
          <a:xfrm>
            <a:off x="457200" y="1600200"/>
            <a:ext cx="8229600" cy="4525963"/>
          </a:xfrm>
        </p:spPr>
        <p:txBody>
          <a:bodyPr>
            <a:normAutofit fontScale="77500" lnSpcReduction="20000"/>
          </a:bodyPr>
          <a:lstStyle/>
          <a:p>
            <a:pPr lvl="0"/>
            <a:r>
              <a:rPr lang="en-IE" dirty="0"/>
              <a:t>According to Equity Theory, what would happen if an individual felt they were being paid less for the same effort as colleagues doing the same work?  What options would be opened to the individual to address the imbalance?</a:t>
            </a:r>
          </a:p>
          <a:p>
            <a:pPr lvl="0"/>
            <a:endParaRPr lang="en-IE" dirty="0"/>
          </a:p>
          <a:p>
            <a:pPr lvl="0"/>
            <a:r>
              <a:rPr lang="en-IE" dirty="0"/>
              <a:t>According to Expectancy Theory, how can managers influence employees’ level of motivation?</a:t>
            </a:r>
          </a:p>
          <a:p>
            <a:pPr lvl="0"/>
            <a:endParaRPr lang="en-IE" dirty="0"/>
          </a:p>
          <a:p>
            <a:pPr lvl="0"/>
            <a:r>
              <a:rPr lang="en-IE" dirty="0"/>
              <a:t>What role do situational factors play in influencing motivation?</a:t>
            </a:r>
          </a:p>
          <a:p>
            <a:pPr lvl="0"/>
            <a:endParaRPr lang="en-IE" dirty="0"/>
          </a:p>
          <a:p>
            <a:pPr lvl="0"/>
            <a:r>
              <a:rPr lang="en-IE" dirty="0"/>
              <a:t>How important is money in motivating individuals?</a:t>
            </a:r>
          </a:p>
          <a:p>
            <a:endParaRPr lang="en-IE" dirty="0"/>
          </a:p>
          <a:p>
            <a:endParaRPr lang="en-IE" dirty="0"/>
          </a:p>
        </p:txBody>
      </p:sp>
    </p:spTree>
    <p:extLst>
      <p:ext uri="{BB962C8B-B14F-4D97-AF65-F5344CB8AC3E}">
        <p14:creationId xmlns:p14="http://schemas.microsoft.com/office/powerpoint/2010/main" val="337182592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6" end="6"/>
                                            </p:txEl>
                                          </p:spTgt>
                                        </p:tgtEl>
                                        <p:attrNameLst>
                                          <p:attrName>style.visibility</p:attrName>
                                        </p:attrNameLst>
                                      </p:cBhvr>
                                      <p:to>
                                        <p:strVal val="visible"/>
                                      </p:to>
                                    </p:set>
                                    <p:animEffect transition="in" filter="fade">
                                      <p:cBhvr>
                                        <p:cTn id="22"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GB" sz="4000" dirty="0">
                <a:solidFill>
                  <a:schemeClr val="bg1"/>
                </a:solidFill>
              </a:rPr>
              <a:t>Motivation</a:t>
            </a:r>
            <a:endParaRPr lang="en-IE" sz="4000" dirty="0">
              <a:solidFill>
                <a:schemeClr val="bg1"/>
              </a:solidFill>
            </a:endParaRPr>
          </a:p>
        </p:txBody>
      </p:sp>
      <p:sp>
        <p:nvSpPr>
          <p:cNvPr id="3" name="Content Placeholder 2"/>
          <p:cNvSpPr>
            <a:spLocks noGrp="1"/>
          </p:cNvSpPr>
          <p:nvPr>
            <p:ph idx="4294967295"/>
          </p:nvPr>
        </p:nvSpPr>
        <p:spPr>
          <a:xfrm>
            <a:off x="457200" y="1600200"/>
            <a:ext cx="8229600" cy="4525963"/>
          </a:xfrm>
        </p:spPr>
        <p:txBody>
          <a:bodyPr>
            <a:normAutofit/>
          </a:bodyPr>
          <a:lstStyle/>
          <a:p>
            <a:endParaRPr lang="en-IE" sz="2000" b="1" i="1" dirty="0"/>
          </a:p>
          <a:p>
            <a:r>
              <a:rPr lang="en-IE" sz="2400" b="1" i="1" dirty="0"/>
              <a:t>Motivation</a:t>
            </a:r>
            <a:r>
              <a:rPr lang="en-IE" sz="2400" dirty="0"/>
              <a:t> is </a:t>
            </a:r>
            <a:r>
              <a:rPr lang="en-GB" sz="2400" dirty="0"/>
              <a:t>is a set of forces that energise, direct and sustain behaviour, and hence makes people behave in certain ways </a:t>
            </a:r>
          </a:p>
          <a:p>
            <a:endParaRPr lang="en-GB" sz="2400" dirty="0"/>
          </a:p>
          <a:p>
            <a:r>
              <a:rPr lang="en-GB" sz="2400" dirty="0"/>
              <a:t>The idea of </a:t>
            </a:r>
            <a:r>
              <a:rPr lang="en-GB" sz="2400" b="1" i="1" dirty="0"/>
              <a:t>discretionary effort </a:t>
            </a:r>
            <a:r>
              <a:rPr lang="en-GB" sz="2400" dirty="0"/>
              <a:t>is at the heart of the challenge of motivating employees</a:t>
            </a:r>
          </a:p>
          <a:p>
            <a:endParaRPr lang="en-GB" sz="2400" dirty="0"/>
          </a:p>
          <a:p>
            <a:r>
              <a:rPr lang="en-GB" sz="2400" b="1" i="1" dirty="0"/>
              <a:t>Discretionary effort </a:t>
            </a:r>
            <a:r>
              <a:rPr lang="en-GB" sz="2400" dirty="0"/>
              <a:t>is the level of effort people could give if they wanted to, but above and beyond the minimum required</a:t>
            </a:r>
            <a:endParaRPr lang="en-IE" sz="2400" dirty="0"/>
          </a:p>
        </p:txBody>
      </p:sp>
    </p:spTree>
    <p:extLst>
      <p:ext uri="{BB962C8B-B14F-4D97-AF65-F5344CB8AC3E}">
        <p14:creationId xmlns:p14="http://schemas.microsoft.com/office/powerpoint/2010/main" val="185454203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GB" sz="4000" dirty="0">
                <a:solidFill>
                  <a:schemeClr val="bg1"/>
                </a:solidFill>
              </a:rPr>
              <a:t>What Drives Individual Performance?</a:t>
            </a:r>
            <a:endParaRPr lang="en-IE" sz="4000" dirty="0">
              <a:solidFill>
                <a:schemeClr val="bg1"/>
              </a:solidFill>
            </a:endParaRPr>
          </a:p>
        </p:txBody>
      </p:sp>
      <p:graphicFrame>
        <p:nvGraphicFramePr>
          <p:cNvPr id="6" name="Content Placeholder 3">
            <a:extLst>
              <a:ext uri="{FF2B5EF4-FFF2-40B4-BE49-F238E27FC236}">
                <a16:creationId xmlns:a16="http://schemas.microsoft.com/office/drawing/2014/main" id="{A8BC18A1-E468-4C7E-B0C3-EFECAD70AF52}"/>
              </a:ext>
            </a:extLst>
          </p:cNvPr>
          <p:cNvGraphicFramePr>
            <a:graphicFrameLocks/>
          </p:cNvGraphicFramePr>
          <p:nvPr>
            <p:extLst>
              <p:ext uri="{D42A27DB-BD31-4B8C-83A1-F6EECF244321}">
                <p14:modId xmlns:p14="http://schemas.microsoft.com/office/powerpoint/2010/main" val="1095701116"/>
              </p:ext>
            </p:extLst>
          </p:nvPr>
        </p:nvGraphicFramePr>
        <p:xfrm>
          <a:off x="971600" y="1844824"/>
          <a:ext cx="7211144" cy="3849291"/>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val="1424510480"/>
      </p:ext>
    </p:extLst>
  </p:cSld>
  <p:clrMapOvr>
    <a:overrideClrMapping bg1="lt1" tx1="dk1" bg2="lt2" tx2="dk2" accent1="accent1" accent2="accent2" accent3="accent3" accent4="accent4" accent5="accent5" accent6="accent6" hlink="hlink" folHlink="folHlink"/>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sz="4000" dirty="0">
                <a:solidFill>
                  <a:schemeClr val="bg1"/>
                </a:solidFill>
              </a:rPr>
              <a:t>What is Motivation?</a:t>
            </a:r>
          </a:p>
        </p:txBody>
      </p:sp>
      <p:sp>
        <p:nvSpPr>
          <p:cNvPr id="3" name="Content Placeholder 2"/>
          <p:cNvSpPr>
            <a:spLocks noGrp="1"/>
          </p:cNvSpPr>
          <p:nvPr>
            <p:ph idx="4294967295"/>
          </p:nvPr>
        </p:nvSpPr>
        <p:spPr>
          <a:xfrm>
            <a:off x="107504" y="1484784"/>
            <a:ext cx="8928992" cy="4641379"/>
          </a:xfrm>
        </p:spPr>
        <p:txBody>
          <a:bodyPr>
            <a:noAutofit/>
          </a:bodyPr>
          <a:lstStyle/>
          <a:p>
            <a:pPr>
              <a:spcBef>
                <a:spcPts val="0"/>
              </a:spcBef>
            </a:pPr>
            <a:r>
              <a:rPr lang="en-GB" sz="2200" b="1" i="1" dirty="0"/>
              <a:t>Motivation</a:t>
            </a:r>
            <a:r>
              <a:rPr lang="en-GB" sz="2200" dirty="0"/>
              <a:t> </a:t>
            </a:r>
            <a:r>
              <a:rPr lang="en-IE" sz="2200" dirty="0">
                <a:effectLst/>
                <a:ea typeface="Times New Roman" panose="02020603050405020304" pitchFamily="18" charset="0"/>
              </a:rPr>
              <a:t>can be thought of as the set of forces that energise, direct and sustain behaviour (</a:t>
            </a:r>
            <a:r>
              <a:rPr lang="en-IE" sz="2200" u="sng" strike="noStrike" dirty="0">
                <a:solidFill>
                  <a:srgbClr val="0000FF"/>
                </a:solidFill>
                <a:effectLst/>
                <a:ea typeface="Times New Roman" panose="02020603050405020304" pitchFamily="18" charset="0"/>
                <a:cs typeface="Times New Roman" panose="02020603050405020304" pitchFamily="18" charset="0"/>
                <a:hlinkClick r:id="rId2" tooltip="Hitt, 2012 #4"/>
              </a:rPr>
              <a:t>Hitt </a:t>
            </a:r>
            <a:r>
              <a:rPr lang="en-IE" sz="2200" i="1" u="sng" strike="noStrike" dirty="0">
                <a:solidFill>
                  <a:srgbClr val="0000FF"/>
                </a:solidFill>
                <a:effectLst/>
                <a:ea typeface="Times New Roman" panose="02020603050405020304" pitchFamily="18" charset="0"/>
                <a:cs typeface="Times New Roman" panose="02020603050405020304" pitchFamily="18" charset="0"/>
                <a:hlinkClick r:id="rId2" tooltip="Hitt, 2012 #4"/>
              </a:rPr>
              <a:t>et al.</a:t>
            </a:r>
            <a:r>
              <a:rPr lang="en-IE" sz="2200" u="sng" strike="noStrike" dirty="0">
                <a:solidFill>
                  <a:srgbClr val="0000FF"/>
                </a:solidFill>
                <a:effectLst/>
                <a:ea typeface="Times New Roman" panose="02020603050405020304" pitchFamily="18" charset="0"/>
                <a:cs typeface="Times New Roman" panose="02020603050405020304" pitchFamily="18" charset="0"/>
                <a:hlinkClick r:id="rId2" tooltip="Hitt, 2012 #4"/>
              </a:rPr>
              <a:t>, 201</a:t>
            </a:r>
            <a:r>
              <a:rPr lang="en-IE" sz="2200" u="sng" dirty="0">
                <a:solidFill>
                  <a:srgbClr val="0000FF"/>
                </a:solidFill>
                <a:ea typeface="Times New Roman" panose="02020603050405020304" pitchFamily="18" charset="0"/>
                <a:cs typeface="Times New Roman" panose="02020603050405020304" pitchFamily="18" charset="0"/>
              </a:rPr>
              <a:t>4</a:t>
            </a:r>
            <a:r>
              <a:rPr lang="en-IE" sz="2200" dirty="0">
                <a:effectLst/>
                <a:ea typeface="Times New Roman" panose="02020603050405020304" pitchFamily="18" charset="0"/>
              </a:rPr>
              <a:t>)</a:t>
            </a:r>
          </a:p>
          <a:p>
            <a:pPr lvl="1">
              <a:spcBef>
                <a:spcPts val="0"/>
              </a:spcBef>
            </a:pPr>
            <a:r>
              <a:rPr lang="en-IE" sz="2100" dirty="0"/>
              <a:t>These forces can come from the person, the so called </a:t>
            </a:r>
            <a:r>
              <a:rPr lang="en-IE" sz="2100" b="1" i="1" dirty="0"/>
              <a:t>‘push’</a:t>
            </a:r>
            <a:r>
              <a:rPr lang="en-IE" sz="2100" b="1" dirty="0"/>
              <a:t> internal forces</a:t>
            </a:r>
            <a:r>
              <a:rPr lang="en-IE" sz="2100" dirty="0"/>
              <a:t> </a:t>
            </a:r>
          </a:p>
          <a:p>
            <a:pPr lvl="1">
              <a:spcBef>
                <a:spcPts val="0"/>
              </a:spcBef>
            </a:pPr>
            <a:r>
              <a:rPr lang="en-IE" sz="2100" dirty="0"/>
              <a:t>or they can come from the environment that surrounds the person, the so-called </a:t>
            </a:r>
            <a:r>
              <a:rPr lang="en-IE" sz="2100" b="1" i="1" dirty="0"/>
              <a:t>‘pull’</a:t>
            </a:r>
            <a:r>
              <a:rPr lang="en-IE" sz="2100" b="1" dirty="0"/>
              <a:t> of external forces</a:t>
            </a:r>
          </a:p>
          <a:p>
            <a:pPr>
              <a:spcBef>
                <a:spcPts val="0"/>
              </a:spcBef>
            </a:pPr>
            <a:endParaRPr lang="en-IE" sz="2200" dirty="0"/>
          </a:p>
          <a:p>
            <a:pPr>
              <a:spcBef>
                <a:spcPts val="0"/>
              </a:spcBef>
            </a:pPr>
            <a:r>
              <a:rPr lang="en-IE" sz="2200" dirty="0"/>
              <a:t>Psychologists typically categorise motivation theories as they relate to individuals into two types: </a:t>
            </a:r>
          </a:p>
          <a:p>
            <a:pPr lvl="1">
              <a:spcBef>
                <a:spcPts val="0"/>
              </a:spcBef>
            </a:pPr>
            <a:r>
              <a:rPr lang="en-IE" sz="2100" b="1" i="1" dirty="0"/>
              <a:t>Need theories</a:t>
            </a:r>
            <a:r>
              <a:rPr lang="en-IE" sz="2100" dirty="0"/>
              <a:t> focus on what needs a person is trying to satisfy and on what features of the work environment seem to satisfy those</a:t>
            </a:r>
          </a:p>
          <a:p>
            <a:pPr lvl="1">
              <a:spcBef>
                <a:spcPts val="0"/>
              </a:spcBef>
            </a:pPr>
            <a:r>
              <a:rPr lang="en-IE" sz="2100" b="1" i="1" dirty="0"/>
              <a:t>Process theories </a:t>
            </a:r>
            <a:r>
              <a:rPr lang="en-IE" sz="2100" dirty="0"/>
              <a:t>focus on the way different variables or factors combine to influence the amount of effort people are willing to make in order to gain some outcome</a:t>
            </a:r>
          </a:p>
          <a:p>
            <a:pPr>
              <a:spcBef>
                <a:spcPts val="0"/>
              </a:spcBef>
            </a:pPr>
            <a:endParaRPr lang="en-IE" sz="2400" dirty="0"/>
          </a:p>
        </p:txBody>
      </p:sp>
    </p:spTree>
    <p:extLst>
      <p:ext uri="{BB962C8B-B14F-4D97-AF65-F5344CB8AC3E}">
        <p14:creationId xmlns:p14="http://schemas.microsoft.com/office/powerpoint/2010/main" val="64864269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778098"/>
          </a:xfrm>
          <a:solidFill>
            <a:srgbClr val="3BBCD6"/>
          </a:solidFill>
        </p:spPr>
        <p:txBody>
          <a:bodyPr>
            <a:normAutofit/>
          </a:bodyPr>
          <a:lstStyle/>
          <a:p>
            <a:r>
              <a:rPr lang="en-IE" sz="4000" dirty="0">
                <a:solidFill>
                  <a:schemeClr val="bg1"/>
                </a:solidFill>
              </a:rPr>
              <a:t>Need Theories</a:t>
            </a:r>
          </a:p>
        </p:txBody>
      </p:sp>
      <p:sp>
        <p:nvSpPr>
          <p:cNvPr id="3" name="Content Placeholder 2"/>
          <p:cNvSpPr>
            <a:spLocks noGrp="1"/>
          </p:cNvSpPr>
          <p:nvPr>
            <p:ph idx="4294967295"/>
          </p:nvPr>
        </p:nvSpPr>
        <p:spPr>
          <a:xfrm>
            <a:off x="457200" y="1196752"/>
            <a:ext cx="8229600" cy="4929411"/>
          </a:xfrm>
        </p:spPr>
        <p:txBody>
          <a:bodyPr>
            <a:noAutofit/>
          </a:bodyPr>
          <a:lstStyle/>
          <a:p>
            <a:endParaRPr lang="en-IE" sz="2400" dirty="0"/>
          </a:p>
          <a:p>
            <a:endParaRPr lang="en-IE" sz="1600" dirty="0"/>
          </a:p>
          <a:p>
            <a:r>
              <a:rPr lang="en-IE" sz="2400" dirty="0"/>
              <a:t>Need theories of motivation focus on the personal needs that workers attempt to satisfy while also taking account of the features in the work environment that satisfy their needs</a:t>
            </a:r>
          </a:p>
          <a:p>
            <a:endParaRPr lang="en-IE" sz="2400" dirty="0"/>
          </a:p>
          <a:p>
            <a:r>
              <a:rPr lang="en-IE" sz="2400" dirty="0"/>
              <a:t>There are three main need theories, namely:</a:t>
            </a:r>
          </a:p>
          <a:p>
            <a:pPr lvl="1"/>
            <a:r>
              <a:rPr lang="en-IE" sz="2400" dirty="0"/>
              <a:t>Maslow’s </a:t>
            </a:r>
            <a:r>
              <a:rPr lang="en-IE" sz="2400" dirty="0" smtClean="0"/>
              <a:t>Hierarchy of Needs</a:t>
            </a:r>
            <a:endParaRPr lang="en-IE" sz="2400" dirty="0"/>
          </a:p>
          <a:p>
            <a:pPr lvl="1"/>
            <a:r>
              <a:rPr lang="en-IE" sz="2400" dirty="0"/>
              <a:t>Herzberg’s </a:t>
            </a:r>
            <a:r>
              <a:rPr lang="en-IE" sz="2400" dirty="0" smtClean="0"/>
              <a:t>Two-Factor </a:t>
            </a:r>
            <a:r>
              <a:rPr lang="en-IE" sz="2400" dirty="0"/>
              <a:t>Theory </a:t>
            </a:r>
          </a:p>
          <a:p>
            <a:pPr lvl="1"/>
            <a:r>
              <a:rPr lang="en-IE" sz="2400" dirty="0"/>
              <a:t>McClelland’s Acquired Needs Theory</a:t>
            </a:r>
          </a:p>
          <a:p>
            <a:endParaRPr lang="en-IE" sz="2000" dirty="0"/>
          </a:p>
        </p:txBody>
      </p:sp>
    </p:spTree>
    <p:extLst>
      <p:ext uri="{BB962C8B-B14F-4D97-AF65-F5344CB8AC3E}">
        <p14:creationId xmlns:p14="http://schemas.microsoft.com/office/powerpoint/2010/main" val="381632912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778098"/>
          </a:xfrm>
          <a:solidFill>
            <a:srgbClr val="3BBCD6"/>
          </a:solidFill>
        </p:spPr>
        <p:txBody>
          <a:bodyPr>
            <a:normAutofit/>
          </a:bodyPr>
          <a:lstStyle/>
          <a:p>
            <a:r>
              <a:rPr lang="en-IE" sz="4000" dirty="0">
                <a:solidFill>
                  <a:schemeClr val="bg1"/>
                </a:solidFill>
              </a:rPr>
              <a:t>Maslow’s Hierarchy of Needs</a:t>
            </a:r>
          </a:p>
        </p:txBody>
      </p:sp>
      <p:sp>
        <p:nvSpPr>
          <p:cNvPr id="3" name="Content Placeholder 2"/>
          <p:cNvSpPr>
            <a:spLocks noGrp="1"/>
          </p:cNvSpPr>
          <p:nvPr>
            <p:ph idx="4294967295"/>
          </p:nvPr>
        </p:nvSpPr>
        <p:spPr>
          <a:xfrm>
            <a:off x="457200" y="1196752"/>
            <a:ext cx="8435280" cy="4929411"/>
          </a:xfrm>
        </p:spPr>
        <p:txBody>
          <a:bodyPr>
            <a:noAutofit/>
          </a:bodyPr>
          <a:lstStyle/>
          <a:p>
            <a:pPr>
              <a:spcBef>
                <a:spcPts val="0"/>
              </a:spcBef>
            </a:pPr>
            <a:r>
              <a:rPr lang="en-IE" sz="2400" dirty="0">
                <a:effectLst/>
                <a:ea typeface="Calibri" panose="020F0502020204030204" pitchFamily="34" charset="0"/>
              </a:rPr>
              <a:t>This theory argues that people are motivated to satisfy five need </a:t>
            </a:r>
            <a:r>
              <a:rPr lang="en-IE" sz="2400" dirty="0" smtClean="0">
                <a:effectLst/>
                <a:ea typeface="Calibri" panose="020F0502020204030204" pitchFamily="34" charset="0"/>
              </a:rPr>
              <a:t>levels: </a:t>
            </a:r>
            <a:endParaRPr lang="en-IE" sz="2400" dirty="0">
              <a:effectLst/>
              <a:ea typeface="Calibri" panose="020F0502020204030204" pitchFamily="34" charset="0"/>
            </a:endParaRPr>
          </a:p>
          <a:p>
            <a:pPr lvl="1">
              <a:spcBef>
                <a:spcPts val="0"/>
              </a:spcBef>
            </a:pPr>
            <a:r>
              <a:rPr lang="en-IE" sz="2200" dirty="0">
                <a:ea typeface="Calibri" panose="020F0502020204030204" pitchFamily="34" charset="0"/>
              </a:rPr>
              <a:t>S</a:t>
            </a:r>
            <a:r>
              <a:rPr lang="en-IE" sz="2200" dirty="0">
                <a:effectLst/>
                <a:ea typeface="Calibri" panose="020F0502020204030204" pitchFamily="34" charset="0"/>
              </a:rPr>
              <a:t>tarting with the most basic first (such as physiological needs like hunger) </a:t>
            </a:r>
          </a:p>
          <a:p>
            <a:pPr lvl="1">
              <a:spcBef>
                <a:spcPts val="0"/>
              </a:spcBef>
            </a:pPr>
            <a:r>
              <a:rPr lang="en-IE" sz="2200" dirty="0">
                <a:ea typeface="Calibri" panose="020F0502020204030204" pitchFamily="34" charset="0"/>
              </a:rPr>
              <a:t>O</a:t>
            </a:r>
            <a:r>
              <a:rPr lang="en-IE" sz="2200" dirty="0">
                <a:effectLst/>
                <a:ea typeface="Calibri" panose="020F0502020204030204" pitchFamily="34" charset="0"/>
              </a:rPr>
              <a:t>nce those are satisfied, to move to the next level, which includes their safety needs</a:t>
            </a:r>
          </a:p>
          <a:p>
            <a:pPr lvl="1">
              <a:spcBef>
                <a:spcPts val="0"/>
              </a:spcBef>
            </a:pPr>
            <a:r>
              <a:rPr lang="en-IE" sz="2200" dirty="0">
                <a:ea typeface="Calibri" panose="020F0502020204030204" pitchFamily="34" charset="0"/>
              </a:rPr>
              <a:t>T</a:t>
            </a:r>
            <a:r>
              <a:rPr lang="en-IE" sz="2200" dirty="0">
                <a:effectLst/>
                <a:ea typeface="Calibri" panose="020F0502020204030204" pitchFamily="34" charset="0"/>
              </a:rPr>
              <a:t>he third stage is a need for a sense of belonging</a:t>
            </a:r>
          </a:p>
          <a:p>
            <a:pPr lvl="1">
              <a:spcBef>
                <a:spcPts val="0"/>
              </a:spcBef>
            </a:pPr>
            <a:r>
              <a:rPr lang="en-IE" sz="2200" dirty="0">
                <a:ea typeface="Calibri" panose="020F0502020204030204" pitchFamily="34" charset="0"/>
              </a:rPr>
              <a:t>The fourth is </a:t>
            </a:r>
            <a:r>
              <a:rPr lang="en-IE" sz="2200" dirty="0">
                <a:effectLst/>
                <a:ea typeface="Calibri" panose="020F0502020204030204" pitchFamily="34" charset="0"/>
              </a:rPr>
              <a:t>the level concerning need for self-esteem</a:t>
            </a:r>
          </a:p>
          <a:p>
            <a:pPr lvl="1">
              <a:spcBef>
                <a:spcPts val="0"/>
              </a:spcBef>
            </a:pPr>
            <a:r>
              <a:rPr lang="en-IE" sz="2200" dirty="0">
                <a:effectLst/>
                <a:ea typeface="Calibri" panose="020F0502020204030204" pitchFamily="34" charset="0"/>
              </a:rPr>
              <a:t>The final step is the need  for </a:t>
            </a:r>
            <a:r>
              <a:rPr lang="en-IE" sz="2200" b="1" dirty="0">
                <a:effectLst/>
                <a:ea typeface="Calibri" panose="020F0502020204030204" pitchFamily="34" charset="0"/>
              </a:rPr>
              <a:t>self-actualisation</a:t>
            </a:r>
            <a:r>
              <a:rPr lang="en-IE" sz="2200" dirty="0">
                <a:effectLst/>
                <a:ea typeface="Calibri" panose="020F0502020204030204" pitchFamily="34" charset="0"/>
              </a:rPr>
              <a:t> </a:t>
            </a:r>
          </a:p>
          <a:p>
            <a:pPr lvl="1">
              <a:spcBef>
                <a:spcPts val="0"/>
              </a:spcBef>
            </a:pPr>
            <a:endParaRPr lang="en-IE" sz="2200" dirty="0"/>
          </a:p>
          <a:p>
            <a:pPr>
              <a:spcBef>
                <a:spcPts val="0"/>
              </a:spcBef>
            </a:pPr>
            <a:r>
              <a:rPr lang="en-IE" sz="2400" dirty="0">
                <a:effectLst/>
                <a:ea typeface="Calibri" panose="020F0502020204030204" pitchFamily="34" charset="0"/>
              </a:rPr>
              <a:t>According to this </a:t>
            </a:r>
            <a:r>
              <a:rPr lang="en-IE" sz="2400" dirty="0" smtClean="0">
                <a:effectLst/>
                <a:ea typeface="Calibri" panose="020F0502020204030204" pitchFamily="34" charset="0"/>
              </a:rPr>
              <a:t>theory, </a:t>
            </a:r>
            <a:r>
              <a:rPr lang="en-IE" sz="2400" dirty="0">
                <a:effectLst/>
                <a:ea typeface="Calibri" panose="020F0502020204030204" pitchFamily="34" charset="0"/>
              </a:rPr>
              <a:t>only an unsatisfied need is a motivator and only when the individual’s most basic needs have been met will they be able to concentrate on satisfying higher-order needs</a:t>
            </a:r>
            <a:endParaRPr lang="en-IE" sz="2800" dirty="0"/>
          </a:p>
        </p:txBody>
      </p:sp>
    </p:spTree>
    <p:extLst>
      <p:ext uri="{BB962C8B-B14F-4D97-AF65-F5344CB8AC3E}">
        <p14:creationId xmlns:p14="http://schemas.microsoft.com/office/powerpoint/2010/main" val="359258922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778098"/>
          </a:xfrm>
          <a:solidFill>
            <a:srgbClr val="3BBCD6"/>
          </a:solidFill>
        </p:spPr>
        <p:txBody>
          <a:bodyPr>
            <a:noAutofit/>
          </a:bodyPr>
          <a:lstStyle/>
          <a:p>
            <a:r>
              <a:rPr lang="en-IE" sz="2800" dirty="0">
                <a:solidFill>
                  <a:schemeClr val="bg1"/>
                </a:solidFill>
              </a:rPr>
              <a:t>Extension of Hierarchy of </a:t>
            </a:r>
            <a:r>
              <a:rPr lang="en-IE" sz="2800" dirty="0" smtClean="0">
                <a:solidFill>
                  <a:schemeClr val="bg1"/>
                </a:solidFill>
              </a:rPr>
              <a:t>Needs:</a:t>
            </a:r>
            <a:br>
              <a:rPr lang="en-IE" sz="2800" dirty="0" smtClean="0">
                <a:solidFill>
                  <a:schemeClr val="bg1"/>
                </a:solidFill>
              </a:rPr>
            </a:br>
            <a:r>
              <a:rPr lang="en-IE" sz="2800" dirty="0" smtClean="0">
                <a:solidFill>
                  <a:schemeClr val="bg1"/>
                </a:solidFill>
              </a:rPr>
              <a:t>A </a:t>
            </a:r>
            <a:r>
              <a:rPr lang="en-IE" sz="2800" dirty="0">
                <a:solidFill>
                  <a:schemeClr val="bg1"/>
                </a:solidFill>
              </a:rPr>
              <a:t>Manager’s Perspective</a:t>
            </a:r>
          </a:p>
        </p:txBody>
      </p:sp>
      <p:sp>
        <p:nvSpPr>
          <p:cNvPr id="3" name="Content Placeholder 2"/>
          <p:cNvSpPr>
            <a:spLocks noGrp="1"/>
          </p:cNvSpPr>
          <p:nvPr>
            <p:ph idx="4294967295"/>
          </p:nvPr>
        </p:nvSpPr>
        <p:spPr>
          <a:xfrm>
            <a:off x="107504" y="1052736"/>
            <a:ext cx="8856984" cy="5073427"/>
          </a:xfrm>
        </p:spPr>
        <p:txBody>
          <a:bodyPr>
            <a:noAutofit/>
          </a:bodyPr>
          <a:lstStyle/>
          <a:p>
            <a:pPr>
              <a:spcBef>
                <a:spcPts val="0"/>
              </a:spcBef>
            </a:pPr>
            <a:r>
              <a:rPr lang="en-IE" sz="2200" dirty="0">
                <a:effectLst/>
                <a:ea typeface="Calibri" panose="020F0502020204030204" pitchFamily="34" charset="0"/>
              </a:rPr>
              <a:t>Recently researchers have become increasingly interested in the idea of ‘</a:t>
            </a:r>
            <a:r>
              <a:rPr lang="en-IE" sz="2200" b="1" dirty="0">
                <a:effectLst/>
                <a:ea typeface="Calibri" panose="020F0502020204030204" pitchFamily="34" charset="0"/>
              </a:rPr>
              <a:t>psychological safety</a:t>
            </a:r>
            <a:r>
              <a:rPr lang="en-IE" sz="2200" dirty="0">
                <a:effectLst/>
                <a:ea typeface="Calibri" panose="020F0502020204030204" pitchFamily="34" charset="0"/>
              </a:rPr>
              <a:t>’, which builds on Maslow’s idea of physiological need</a:t>
            </a:r>
          </a:p>
          <a:p>
            <a:pPr>
              <a:spcBef>
                <a:spcPts val="0"/>
              </a:spcBef>
            </a:pPr>
            <a:endParaRPr lang="en-IE" sz="2200" dirty="0"/>
          </a:p>
          <a:p>
            <a:pPr>
              <a:spcBef>
                <a:spcPts val="0"/>
              </a:spcBef>
            </a:pPr>
            <a:r>
              <a:rPr lang="en-IE" sz="2200" dirty="0">
                <a:effectLst/>
                <a:ea typeface="Calibri" panose="020F0502020204030204" pitchFamily="34" charset="0"/>
              </a:rPr>
              <a:t>Psychological safety allows both individuals and teams to face challenges in an open and honest manner, allowing for a more complete and effective response</a:t>
            </a:r>
          </a:p>
          <a:p>
            <a:pPr>
              <a:spcBef>
                <a:spcPts val="0"/>
              </a:spcBef>
            </a:pPr>
            <a:endParaRPr lang="en-IE" sz="2200" dirty="0">
              <a:ea typeface="Calibri" panose="020F0502020204030204" pitchFamily="34" charset="0"/>
            </a:endParaRPr>
          </a:p>
          <a:p>
            <a:pPr>
              <a:spcBef>
                <a:spcPts val="0"/>
              </a:spcBef>
            </a:pPr>
            <a:r>
              <a:rPr lang="en-IE" sz="2200" dirty="0">
                <a:effectLst/>
                <a:ea typeface="Calibri" panose="020F0502020204030204" pitchFamily="34" charset="0"/>
              </a:rPr>
              <a:t>Where employees feel they cannot raise an issue, or in doing so, they are likely to face negative consequences for their self-image, status or career, then they are likely to back away or hide their true feelings </a:t>
            </a:r>
          </a:p>
          <a:p>
            <a:pPr>
              <a:spcBef>
                <a:spcPts val="0"/>
              </a:spcBef>
            </a:pPr>
            <a:endParaRPr lang="en-IE" sz="2200" dirty="0"/>
          </a:p>
          <a:p>
            <a:pPr>
              <a:spcBef>
                <a:spcPts val="0"/>
              </a:spcBef>
            </a:pPr>
            <a:r>
              <a:rPr lang="en-IE" sz="2200" dirty="0">
                <a:effectLst/>
                <a:ea typeface="Calibri" panose="020F0502020204030204" pitchFamily="34" charset="0"/>
                <a:cs typeface="Times New Roman" panose="02020603050405020304" pitchFamily="18" charset="0"/>
              </a:rPr>
              <a:t>Where employees feel psychologically supported they are more likely to be productive members of the team and also more likely to commit to the organisation in the longer term</a:t>
            </a:r>
          </a:p>
          <a:p>
            <a:pPr>
              <a:spcBef>
                <a:spcPts val="0"/>
              </a:spcBef>
            </a:pPr>
            <a:endParaRPr lang="en-IE" sz="2200" dirty="0"/>
          </a:p>
        </p:txBody>
      </p:sp>
    </p:spTree>
    <p:extLst>
      <p:ext uri="{BB962C8B-B14F-4D97-AF65-F5344CB8AC3E}">
        <p14:creationId xmlns:p14="http://schemas.microsoft.com/office/powerpoint/2010/main" val="211647861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778098"/>
          </a:xfrm>
          <a:solidFill>
            <a:srgbClr val="3BBCD6"/>
          </a:solidFill>
        </p:spPr>
        <p:txBody>
          <a:bodyPr>
            <a:normAutofit fontScale="90000"/>
          </a:bodyPr>
          <a:lstStyle/>
          <a:p>
            <a:r>
              <a:rPr lang="en-GB" sz="4000" dirty="0">
                <a:solidFill>
                  <a:schemeClr val="bg1"/>
                </a:solidFill>
              </a:rPr>
              <a:t>Herzberg’s </a:t>
            </a:r>
            <a:r>
              <a:rPr lang="en-GB" sz="4000" dirty="0" smtClean="0">
                <a:solidFill>
                  <a:schemeClr val="bg1"/>
                </a:solidFill>
              </a:rPr>
              <a:t>Two-Factor </a:t>
            </a:r>
            <a:r>
              <a:rPr lang="en-GB" sz="4000" dirty="0">
                <a:solidFill>
                  <a:schemeClr val="bg1"/>
                </a:solidFill>
              </a:rPr>
              <a:t>Theory of Motivation</a:t>
            </a:r>
            <a:endParaRPr lang="en-IE" sz="4000" dirty="0">
              <a:solidFill>
                <a:schemeClr val="bg1"/>
              </a:solidFill>
            </a:endParaRPr>
          </a:p>
        </p:txBody>
      </p:sp>
      <p:sp>
        <p:nvSpPr>
          <p:cNvPr id="3" name="Content Placeholder 2"/>
          <p:cNvSpPr>
            <a:spLocks noGrp="1"/>
          </p:cNvSpPr>
          <p:nvPr>
            <p:ph idx="4294967295"/>
          </p:nvPr>
        </p:nvSpPr>
        <p:spPr>
          <a:xfrm>
            <a:off x="251520" y="1196752"/>
            <a:ext cx="8712968" cy="4929411"/>
          </a:xfrm>
        </p:spPr>
        <p:txBody>
          <a:bodyPr>
            <a:noAutofit/>
          </a:bodyPr>
          <a:lstStyle/>
          <a:p>
            <a:pPr>
              <a:spcBef>
                <a:spcPts val="0"/>
              </a:spcBef>
            </a:pPr>
            <a:r>
              <a:rPr lang="en-IE" sz="2400" dirty="0"/>
              <a:t>Herzberg’s argues that managers really need focus on both the </a:t>
            </a:r>
            <a:r>
              <a:rPr lang="en-IE" sz="2400" b="1" i="1" dirty="0"/>
              <a:t>motivators</a:t>
            </a:r>
            <a:r>
              <a:rPr lang="en-IE" sz="2400" dirty="0"/>
              <a:t> and </a:t>
            </a:r>
            <a:r>
              <a:rPr lang="en-IE" sz="2400" b="1" i="1" dirty="0"/>
              <a:t>hygiene</a:t>
            </a:r>
            <a:r>
              <a:rPr lang="en-IE" sz="2400" dirty="0"/>
              <a:t> factors to ensure that satisfaction is increased while dissatisfaction is minimized</a:t>
            </a:r>
          </a:p>
          <a:p>
            <a:pPr>
              <a:spcBef>
                <a:spcPts val="0"/>
              </a:spcBef>
            </a:pPr>
            <a:endParaRPr lang="en-IE" sz="2400" dirty="0"/>
          </a:p>
          <a:p>
            <a:pPr>
              <a:spcBef>
                <a:spcPts val="0"/>
              </a:spcBef>
            </a:pPr>
            <a:r>
              <a:rPr lang="en-IE" sz="2400" b="1" i="1" dirty="0"/>
              <a:t>Hygiene Factors </a:t>
            </a:r>
            <a:r>
              <a:rPr lang="en-IE" sz="2400" dirty="0"/>
              <a:t>focus on </a:t>
            </a:r>
            <a:r>
              <a:rPr lang="en-IE" sz="2400" dirty="0" smtClean="0"/>
              <a:t>lower-order </a:t>
            </a:r>
            <a:r>
              <a:rPr lang="en-IE" sz="2400" dirty="0"/>
              <a:t>needs and involve the presence or absence of job dissatisfiers such as working conditions and pay</a:t>
            </a:r>
          </a:p>
          <a:p>
            <a:pPr lvl="1">
              <a:spcBef>
                <a:spcPts val="0"/>
              </a:spcBef>
            </a:pPr>
            <a:r>
              <a:rPr lang="en-IE" sz="2000" dirty="0"/>
              <a:t>They are the minimum required to allow employees to avoid feelings of dissatisfaction</a:t>
            </a:r>
          </a:p>
          <a:p>
            <a:pPr>
              <a:spcBef>
                <a:spcPts val="0"/>
              </a:spcBef>
            </a:pPr>
            <a:endParaRPr lang="en-GB" sz="1500" b="1" dirty="0"/>
          </a:p>
          <a:p>
            <a:pPr>
              <a:spcBef>
                <a:spcPts val="0"/>
              </a:spcBef>
            </a:pPr>
            <a:r>
              <a:rPr lang="en-GB" sz="2400" b="1" i="1" dirty="0"/>
              <a:t>Motivators</a:t>
            </a:r>
            <a:r>
              <a:rPr lang="en-GB" sz="2400" b="1" dirty="0"/>
              <a:t> </a:t>
            </a:r>
            <a:r>
              <a:rPr lang="en-GB" sz="2400" dirty="0"/>
              <a:t>influence job satisfaction based on fulfilling </a:t>
            </a:r>
            <a:r>
              <a:rPr lang="en-GB" sz="2400" dirty="0" smtClean="0"/>
              <a:t>higher-level </a:t>
            </a:r>
            <a:r>
              <a:rPr lang="en-GB" sz="2400" dirty="0"/>
              <a:t>needs such as achievement, recognition and responsibility </a:t>
            </a:r>
          </a:p>
          <a:p>
            <a:pPr lvl="1">
              <a:spcBef>
                <a:spcPts val="0"/>
              </a:spcBef>
            </a:pPr>
            <a:r>
              <a:rPr lang="en-GB" sz="2000" dirty="0"/>
              <a:t>Motivators must be in place before employees will be highly motivated to excel at their work</a:t>
            </a:r>
            <a:endParaRPr lang="en-IE" dirty="0"/>
          </a:p>
          <a:p>
            <a:pPr>
              <a:spcBef>
                <a:spcPts val="0"/>
              </a:spcBef>
            </a:pPr>
            <a:endParaRPr lang="en-IE" sz="2200" dirty="0"/>
          </a:p>
        </p:txBody>
      </p:sp>
    </p:spTree>
    <p:extLst>
      <p:ext uri="{BB962C8B-B14F-4D97-AF65-F5344CB8AC3E}">
        <p14:creationId xmlns:p14="http://schemas.microsoft.com/office/powerpoint/2010/main" val="386958553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themeOverride>
</file>

<file path=docProps/app.xml><?xml version="1.0" encoding="utf-8"?>
<Properties xmlns="http://schemas.openxmlformats.org/officeDocument/2006/extended-properties" xmlns:vt="http://schemas.openxmlformats.org/officeDocument/2006/docPropsVTypes">
  <Template>TM03457444[[fn=Basis]]</Template>
  <TotalTime>914</TotalTime>
  <Words>2034</Words>
  <Application>Microsoft Office PowerPoint</Application>
  <PresentationFormat>On-screen Show (4:3)</PresentationFormat>
  <Paragraphs>173</Paragraphs>
  <Slides>24</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24</vt:i4>
      </vt:variant>
    </vt:vector>
  </HeadingPairs>
  <TitlesOfParts>
    <vt:vector size="29" baseType="lpstr">
      <vt:lpstr>Arial</vt:lpstr>
      <vt:lpstr>Calibri</vt:lpstr>
      <vt:lpstr>Symbol</vt:lpstr>
      <vt:lpstr>Times New Roman</vt:lpstr>
      <vt:lpstr>Office Theme</vt:lpstr>
      <vt:lpstr>PowerPoint Presentation</vt:lpstr>
      <vt:lpstr>Learning Outcomes</vt:lpstr>
      <vt:lpstr>Motivation</vt:lpstr>
      <vt:lpstr>What Drives Individual Performance?</vt:lpstr>
      <vt:lpstr>What is Motivation?</vt:lpstr>
      <vt:lpstr>Need Theories</vt:lpstr>
      <vt:lpstr>Maslow’s Hierarchy of Needs</vt:lpstr>
      <vt:lpstr>Extension of Hierarchy of Needs: A Manager’s Perspective</vt:lpstr>
      <vt:lpstr>Herzberg’s Two-Factor Theory of Motivation</vt:lpstr>
      <vt:lpstr>Implications of Herzberg’s Two-Factor Theory of Motivation for Managers and Job Design</vt:lpstr>
      <vt:lpstr>Managerial Implications of the Job Characteristics Model</vt:lpstr>
      <vt:lpstr>Acquired Needs Theory</vt:lpstr>
      <vt:lpstr>Process Theories</vt:lpstr>
      <vt:lpstr>Equity Theory</vt:lpstr>
      <vt:lpstr>Expectancy Theory</vt:lpstr>
      <vt:lpstr>Expectancy Theory</vt:lpstr>
      <vt:lpstr>Implications of Expectancy Theory for Managers Arising from Expectancy Theory</vt:lpstr>
      <vt:lpstr>Goal Setting Theory</vt:lpstr>
      <vt:lpstr>Implications for Managers Arising from Goal Setting Theory</vt:lpstr>
      <vt:lpstr>What Role Do Situational Factors Play in Influencing Motivation? </vt:lpstr>
      <vt:lpstr>Money as a Motivator – A Special Case</vt:lpstr>
      <vt:lpstr>Managerial Takeaways</vt:lpstr>
      <vt:lpstr>Questions</vt:lpstr>
      <vt:lpstr>Questions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Claire.Harnett</dc:creator>
  <cp:lastModifiedBy>Lauren Zimmerman</cp:lastModifiedBy>
  <cp:revision>59</cp:revision>
  <dcterms:created xsi:type="dcterms:W3CDTF">2016-01-04T09:34:48Z</dcterms:created>
  <dcterms:modified xsi:type="dcterms:W3CDTF">2021-10-13T13:06:08Z</dcterms:modified>
</cp:coreProperties>
</file>

<file path=docProps/thumbnail.jpeg>
</file>