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9" r:id="rId4"/>
    <p:sldId id="279" r:id="rId5"/>
    <p:sldId id="281" r:id="rId6"/>
    <p:sldId id="283" r:id="rId7"/>
    <p:sldId id="284" r:id="rId8"/>
    <p:sldId id="287" r:id="rId9"/>
    <p:sldId id="297" r:id="rId10"/>
    <p:sldId id="286" r:id="rId11"/>
    <p:sldId id="288" r:id="rId12"/>
    <p:sldId id="290" r:id="rId13"/>
    <p:sldId id="291" r:id="rId14"/>
    <p:sldId id="293" r:id="rId15"/>
    <p:sldId id="295" r:id="rId16"/>
    <p:sldId id="296" r:id="rId17"/>
    <p:sldId id="260" r:id="rId18"/>
    <p:sldId id="262" r:id="rId19"/>
    <p:sldId id="263" r:id="rId20"/>
    <p:sldId id="264" r:id="rId21"/>
    <p:sldId id="265" r:id="rId22"/>
    <p:sldId id="266" r:id="rId23"/>
    <p:sldId id="267" r:id="rId24"/>
    <p:sldId id="268" r:id="rId25"/>
    <p:sldId id="269" r:id="rId26"/>
    <p:sldId id="270" r:id="rId27"/>
    <p:sldId id="277" r:id="rId28"/>
    <p:sldId id="27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D26F41-4922-4447-BA2C-4989C45FE3E5}" v="365" dt="2021-08-31T07:42:38.3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35D26F41-4922-4447-BA2C-4989C45FE3E5}"/>
    <pc:docChg chg="undo custSel addSld delSld modSld sldOrd">
      <pc:chgData name="Claire.Harnett" userId="edddb424-bfc6-4d85-8905-6f548f644e18" providerId="ADAL" clId="{35D26F41-4922-4447-BA2C-4989C45FE3E5}" dt="2021-08-31T07:42:56.338" v="762" actId="20577"/>
      <pc:docMkLst>
        <pc:docMk/>
      </pc:docMkLst>
      <pc:sldChg chg="modSp mod">
        <pc:chgData name="Claire.Harnett" userId="edddb424-bfc6-4d85-8905-6f548f644e18" providerId="ADAL" clId="{35D26F41-4922-4447-BA2C-4989C45FE3E5}" dt="2021-08-30T11:20:00.702" v="34" actId="20577"/>
        <pc:sldMkLst>
          <pc:docMk/>
          <pc:sldMk cId="614916627" sldId="256"/>
        </pc:sldMkLst>
        <pc:spChg chg="mod">
          <ac:chgData name="Claire.Harnett" userId="edddb424-bfc6-4d85-8905-6f548f644e18" providerId="ADAL" clId="{35D26F41-4922-4447-BA2C-4989C45FE3E5}" dt="2021-08-30T11:19:52.656" v="1" actId="20577"/>
          <ac:spMkLst>
            <pc:docMk/>
            <pc:sldMk cId="614916627" sldId="256"/>
            <ac:spMk id="2" creationId="{00000000-0000-0000-0000-000000000000}"/>
          </ac:spMkLst>
        </pc:spChg>
        <pc:spChg chg="mod">
          <ac:chgData name="Claire.Harnett" userId="edddb424-bfc6-4d85-8905-6f548f644e18" providerId="ADAL" clId="{35D26F41-4922-4447-BA2C-4989C45FE3E5}" dt="2021-08-30T11:20:00.702" v="34" actId="20577"/>
          <ac:spMkLst>
            <pc:docMk/>
            <pc:sldMk cId="614916627" sldId="256"/>
            <ac:spMk id="4" creationId="{00000000-0000-0000-0000-000000000000}"/>
          </ac:spMkLst>
        </pc:spChg>
      </pc:sldChg>
      <pc:sldChg chg="modSp mod">
        <pc:chgData name="Claire.Harnett" userId="edddb424-bfc6-4d85-8905-6f548f644e18" providerId="ADAL" clId="{35D26F41-4922-4447-BA2C-4989C45FE3E5}" dt="2021-08-30T11:27:38.074" v="155" actId="27636"/>
        <pc:sldMkLst>
          <pc:docMk/>
          <pc:sldMk cId="1839598555" sldId="257"/>
        </pc:sldMkLst>
        <pc:spChg chg="mod">
          <ac:chgData name="Claire.Harnett" userId="edddb424-bfc6-4d85-8905-6f548f644e18" providerId="ADAL" clId="{35D26F41-4922-4447-BA2C-4989C45FE3E5}" dt="2021-08-30T11:27:38.074" v="155" actId="27636"/>
          <ac:spMkLst>
            <pc:docMk/>
            <pc:sldMk cId="1839598555" sldId="257"/>
            <ac:spMk id="3" creationId="{00000000-0000-0000-0000-000000000000}"/>
          </ac:spMkLst>
        </pc:spChg>
      </pc:sldChg>
      <pc:sldChg chg="modSp del mod">
        <pc:chgData name="Claire.Harnett" userId="edddb424-bfc6-4d85-8905-6f548f644e18" providerId="ADAL" clId="{35D26F41-4922-4447-BA2C-4989C45FE3E5}" dt="2021-08-30T11:27:42.252" v="156" actId="2696"/>
        <pc:sldMkLst>
          <pc:docMk/>
          <pc:sldMk cId="1157952092" sldId="258"/>
        </pc:sldMkLst>
        <pc:spChg chg="mod">
          <ac:chgData name="Claire.Harnett" userId="edddb424-bfc6-4d85-8905-6f548f644e18" providerId="ADAL" clId="{35D26F41-4922-4447-BA2C-4989C45FE3E5}" dt="2021-08-30T11:20:45.697" v="55" actId="27636"/>
          <ac:spMkLst>
            <pc:docMk/>
            <pc:sldMk cId="1157952092" sldId="258"/>
            <ac:spMk id="3" creationId="{00000000-0000-0000-0000-000000000000}"/>
          </ac:spMkLst>
        </pc:spChg>
      </pc:sldChg>
      <pc:sldChg chg="modSp mod modAnim">
        <pc:chgData name="Claire.Harnett" userId="edddb424-bfc6-4d85-8905-6f548f644e18" providerId="ADAL" clId="{35D26F41-4922-4447-BA2C-4989C45FE3E5}" dt="2021-08-30T11:30:31.001" v="195" actId="14100"/>
        <pc:sldMkLst>
          <pc:docMk/>
          <pc:sldMk cId="1854542032" sldId="259"/>
        </pc:sldMkLst>
        <pc:spChg chg="mod">
          <ac:chgData name="Claire.Harnett" userId="edddb424-bfc6-4d85-8905-6f548f644e18" providerId="ADAL" clId="{35D26F41-4922-4447-BA2C-4989C45FE3E5}" dt="2021-08-30T11:27:54.205" v="159" actId="207"/>
          <ac:spMkLst>
            <pc:docMk/>
            <pc:sldMk cId="1854542032" sldId="259"/>
            <ac:spMk id="2" creationId="{00000000-0000-0000-0000-000000000000}"/>
          </ac:spMkLst>
        </pc:spChg>
        <pc:spChg chg="mod">
          <ac:chgData name="Claire.Harnett" userId="edddb424-bfc6-4d85-8905-6f548f644e18" providerId="ADAL" clId="{35D26F41-4922-4447-BA2C-4989C45FE3E5}" dt="2021-08-30T11:30:31.001" v="195" actId="14100"/>
          <ac:spMkLst>
            <pc:docMk/>
            <pc:sldMk cId="1854542032" sldId="259"/>
            <ac:spMk id="3" creationId="{00000000-0000-0000-0000-000000000000}"/>
          </ac:spMkLst>
        </pc:spChg>
      </pc:sldChg>
      <pc:sldChg chg="addSp modSp mod">
        <pc:chgData name="Claire.Harnett" userId="edddb424-bfc6-4d85-8905-6f548f644e18" providerId="ADAL" clId="{35D26F41-4922-4447-BA2C-4989C45FE3E5}" dt="2021-08-30T11:54:14.890" v="534" actId="404"/>
        <pc:sldMkLst>
          <pc:docMk/>
          <pc:sldMk cId="1424510480" sldId="260"/>
        </pc:sldMkLst>
        <pc:spChg chg="mod">
          <ac:chgData name="Claire.Harnett" userId="edddb424-bfc6-4d85-8905-6f548f644e18" providerId="ADAL" clId="{35D26F41-4922-4447-BA2C-4989C45FE3E5}" dt="2021-08-30T11:52:15.533" v="506" actId="207"/>
          <ac:spMkLst>
            <pc:docMk/>
            <pc:sldMk cId="1424510480" sldId="260"/>
            <ac:spMk id="2" creationId="{00000000-0000-0000-0000-000000000000}"/>
          </ac:spMkLst>
        </pc:spChg>
        <pc:spChg chg="add mod">
          <ac:chgData name="Claire.Harnett" userId="edddb424-bfc6-4d85-8905-6f548f644e18" providerId="ADAL" clId="{35D26F41-4922-4447-BA2C-4989C45FE3E5}" dt="2021-08-30T11:54:14.890" v="534" actId="404"/>
          <ac:spMkLst>
            <pc:docMk/>
            <pc:sldMk cId="1424510480" sldId="260"/>
            <ac:spMk id="4" creationId="{E4EA8321-06F6-4AA9-B263-F545B1A9DE8C}"/>
          </ac:spMkLst>
        </pc:spChg>
      </pc:sldChg>
      <pc:sldChg chg="modSp del mod modAnim">
        <pc:chgData name="Claire.Harnett" userId="edddb424-bfc6-4d85-8905-6f548f644e18" providerId="ADAL" clId="{35D26F41-4922-4447-BA2C-4989C45FE3E5}" dt="2021-08-30T11:54:18.769" v="535" actId="2696"/>
        <pc:sldMkLst>
          <pc:docMk/>
          <pc:sldMk cId="212148482" sldId="261"/>
        </pc:sldMkLst>
        <pc:spChg chg="mod">
          <ac:chgData name="Claire.Harnett" userId="edddb424-bfc6-4d85-8905-6f548f644e18" providerId="ADAL" clId="{35D26F41-4922-4447-BA2C-4989C45FE3E5}" dt="2021-08-30T11:24:18.449" v="114"/>
          <ac:spMkLst>
            <pc:docMk/>
            <pc:sldMk cId="212148482" sldId="261"/>
            <ac:spMk id="2" creationId="{00000000-0000-0000-0000-000000000000}"/>
          </ac:spMkLst>
        </pc:spChg>
        <pc:spChg chg="mod">
          <ac:chgData name="Claire.Harnett" userId="edddb424-bfc6-4d85-8905-6f548f644e18" providerId="ADAL" clId="{35D26F41-4922-4447-BA2C-4989C45FE3E5}" dt="2021-08-30T11:24:21.297" v="116" actId="27636"/>
          <ac:spMkLst>
            <pc:docMk/>
            <pc:sldMk cId="212148482" sldId="261"/>
            <ac:spMk id="3" creationId="{00000000-0000-0000-0000-000000000000}"/>
          </ac:spMkLst>
        </pc:spChg>
      </pc:sldChg>
      <pc:sldChg chg="modSp mod">
        <pc:chgData name="Claire.Harnett" userId="edddb424-bfc6-4d85-8905-6f548f644e18" providerId="ADAL" clId="{35D26F41-4922-4447-BA2C-4989C45FE3E5}" dt="2021-08-31T07:42:56.338" v="762" actId="20577"/>
        <pc:sldMkLst>
          <pc:docMk/>
          <pc:sldMk cId="648642699" sldId="262"/>
        </pc:sldMkLst>
        <pc:spChg chg="mod">
          <ac:chgData name="Claire.Harnett" userId="edddb424-bfc6-4d85-8905-6f548f644e18" providerId="ADAL" clId="{35D26F41-4922-4447-BA2C-4989C45FE3E5}" dt="2021-08-30T11:54:25.549" v="536" actId="207"/>
          <ac:spMkLst>
            <pc:docMk/>
            <pc:sldMk cId="648642699" sldId="262"/>
            <ac:spMk id="2" creationId="{00000000-0000-0000-0000-000000000000}"/>
          </ac:spMkLst>
        </pc:spChg>
        <pc:spChg chg="mod">
          <ac:chgData name="Claire.Harnett" userId="edddb424-bfc6-4d85-8905-6f548f644e18" providerId="ADAL" clId="{35D26F41-4922-4447-BA2C-4989C45FE3E5}" dt="2021-08-31T07:42:56.338" v="762" actId="20577"/>
          <ac:spMkLst>
            <pc:docMk/>
            <pc:sldMk cId="648642699" sldId="262"/>
            <ac:spMk id="3" creationId="{00000000-0000-0000-0000-000000000000}"/>
          </ac:spMkLst>
        </pc:spChg>
      </pc:sldChg>
      <pc:sldChg chg="modSp mod">
        <pc:chgData name="Claire.Harnett" userId="edddb424-bfc6-4d85-8905-6f548f644e18" providerId="ADAL" clId="{35D26F41-4922-4447-BA2C-4989C45FE3E5}" dt="2021-08-30T11:57:19.168" v="562" actId="404"/>
        <pc:sldMkLst>
          <pc:docMk/>
          <pc:sldMk cId="3816329126" sldId="263"/>
        </pc:sldMkLst>
        <pc:spChg chg="mod">
          <ac:chgData name="Claire.Harnett" userId="edddb424-bfc6-4d85-8905-6f548f644e18" providerId="ADAL" clId="{35D26F41-4922-4447-BA2C-4989C45FE3E5}" dt="2021-08-30T11:55:50.478" v="551" actId="207"/>
          <ac:spMkLst>
            <pc:docMk/>
            <pc:sldMk cId="3816329126" sldId="263"/>
            <ac:spMk id="2" creationId="{00000000-0000-0000-0000-000000000000}"/>
          </ac:spMkLst>
        </pc:spChg>
        <pc:spChg chg="mod">
          <ac:chgData name="Claire.Harnett" userId="edddb424-bfc6-4d85-8905-6f548f644e18" providerId="ADAL" clId="{35D26F41-4922-4447-BA2C-4989C45FE3E5}" dt="2021-08-30T11:57:19.168" v="562" actId="404"/>
          <ac:spMkLst>
            <pc:docMk/>
            <pc:sldMk cId="3816329126" sldId="263"/>
            <ac:spMk id="3" creationId="{00000000-0000-0000-0000-000000000000}"/>
          </ac:spMkLst>
        </pc:spChg>
      </pc:sldChg>
      <pc:sldChg chg="modSp mod modAnim">
        <pc:chgData name="Claire.Harnett" userId="edddb424-bfc6-4d85-8905-6f548f644e18" providerId="ADAL" clId="{35D26F41-4922-4447-BA2C-4989C45FE3E5}" dt="2021-08-30T11:58:35.414" v="572" actId="20577"/>
        <pc:sldMkLst>
          <pc:docMk/>
          <pc:sldMk cId="4198937762" sldId="264"/>
        </pc:sldMkLst>
        <pc:spChg chg="mod">
          <ac:chgData name="Claire.Harnett" userId="edddb424-bfc6-4d85-8905-6f548f644e18" providerId="ADAL" clId="{35D26F41-4922-4447-BA2C-4989C45FE3E5}" dt="2021-08-30T11:57:26.959" v="563" actId="207"/>
          <ac:spMkLst>
            <pc:docMk/>
            <pc:sldMk cId="4198937762" sldId="264"/>
            <ac:spMk id="2" creationId="{00000000-0000-0000-0000-000000000000}"/>
          </ac:spMkLst>
        </pc:spChg>
        <pc:spChg chg="mod">
          <ac:chgData name="Claire.Harnett" userId="edddb424-bfc6-4d85-8905-6f548f644e18" providerId="ADAL" clId="{35D26F41-4922-4447-BA2C-4989C45FE3E5}" dt="2021-08-30T11:58:35.414" v="572" actId="20577"/>
          <ac:spMkLst>
            <pc:docMk/>
            <pc:sldMk cId="4198937762" sldId="264"/>
            <ac:spMk id="3" creationId="{00000000-0000-0000-0000-000000000000}"/>
          </ac:spMkLst>
        </pc:spChg>
      </pc:sldChg>
      <pc:sldChg chg="modSp mod">
        <pc:chgData name="Claire.Harnett" userId="edddb424-bfc6-4d85-8905-6f548f644e18" providerId="ADAL" clId="{35D26F41-4922-4447-BA2C-4989C45FE3E5}" dt="2021-08-30T11:59:38.949" v="575" actId="948"/>
        <pc:sldMkLst>
          <pc:docMk/>
          <pc:sldMk cId="2711849803" sldId="265"/>
        </pc:sldMkLst>
        <pc:spChg chg="mod">
          <ac:chgData name="Claire.Harnett" userId="edddb424-bfc6-4d85-8905-6f548f644e18" providerId="ADAL" clId="{35D26F41-4922-4447-BA2C-4989C45FE3E5}" dt="2021-08-30T11:58:49.379" v="573" actId="207"/>
          <ac:spMkLst>
            <pc:docMk/>
            <pc:sldMk cId="2711849803" sldId="265"/>
            <ac:spMk id="2" creationId="{00000000-0000-0000-0000-000000000000}"/>
          </ac:spMkLst>
        </pc:spChg>
        <pc:spChg chg="mod">
          <ac:chgData name="Claire.Harnett" userId="edddb424-bfc6-4d85-8905-6f548f644e18" providerId="ADAL" clId="{35D26F41-4922-4447-BA2C-4989C45FE3E5}" dt="2021-08-30T11:59:38.949" v="575" actId="948"/>
          <ac:spMkLst>
            <pc:docMk/>
            <pc:sldMk cId="2711849803" sldId="265"/>
            <ac:spMk id="3" creationId="{00000000-0000-0000-0000-000000000000}"/>
          </ac:spMkLst>
        </pc:spChg>
      </pc:sldChg>
      <pc:sldChg chg="addSp delSp modSp mod">
        <pc:chgData name="Claire.Harnett" userId="edddb424-bfc6-4d85-8905-6f548f644e18" providerId="ADAL" clId="{35D26F41-4922-4447-BA2C-4989C45FE3E5}" dt="2021-08-30T12:00:48.073" v="590" actId="1076"/>
        <pc:sldMkLst>
          <pc:docMk/>
          <pc:sldMk cId="4030203378" sldId="266"/>
        </pc:sldMkLst>
        <pc:spChg chg="mod">
          <ac:chgData name="Claire.Harnett" userId="edddb424-bfc6-4d85-8905-6f548f644e18" providerId="ADAL" clId="{35D26F41-4922-4447-BA2C-4989C45FE3E5}" dt="2021-08-30T11:59:46.059" v="578" actId="27636"/>
          <ac:spMkLst>
            <pc:docMk/>
            <pc:sldMk cId="4030203378" sldId="266"/>
            <ac:spMk id="2" creationId="{00000000-0000-0000-0000-000000000000}"/>
          </ac:spMkLst>
        </pc:spChg>
        <pc:spChg chg="del mod">
          <ac:chgData name="Claire.Harnett" userId="edddb424-bfc6-4d85-8905-6f548f644e18" providerId="ADAL" clId="{35D26F41-4922-4447-BA2C-4989C45FE3E5}" dt="2021-08-30T11:26:17.768" v="130" actId="22"/>
          <ac:spMkLst>
            <pc:docMk/>
            <pc:sldMk cId="4030203378" sldId="266"/>
            <ac:spMk id="3" creationId="{00000000-0000-0000-0000-000000000000}"/>
          </ac:spMkLst>
        </pc:spChg>
        <pc:picChg chg="add del mod ord">
          <ac:chgData name="Claire.Harnett" userId="edddb424-bfc6-4d85-8905-6f548f644e18" providerId="ADAL" clId="{35D26F41-4922-4447-BA2C-4989C45FE3E5}" dt="2021-08-30T12:00:18.387" v="581" actId="21"/>
          <ac:picMkLst>
            <pc:docMk/>
            <pc:sldMk cId="4030203378" sldId="266"/>
            <ac:picMk id="5" creationId="{3DB66C95-290C-4AC8-8104-DDDB7A0DAAEC}"/>
          </ac:picMkLst>
        </pc:picChg>
        <pc:picChg chg="add mod modCrop">
          <ac:chgData name="Claire.Harnett" userId="edddb424-bfc6-4d85-8905-6f548f644e18" providerId="ADAL" clId="{35D26F41-4922-4447-BA2C-4989C45FE3E5}" dt="2021-08-30T12:00:48.073" v="590" actId="1076"/>
          <ac:picMkLst>
            <pc:docMk/>
            <pc:sldMk cId="4030203378" sldId="266"/>
            <ac:picMk id="7" creationId="{AE44DD6A-C55E-43EF-850B-8EA1AEEF71FC}"/>
          </ac:picMkLst>
        </pc:picChg>
      </pc:sldChg>
      <pc:sldChg chg="modSp mod modAnim">
        <pc:chgData name="Claire.Harnett" userId="edddb424-bfc6-4d85-8905-6f548f644e18" providerId="ADAL" clId="{35D26F41-4922-4447-BA2C-4989C45FE3E5}" dt="2021-08-30T12:00:59.113" v="591" actId="207"/>
        <pc:sldMkLst>
          <pc:docMk/>
          <pc:sldMk cId="316990722" sldId="267"/>
        </pc:sldMkLst>
        <pc:spChg chg="mod">
          <ac:chgData name="Claire.Harnett" userId="edddb424-bfc6-4d85-8905-6f548f644e18" providerId="ADAL" clId="{35D26F41-4922-4447-BA2C-4989C45FE3E5}" dt="2021-08-30T12:00:59.113" v="591" actId="207"/>
          <ac:spMkLst>
            <pc:docMk/>
            <pc:sldMk cId="316990722" sldId="267"/>
            <ac:spMk id="2" creationId="{00000000-0000-0000-0000-000000000000}"/>
          </ac:spMkLst>
        </pc:spChg>
        <pc:spChg chg="mod">
          <ac:chgData name="Claire.Harnett" userId="edddb424-bfc6-4d85-8905-6f548f644e18" providerId="ADAL" clId="{35D26F41-4922-4447-BA2C-4989C45FE3E5}" dt="2021-08-30T11:26:30.347" v="136" actId="27636"/>
          <ac:spMkLst>
            <pc:docMk/>
            <pc:sldMk cId="316990722" sldId="267"/>
            <ac:spMk id="3" creationId="{00000000-0000-0000-0000-000000000000}"/>
          </ac:spMkLst>
        </pc:spChg>
      </pc:sldChg>
      <pc:sldChg chg="addSp delSp modSp mod delAnim">
        <pc:chgData name="Claire.Harnett" userId="edddb424-bfc6-4d85-8905-6f548f644e18" providerId="ADAL" clId="{35D26F41-4922-4447-BA2C-4989C45FE3E5}" dt="2021-08-30T12:02:32.596" v="604" actId="207"/>
        <pc:sldMkLst>
          <pc:docMk/>
          <pc:sldMk cId="2409944437" sldId="268"/>
        </pc:sldMkLst>
        <pc:spChg chg="mod">
          <ac:chgData name="Claire.Harnett" userId="edddb424-bfc6-4d85-8905-6f548f644e18" providerId="ADAL" clId="{35D26F41-4922-4447-BA2C-4989C45FE3E5}" dt="2021-08-30T12:02:32.596" v="604" actId="207"/>
          <ac:spMkLst>
            <pc:docMk/>
            <pc:sldMk cId="2409944437" sldId="268"/>
            <ac:spMk id="2" creationId="{00000000-0000-0000-0000-000000000000}"/>
          </ac:spMkLst>
        </pc:spChg>
        <pc:spChg chg="del">
          <ac:chgData name="Claire.Harnett" userId="edddb424-bfc6-4d85-8905-6f548f644e18" providerId="ADAL" clId="{35D26F41-4922-4447-BA2C-4989C45FE3E5}" dt="2021-08-30T11:26:46.917" v="139" actId="22"/>
          <ac:spMkLst>
            <pc:docMk/>
            <pc:sldMk cId="2409944437" sldId="268"/>
            <ac:spMk id="3" creationId="{00000000-0000-0000-0000-000000000000}"/>
          </ac:spMkLst>
        </pc:spChg>
        <pc:picChg chg="add del mod ord">
          <ac:chgData name="Claire.Harnett" userId="edddb424-bfc6-4d85-8905-6f548f644e18" providerId="ADAL" clId="{35D26F41-4922-4447-BA2C-4989C45FE3E5}" dt="2021-08-30T12:01:58.589" v="594" actId="21"/>
          <ac:picMkLst>
            <pc:docMk/>
            <pc:sldMk cId="2409944437" sldId="268"/>
            <ac:picMk id="5" creationId="{A5BFB4D4-2339-49D8-BEB2-08BE274666CF}"/>
          </ac:picMkLst>
        </pc:picChg>
        <pc:picChg chg="add mod modCrop">
          <ac:chgData name="Claire.Harnett" userId="edddb424-bfc6-4d85-8905-6f548f644e18" providerId="ADAL" clId="{35D26F41-4922-4447-BA2C-4989C45FE3E5}" dt="2021-08-30T12:02:29.890" v="603" actId="1076"/>
          <ac:picMkLst>
            <pc:docMk/>
            <pc:sldMk cId="2409944437" sldId="268"/>
            <ac:picMk id="7" creationId="{2AA7E2D4-2B6C-48E7-8EA3-9F48FA789B6B}"/>
          </ac:picMkLst>
        </pc:picChg>
      </pc:sldChg>
      <pc:sldChg chg="modSp mod modAnim">
        <pc:chgData name="Claire.Harnett" userId="edddb424-bfc6-4d85-8905-6f548f644e18" providerId="ADAL" clId="{35D26F41-4922-4447-BA2C-4989C45FE3E5}" dt="2021-08-31T07:42:38.383" v="760" actId="33524"/>
        <pc:sldMkLst>
          <pc:docMk/>
          <pc:sldMk cId="3957838804" sldId="269"/>
        </pc:sldMkLst>
        <pc:spChg chg="mod">
          <ac:chgData name="Claire.Harnett" userId="edddb424-bfc6-4d85-8905-6f548f644e18" providerId="ADAL" clId="{35D26F41-4922-4447-BA2C-4989C45FE3E5}" dt="2021-08-30T12:04:55.633" v="662" actId="20577"/>
          <ac:spMkLst>
            <pc:docMk/>
            <pc:sldMk cId="3957838804" sldId="269"/>
            <ac:spMk id="2" creationId="{00000000-0000-0000-0000-000000000000}"/>
          </ac:spMkLst>
        </pc:spChg>
        <pc:spChg chg="mod">
          <ac:chgData name="Claire.Harnett" userId="edddb424-bfc6-4d85-8905-6f548f644e18" providerId="ADAL" clId="{35D26F41-4922-4447-BA2C-4989C45FE3E5}" dt="2021-08-31T07:42:38.383" v="760" actId="33524"/>
          <ac:spMkLst>
            <pc:docMk/>
            <pc:sldMk cId="3957838804" sldId="269"/>
            <ac:spMk id="3" creationId="{00000000-0000-0000-0000-000000000000}"/>
          </ac:spMkLst>
        </pc:spChg>
      </pc:sldChg>
      <pc:sldChg chg="modSp mod modAnim">
        <pc:chgData name="Claire.Harnett" userId="edddb424-bfc6-4d85-8905-6f548f644e18" providerId="ADAL" clId="{35D26F41-4922-4447-BA2C-4989C45FE3E5}" dt="2021-08-30T12:06:58.653" v="710" actId="14100"/>
        <pc:sldMkLst>
          <pc:docMk/>
          <pc:sldMk cId="3114622241" sldId="270"/>
        </pc:sldMkLst>
        <pc:spChg chg="mod">
          <ac:chgData name="Claire.Harnett" userId="edddb424-bfc6-4d85-8905-6f548f644e18" providerId="ADAL" clId="{35D26F41-4922-4447-BA2C-4989C45FE3E5}" dt="2021-08-30T12:05:05.294" v="682" actId="20577"/>
          <ac:spMkLst>
            <pc:docMk/>
            <pc:sldMk cId="3114622241" sldId="270"/>
            <ac:spMk id="2" creationId="{00000000-0000-0000-0000-000000000000}"/>
          </ac:spMkLst>
        </pc:spChg>
        <pc:spChg chg="mod">
          <ac:chgData name="Claire.Harnett" userId="edddb424-bfc6-4d85-8905-6f548f644e18" providerId="ADAL" clId="{35D26F41-4922-4447-BA2C-4989C45FE3E5}" dt="2021-08-30T12:06:58.653" v="710" actId="14100"/>
          <ac:spMkLst>
            <pc:docMk/>
            <pc:sldMk cId="3114622241" sldId="270"/>
            <ac:spMk id="3" creationId="{00000000-0000-0000-0000-000000000000}"/>
          </ac:spMkLst>
        </pc:spChg>
      </pc:sldChg>
      <pc:sldChg chg="del">
        <pc:chgData name="Claire.Harnett" userId="edddb424-bfc6-4d85-8905-6f548f644e18" providerId="ADAL" clId="{35D26F41-4922-4447-BA2C-4989C45FE3E5}" dt="2021-08-30T12:07:05.199" v="711" actId="47"/>
        <pc:sldMkLst>
          <pc:docMk/>
          <pc:sldMk cId="3648198078" sldId="271"/>
        </pc:sldMkLst>
      </pc:sldChg>
      <pc:sldChg chg="del">
        <pc:chgData name="Claire.Harnett" userId="edddb424-bfc6-4d85-8905-6f548f644e18" providerId="ADAL" clId="{35D26F41-4922-4447-BA2C-4989C45FE3E5}" dt="2021-08-30T12:07:06" v="712" actId="47"/>
        <pc:sldMkLst>
          <pc:docMk/>
          <pc:sldMk cId="2608419898" sldId="272"/>
        </pc:sldMkLst>
      </pc:sldChg>
      <pc:sldChg chg="del">
        <pc:chgData name="Claire.Harnett" userId="edddb424-bfc6-4d85-8905-6f548f644e18" providerId="ADAL" clId="{35D26F41-4922-4447-BA2C-4989C45FE3E5}" dt="2021-08-30T12:07:07.372" v="713" actId="47"/>
        <pc:sldMkLst>
          <pc:docMk/>
          <pc:sldMk cId="2678792797" sldId="273"/>
        </pc:sldMkLst>
      </pc:sldChg>
      <pc:sldChg chg="del">
        <pc:chgData name="Claire.Harnett" userId="edddb424-bfc6-4d85-8905-6f548f644e18" providerId="ADAL" clId="{35D26F41-4922-4447-BA2C-4989C45FE3E5}" dt="2021-08-30T12:07:08.771" v="714" actId="47"/>
        <pc:sldMkLst>
          <pc:docMk/>
          <pc:sldMk cId="2164621789" sldId="274"/>
        </pc:sldMkLst>
      </pc:sldChg>
      <pc:sldChg chg="del">
        <pc:chgData name="Claire.Harnett" userId="edddb424-bfc6-4d85-8905-6f548f644e18" providerId="ADAL" clId="{35D26F41-4922-4447-BA2C-4989C45FE3E5}" dt="2021-08-30T12:07:09.610" v="715" actId="47"/>
        <pc:sldMkLst>
          <pc:docMk/>
          <pc:sldMk cId="3031318739" sldId="275"/>
        </pc:sldMkLst>
      </pc:sldChg>
      <pc:sldChg chg="del">
        <pc:chgData name="Claire.Harnett" userId="edddb424-bfc6-4d85-8905-6f548f644e18" providerId="ADAL" clId="{35D26F41-4922-4447-BA2C-4989C45FE3E5}" dt="2021-08-30T12:07:11.697" v="716" actId="47"/>
        <pc:sldMkLst>
          <pc:docMk/>
          <pc:sldMk cId="1561729520" sldId="276"/>
        </pc:sldMkLst>
      </pc:sldChg>
      <pc:sldChg chg="modSp mod modAnim">
        <pc:chgData name="Claire.Harnett" userId="edddb424-bfc6-4d85-8905-6f548f644e18" providerId="ADAL" clId="{35D26F41-4922-4447-BA2C-4989C45FE3E5}" dt="2021-08-30T12:08:30.640" v="755" actId="20577"/>
        <pc:sldMkLst>
          <pc:docMk/>
          <pc:sldMk cId="3343741985" sldId="277"/>
        </pc:sldMkLst>
        <pc:spChg chg="mod">
          <ac:chgData name="Claire.Harnett" userId="edddb424-bfc6-4d85-8905-6f548f644e18" providerId="ADAL" clId="{35D26F41-4922-4447-BA2C-4989C45FE3E5}" dt="2021-08-30T12:08:30.640" v="755" actId="20577"/>
          <ac:spMkLst>
            <pc:docMk/>
            <pc:sldMk cId="3343741985" sldId="277"/>
            <ac:spMk id="3" creationId="{00000000-0000-0000-0000-000000000000}"/>
          </ac:spMkLst>
        </pc:spChg>
      </pc:sldChg>
      <pc:sldChg chg="modSp mod modAnim">
        <pc:chgData name="Claire.Harnett" userId="edddb424-bfc6-4d85-8905-6f548f644e18" providerId="ADAL" clId="{35D26F41-4922-4447-BA2C-4989C45FE3E5}" dt="2021-08-30T12:08:17.176" v="752" actId="404"/>
        <pc:sldMkLst>
          <pc:docMk/>
          <pc:sldMk cId="3371825925" sldId="278"/>
        </pc:sldMkLst>
        <pc:spChg chg="mod">
          <ac:chgData name="Claire.Harnett" userId="edddb424-bfc6-4d85-8905-6f548f644e18" providerId="ADAL" clId="{35D26F41-4922-4447-BA2C-4989C45FE3E5}" dt="2021-08-30T12:08:17.176" v="752" actId="404"/>
          <ac:spMkLst>
            <pc:docMk/>
            <pc:sldMk cId="3371825925" sldId="278"/>
            <ac:spMk id="3" creationId="{00000000-0000-0000-0000-000000000000}"/>
          </ac:spMkLst>
        </pc:spChg>
      </pc:sldChg>
      <pc:sldChg chg="modSp add mod modAnim">
        <pc:chgData name="Claire.Harnett" userId="edddb424-bfc6-4d85-8905-6f548f644e18" providerId="ADAL" clId="{35D26F41-4922-4447-BA2C-4989C45FE3E5}" dt="2021-08-30T11:32:46.946" v="211" actId="6549"/>
        <pc:sldMkLst>
          <pc:docMk/>
          <pc:sldMk cId="277631467" sldId="279"/>
        </pc:sldMkLst>
        <pc:spChg chg="mod">
          <ac:chgData name="Claire.Harnett" userId="edddb424-bfc6-4d85-8905-6f548f644e18" providerId="ADAL" clId="{35D26F41-4922-4447-BA2C-4989C45FE3E5}" dt="2021-08-30T11:30:57.311" v="197"/>
          <ac:spMkLst>
            <pc:docMk/>
            <pc:sldMk cId="277631467" sldId="279"/>
            <ac:spMk id="2" creationId="{00000000-0000-0000-0000-000000000000}"/>
          </ac:spMkLst>
        </pc:spChg>
        <pc:spChg chg="mod">
          <ac:chgData name="Claire.Harnett" userId="edddb424-bfc6-4d85-8905-6f548f644e18" providerId="ADAL" clId="{35D26F41-4922-4447-BA2C-4989C45FE3E5}" dt="2021-08-30T11:32:46.946" v="211" actId="6549"/>
          <ac:spMkLst>
            <pc:docMk/>
            <pc:sldMk cId="277631467" sldId="279"/>
            <ac:spMk id="3" creationId="{00000000-0000-0000-0000-000000000000}"/>
          </ac:spMkLst>
        </pc:spChg>
      </pc:sldChg>
      <pc:sldChg chg="modSp add del mod modAnim">
        <pc:chgData name="Claire.Harnett" userId="edddb424-bfc6-4d85-8905-6f548f644e18" providerId="ADAL" clId="{35D26F41-4922-4447-BA2C-4989C45FE3E5}" dt="2021-08-30T11:33:02.053" v="212" actId="2696"/>
        <pc:sldMkLst>
          <pc:docMk/>
          <pc:sldMk cId="2407402560" sldId="280"/>
        </pc:sldMkLst>
        <pc:spChg chg="mod">
          <ac:chgData name="Claire.Harnett" userId="edddb424-bfc6-4d85-8905-6f548f644e18" providerId="ADAL" clId="{35D26F41-4922-4447-BA2C-4989C45FE3E5}" dt="2021-08-30T11:21:08.721" v="62"/>
          <ac:spMkLst>
            <pc:docMk/>
            <pc:sldMk cId="2407402560" sldId="280"/>
            <ac:spMk id="2" creationId="{00000000-0000-0000-0000-000000000000}"/>
          </ac:spMkLst>
        </pc:spChg>
        <pc:spChg chg="mod">
          <ac:chgData name="Claire.Harnett" userId="edddb424-bfc6-4d85-8905-6f548f644e18" providerId="ADAL" clId="{35D26F41-4922-4447-BA2C-4989C45FE3E5}" dt="2021-08-30T11:21:11.728" v="63"/>
          <ac:spMkLst>
            <pc:docMk/>
            <pc:sldMk cId="2407402560" sldId="280"/>
            <ac:spMk id="3" creationId="{00000000-0000-0000-0000-000000000000}"/>
          </ac:spMkLst>
        </pc:spChg>
      </pc:sldChg>
      <pc:sldChg chg="modSp add mod modAnim">
        <pc:chgData name="Claire.Harnett" userId="edddb424-bfc6-4d85-8905-6f548f644e18" providerId="ADAL" clId="{35D26F41-4922-4447-BA2C-4989C45FE3E5}" dt="2021-08-30T11:34:55.432" v="244" actId="20577"/>
        <pc:sldMkLst>
          <pc:docMk/>
          <pc:sldMk cId="1427665849" sldId="281"/>
        </pc:sldMkLst>
        <pc:spChg chg="mod">
          <ac:chgData name="Claire.Harnett" userId="edddb424-bfc6-4d85-8905-6f548f644e18" providerId="ADAL" clId="{35D26F41-4922-4447-BA2C-4989C45FE3E5}" dt="2021-08-30T11:34:55.432" v="244" actId="20577"/>
          <ac:spMkLst>
            <pc:docMk/>
            <pc:sldMk cId="1427665849" sldId="281"/>
            <ac:spMk id="2" creationId="{00000000-0000-0000-0000-000000000000}"/>
          </ac:spMkLst>
        </pc:spChg>
        <pc:spChg chg="mod">
          <ac:chgData name="Claire.Harnett" userId="edddb424-bfc6-4d85-8905-6f548f644e18" providerId="ADAL" clId="{35D26F41-4922-4447-BA2C-4989C45FE3E5}" dt="2021-08-30T11:34:48.833" v="240" actId="114"/>
          <ac:spMkLst>
            <pc:docMk/>
            <pc:sldMk cId="1427665849" sldId="281"/>
            <ac:spMk id="3" creationId="{00000000-0000-0000-0000-000000000000}"/>
          </ac:spMkLst>
        </pc:spChg>
      </pc:sldChg>
      <pc:sldChg chg="modSp add del mod modAnim">
        <pc:chgData name="Claire.Harnett" userId="edddb424-bfc6-4d85-8905-6f548f644e18" providerId="ADAL" clId="{35D26F41-4922-4447-BA2C-4989C45FE3E5}" dt="2021-08-30T11:34:58.151" v="245" actId="2696"/>
        <pc:sldMkLst>
          <pc:docMk/>
          <pc:sldMk cId="2475321403" sldId="282"/>
        </pc:sldMkLst>
        <pc:spChg chg="mod">
          <ac:chgData name="Claire.Harnett" userId="edddb424-bfc6-4d85-8905-6f548f644e18" providerId="ADAL" clId="{35D26F41-4922-4447-BA2C-4989C45FE3E5}" dt="2021-08-30T11:21:26.815" v="68" actId="27636"/>
          <ac:spMkLst>
            <pc:docMk/>
            <pc:sldMk cId="2475321403" sldId="282"/>
            <ac:spMk id="3" creationId="{00000000-0000-0000-0000-000000000000}"/>
          </ac:spMkLst>
        </pc:spChg>
      </pc:sldChg>
      <pc:sldChg chg="addSp delSp modSp add mod modAnim">
        <pc:chgData name="Claire.Harnett" userId="edddb424-bfc6-4d85-8905-6f548f644e18" providerId="ADAL" clId="{35D26F41-4922-4447-BA2C-4989C45FE3E5}" dt="2021-08-30T11:36:12.163" v="257" actId="207"/>
        <pc:sldMkLst>
          <pc:docMk/>
          <pc:sldMk cId="3475447936" sldId="283"/>
        </pc:sldMkLst>
        <pc:spChg chg="mod">
          <ac:chgData name="Claire.Harnett" userId="edddb424-bfc6-4d85-8905-6f548f644e18" providerId="ADAL" clId="{35D26F41-4922-4447-BA2C-4989C45FE3E5}" dt="2021-08-30T11:36:12.163" v="257" actId="207"/>
          <ac:spMkLst>
            <pc:docMk/>
            <pc:sldMk cId="3475447936" sldId="283"/>
            <ac:spMk id="2" creationId="{00000000-0000-0000-0000-000000000000}"/>
          </ac:spMkLst>
        </pc:spChg>
        <pc:spChg chg="del">
          <ac:chgData name="Claire.Harnett" userId="edddb424-bfc6-4d85-8905-6f548f644e18" providerId="ADAL" clId="{35D26F41-4922-4447-BA2C-4989C45FE3E5}" dt="2021-08-30T11:21:38.579" v="71"/>
          <ac:spMkLst>
            <pc:docMk/>
            <pc:sldMk cId="3475447936" sldId="283"/>
            <ac:spMk id="3" creationId="{00000000-0000-0000-0000-000000000000}"/>
          </ac:spMkLst>
        </pc:spChg>
        <pc:picChg chg="add del mod">
          <ac:chgData name="Claire.Harnett" userId="edddb424-bfc6-4d85-8905-6f548f644e18" providerId="ADAL" clId="{35D26F41-4922-4447-BA2C-4989C45FE3E5}" dt="2021-08-30T11:35:43.409" v="248" actId="21"/>
          <ac:picMkLst>
            <pc:docMk/>
            <pc:sldMk cId="3475447936" sldId="283"/>
            <ac:picMk id="4" creationId="{AE59E3A1-DC99-499F-81C3-F75BE9D7FFBB}"/>
          </ac:picMkLst>
        </pc:picChg>
        <pc:picChg chg="add del mod">
          <ac:chgData name="Claire.Harnett" userId="edddb424-bfc6-4d85-8905-6f548f644e18" providerId="ADAL" clId="{35D26F41-4922-4447-BA2C-4989C45FE3E5}" dt="2021-08-30T11:21:41.512" v="72" actId="21"/>
          <ac:picMkLst>
            <pc:docMk/>
            <pc:sldMk cId="3475447936" sldId="283"/>
            <ac:picMk id="5" creationId="{3FF7DD34-7381-4D54-B405-FCDCE60264C3}"/>
          </ac:picMkLst>
        </pc:picChg>
        <pc:picChg chg="add mod modCrop">
          <ac:chgData name="Claire.Harnett" userId="edddb424-bfc6-4d85-8905-6f548f644e18" providerId="ADAL" clId="{35D26F41-4922-4447-BA2C-4989C45FE3E5}" dt="2021-08-30T11:36:08.621" v="256" actId="1076"/>
          <ac:picMkLst>
            <pc:docMk/>
            <pc:sldMk cId="3475447936" sldId="283"/>
            <ac:picMk id="7" creationId="{EC248B66-76F6-408F-9086-456FDED52E95}"/>
          </ac:picMkLst>
        </pc:picChg>
      </pc:sldChg>
      <pc:sldChg chg="modSp add mod modAnim">
        <pc:chgData name="Claire.Harnett" userId="edddb424-bfc6-4d85-8905-6f548f644e18" providerId="ADAL" clId="{35D26F41-4922-4447-BA2C-4989C45FE3E5}" dt="2021-08-30T11:37:45.923" v="331" actId="20577"/>
        <pc:sldMkLst>
          <pc:docMk/>
          <pc:sldMk cId="367681934" sldId="284"/>
        </pc:sldMkLst>
        <pc:spChg chg="mod">
          <ac:chgData name="Claire.Harnett" userId="edddb424-bfc6-4d85-8905-6f548f644e18" providerId="ADAL" clId="{35D26F41-4922-4447-BA2C-4989C45FE3E5}" dt="2021-08-30T11:36:37.113" v="283" actId="207"/>
          <ac:spMkLst>
            <pc:docMk/>
            <pc:sldMk cId="367681934" sldId="284"/>
            <ac:spMk id="2" creationId="{00000000-0000-0000-0000-000000000000}"/>
          </ac:spMkLst>
        </pc:spChg>
        <pc:spChg chg="mod">
          <ac:chgData name="Claire.Harnett" userId="edddb424-bfc6-4d85-8905-6f548f644e18" providerId="ADAL" clId="{35D26F41-4922-4447-BA2C-4989C45FE3E5}" dt="2021-08-30T11:37:45.923" v="331" actId="20577"/>
          <ac:spMkLst>
            <pc:docMk/>
            <pc:sldMk cId="367681934" sldId="284"/>
            <ac:spMk id="3" creationId="{00000000-0000-0000-0000-000000000000}"/>
          </ac:spMkLst>
        </pc:spChg>
      </pc:sldChg>
      <pc:sldChg chg="modSp add del mod modAnim">
        <pc:chgData name="Claire.Harnett" userId="edddb424-bfc6-4d85-8905-6f548f644e18" providerId="ADAL" clId="{35D26F41-4922-4447-BA2C-4989C45FE3E5}" dt="2021-08-30T11:45:37.041" v="442" actId="2696"/>
        <pc:sldMkLst>
          <pc:docMk/>
          <pc:sldMk cId="3858893116" sldId="285"/>
        </pc:sldMkLst>
        <pc:spChg chg="mod">
          <ac:chgData name="Claire.Harnett" userId="edddb424-bfc6-4d85-8905-6f548f644e18" providerId="ADAL" clId="{35D26F41-4922-4447-BA2C-4989C45FE3E5}" dt="2021-08-30T11:21:56.456" v="75"/>
          <ac:spMkLst>
            <pc:docMk/>
            <pc:sldMk cId="3858893116" sldId="285"/>
            <ac:spMk id="2" creationId="{00000000-0000-0000-0000-000000000000}"/>
          </ac:spMkLst>
        </pc:spChg>
        <pc:spChg chg="mod">
          <ac:chgData name="Claire.Harnett" userId="edddb424-bfc6-4d85-8905-6f548f644e18" providerId="ADAL" clId="{35D26F41-4922-4447-BA2C-4989C45FE3E5}" dt="2021-08-30T11:21:59.060" v="77" actId="27636"/>
          <ac:spMkLst>
            <pc:docMk/>
            <pc:sldMk cId="3858893116" sldId="285"/>
            <ac:spMk id="3" creationId="{00000000-0000-0000-0000-000000000000}"/>
          </ac:spMkLst>
        </pc:spChg>
      </pc:sldChg>
      <pc:sldChg chg="modSp add mod modAnim">
        <pc:chgData name="Claire.Harnett" userId="edddb424-bfc6-4d85-8905-6f548f644e18" providerId="ADAL" clId="{35D26F41-4922-4447-BA2C-4989C45FE3E5}" dt="2021-08-30T11:45:35.097" v="441" actId="207"/>
        <pc:sldMkLst>
          <pc:docMk/>
          <pc:sldMk cId="1082564466" sldId="286"/>
        </pc:sldMkLst>
        <pc:spChg chg="mod">
          <ac:chgData name="Claire.Harnett" userId="edddb424-bfc6-4d85-8905-6f548f644e18" providerId="ADAL" clId="{35D26F41-4922-4447-BA2C-4989C45FE3E5}" dt="2021-08-30T11:45:35.097" v="441" actId="207"/>
          <ac:spMkLst>
            <pc:docMk/>
            <pc:sldMk cId="1082564466" sldId="286"/>
            <ac:spMk id="2" creationId="{00000000-0000-0000-0000-000000000000}"/>
          </ac:spMkLst>
        </pc:spChg>
        <pc:spChg chg="mod">
          <ac:chgData name="Claire.Harnett" userId="edddb424-bfc6-4d85-8905-6f548f644e18" providerId="ADAL" clId="{35D26F41-4922-4447-BA2C-4989C45FE3E5}" dt="2021-08-30T11:45:31.744" v="439" actId="14100"/>
          <ac:spMkLst>
            <pc:docMk/>
            <pc:sldMk cId="1082564466" sldId="286"/>
            <ac:spMk id="3" creationId="{00000000-0000-0000-0000-000000000000}"/>
          </ac:spMkLst>
        </pc:spChg>
      </pc:sldChg>
      <pc:sldChg chg="modSp add mod ord modAnim">
        <pc:chgData name="Claire.Harnett" userId="edddb424-bfc6-4d85-8905-6f548f644e18" providerId="ADAL" clId="{35D26F41-4922-4447-BA2C-4989C45FE3E5}" dt="2021-08-30T11:40:27.041" v="366" actId="404"/>
        <pc:sldMkLst>
          <pc:docMk/>
          <pc:sldMk cId="1117515325" sldId="287"/>
        </pc:sldMkLst>
        <pc:spChg chg="mod">
          <ac:chgData name="Claire.Harnett" userId="edddb424-bfc6-4d85-8905-6f548f644e18" providerId="ADAL" clId="{35D26F41-4922-4447-BA2C-4989C45FE3E5}" dt="2021-08-30T11:38:09.912" v="336" actId="207"/>
          <ac:spMkLst>
            <pc:docMk/>
            <pc:sldMk cId="1117515325" sldId="287"/>
            <ac:spMk id="2" creationId="{00000000-0000-0000-0000-000000000000}"/>
          </ac:spMkLst>
        </pc:spChg>
        <pc:spChg chg="mod">
          <ac:chgData name="Claire.Harnett" userId="edddb424-bfc6-4d85-8905-6f548f644e18" providerId="ADAL" clId="{35D26F41-4922-4447-BA2C-4989C45FE3E5}" dt="2021-08-30T11:40:27.041" v="366" actId="404"/>
          <ac:spMkLst>
            <pc:docMk/>
            <pc:sldMk cId="1117515325" sldId="287"/>
            <ac:spMk id="3" creationId="{00000000-0000-0000-0000-000000000000}"/>
          </ac:spMkLst>
        </pc:spChg>
      </pc:sldChg>
      <pc:sldChg chg="modSp add mod modAnim">
        <pc:chgData name="Claire.Harnett" userId="edddb424-bfc6-4d85-8905-6f548f644e18" providerId="ADAL" clId="{35D26F41-4922-4447-BA2C-4989C45FE3E5}" dt="2021-08-30T11:46:04.817" v="445" actId="207"/>
        <pc:sldMkLst>
          <pc:docMk/>
          <pc:sldMk cId="3825949644" sldId="288"/>
        </pc:sldMkLst>
        <pc:spChg chg="mod">
          <ac:chgData name="Claire.Harnett" userId="edddb424-bfc6-4d85-8905-6f548f644e18" providerId="ADAL" clId="{35D26F41-4922-4447-BA2C-4989C45FE3E5}" dt="2021-08-30T11:46:04.817" v="445" actId="207"/>
          <ac:spMkLst>
            <pc:docMk/>
            <pc:sldMk cId="3825949644" sldId="288"/>
            <ac:spMk id="2" creationId="{00000000-0000-0000-0000-000000000000}"/>
          </ac:spMkLst>
        </pc:spChg>
        <pc:spChg chg="mod">
          <ac:chgData name="Claire.Harnett" userId="edddb424-bfc6-4d85-8905-6f548f644e18" providerId="ADAL" clId="{35D26F41-4922-4447-BA2C-4989C45FE3E5}" dt="2021-08-30T11:22:20.924" v="84" actId="27636"/>
          <ac:spMkLst>
            <pc:docMk/>
            <pc:sldMk cId="3825949644" sldId="288"/>
            <ac:spMk id="3" creationId="{00000000-0000-0000-0000-000000000000}"/>
          </ac:spMkLst>
        </pc:spChg>
      </pc:sldChg>
      <pc:sldChg chg="modSp add del mod modAnim">
        <pc:chgData name="Claire.Harnett" userId="edddb424-bfc6-4d85-8905-6f548f644e18" providerId="ADAL" clId="{35D26F41-4922-4447-BA2C-4989C45FE3E5}" dt="2021-08-30T11:46:24.526" v="446" actId="2696"/>
        <pc:sldMkLst>
          <pc:docMk/>
          <pc:sldMk cId="1297453672" sldId="289"/>
        </pc:sldMkLst>
        <pc:spChg chg="mod">
          <ac:chgData name="Claire.Harnett" userId="edddb424-bfc6-4d85-8905-6f548f644e18" providerId="ADAL" clId="{35D26F41-4922-4447-BA2C-4989C45FE3E5}" dt="2021-08-30T11:22:34.168" v="86"/>
          <ac:spMkLst>
            <pc:docMk/>
            <pc:sldMk cId="1297453672" sldId="289"/>
            <ac:spMk id="2" creationId="{00000000-0000-0000-0000-000000000000}"/>
          </ac:spMkLst>
        </pc:spChg>
        <pc:spChg chg="mod">
          <ac:chgData name="Claire.Harnett" userId="edddb424-bfc6-4d85-8905-6f548f644e18" providerId="ADAL" clId="{35D26F41-4922-4447-BA2C-4989C45FE3E5}" dt="2021-08-30T11:22:36.751" v="88" actId="27636"/>
          <ac:spMkLst>
            <pc:docMk/>
            <pc:sldMk cId="1297453672" sldId="289"/>
            <ac:spMk id="3" creationId="{00000000-0000-0000-0000-000000000000}"/>
          </ac:spMkLst>
        </pc:spChg>
      </pc:sldChg>
      <pc:sldChg chg="addSp modSp add mod modAnim">
        <pc:chgData name="Claire.Harnett" userId="edddb424-bfc6-4d85-8905-6f548f644e18" providerId="ADAL" clId="{35D26F41-4922-4447-BA2C-4989C45FE3E5}" dt="2021-08-30T11:47:21.166" v="456" actId="20577"/>
        <pc:sldMkLst>
          <pc:docMk/>
          <pc:sldMk cId="563104628" sldId="290"/>
        </pc:sldMkLst>
        <pc:spChg chg="mod">
          <ac:chgData name="Claire.Harnett" userId="edddb424-bfc6-4d85-8905-6f548f644e18" providerId="ADAL" clId="{35D26F41-4922-4447-BA2C-4989C45FE3E5}" dt="2021-08-30T11:47:21.166" v="456" actId="20577"/>
          <ac:spMkLst>
            <pc:docMk/>
            <pc:sldMk cId="563104628" sldId="290"/>
            <ac:spMk id="2" creationId="{00000000-0000-0000-0000-000000000000}"/>
          </ac:spMkLst>
        </pc:spChg>
        <pc:spChg chg="mod">
          <ac:chgData name="Claire.Harnett" userId="edddb424-bfc6-4d85-8905-6f548f644e18" providerId="ADAL" clId="{35D26F41-4922-4447-BA2C-4989C45FE3E5}" dt="2021-08-30T11:47:15.419" v="453" actId="27636"/>
          <ac:spMkLst>
            <pc:docMk/>
            <pc:sldMk cId="563104628" sldId="290"/>
            <ac:spMk id="3" creationId="{00000000-0000-0000-0000-000000000000}"/>
          </ac:spMkLst>
        </pc:spChg>
        <pc:picChg chg="add mod">
          <ac:chgData name="Claire.Harnett" userId="edddb424-bfc6-4d85-8905-6f548f644e18" providerId="ADAL" clId="{35D26F41-4922-4447-BA2C-4989C45FE3E5}" dt="2021-08-30T11:47:13.346" v="451" actId="1076"/>
          <ac:picMkLst>
            <pc:docMk/>
            <pc:sldMk cId="563104628" sldId="290"/>
            <ac:picMk id="4" creationId="{72F67899-F186-4D13-BACA-4F26761FC70B}"/>
          </ac:picMkLst>
        </pc:picChg>
      </pc:sldChg>
      <pc:sldChg chg="modSp add mod modAnim">
        <pc:chgData name="Claire.Harnett" userId="edddb424-bfc6-4d85-8905-6f548f644e18" providerId="ADAL" clId="{35D26F41-4922-4447-BA2C-4989C45FE3E5}" dt="2021-08-30T11:48:26.057" v="467" actId="14100"/>
        <pc:sldMkLst>
          <pc:docMk/>
          <pc:sldMk cId="2008363434" sldId="291"/>
        </pc:sldMkLst>
        <pc:spChg chg="mod">
          <ac:chgData name="Claire.Harnett" userId="edddb424-bfc6-4d85-8905-6f548f644e18" providerId="ADAL" clId="{35D26F41-4922-4447-BA2C-4989C45FE3E5}" dt="2021-08-30T11:47:52.979" v="458" actId="207"/>
          <ac:spMkLst>
            <pc:docMk/>
            <pc:sldMk cId="2008363434" sldId="291"/>
            <ac:spMk id="2" creationId="{00000000-0000-0000-0000-000000000000}"/>
          </ac:spMkLst>
        </pc:spChg>
        <pc:spChg chg="mod">
          <ac:chgData name="Claire.Harnett" userId="edddb424-bfc6-4d85-8905-6f548f644e18" providerId="ADAL" clId="{35D26F41-4922-4447-BA2C-4989C45FE3E5}" dt="2021-08-30T11:48:26.057" v="467" actId="14100"/>
          <ac:spMkLst>
            <pc:docMk/>
            <pc:sldMk cId="2008363434" sldId="291"/>
            <ac:spMk id="3" creationId="{00000000-0000-0000-0000-000000000000}"/>
          </ac:spMkLst>
        </pc:spChg>
      </pc:sldChg>
      <pc:sldChg chg="modSp add del mod modAnim">
        <pc:chgData name="Claire.Harnett" userId="edddb424-bfc6-4d85-8905-6f548f644e18" providerId="ADAL" clId="{35D26F41-4922-4447-BA2C-4989C45FE3E5}" dt="2021-08-30T11:47:45.412" v="457" actId="2696"/>
        <pc:sldMkLst>
          <pc:docMk/>
          <pc:sldMk cId="570293793" sldId="292"/>
        </pc:sldMkLst>
        <pc:spChg chg="mod">
          <ac:chgData name="Claire.Harnett" userId="edddb424-bfc6-4d85-8905-6f548f644e18" providerId="ADAL" clId="{35D26F41-4922-4447-BA2C-4989C45FE3E5}" dt="2021-08-30T11:23:07.201" v="96"/>
          <ac:spMkLst>
            <pc:docMk/>
            <pc:sldMk cId="570293793" sldId="292"/>
            <ac:spMk id="2" creationId="{00000000-0000-0000-0000-000000000000}"/>
          </ac:spMkLst>
        </pc:spChg>
        <pc:spChg chg="mod">
          <ac:chgData name="Claire.Harnett" userId="edddb424-bfc6-4d85-8905-6f548f644e18" providerId="ADAL" clId="{35D26F41-4922-4447-BA2C-4989C45FE3E5}" dt="2021-08-30T11:23:09.938" v="97"/>
          <ac:spMkLst>
            <pc:docMk/>
            <pc:sldMk cId="570293793" sldId="292"/>
            <ac:spMk id="3" creationId="{00000000-0000-0000-0000-000000000000}"/>
          </ac:spMkLst>
        </pc:spChg>
      </pc:sldChg>
      <pc:sldChg chg="addSp delSp modSp add mod delAnim modAnim">
        <pc:chgData name="Claire.Harnett" userId="edddb424-bfc6-4d85-8905-6f548f644e18" providerId="ADAL" clId="{35D26F41-4922-4447-BA2C-4989C45FE3E5}" dt="2021-08-30T11:50:06.661" v="485" actId="207"/>
        <pc:sldMkLst>
          <pc:docMk/>
          <pc:sldMk cId="3093390886" sldId="293"/>
        </pc:sldMkLst>
        <pc:spChg chg="mod">
          <ac:chgData name="Claire.Harnett" userId="edddb424-bfc6-4d85-8905-6f548f644e18" providerId="ADAL" clId="{35D26F41-4922-4447-BA2C-4989C45FE3E5}" dt="2021-08-30T11:50:06.661" v="485" actId="207"/>
          <ac:spMkLst>
            <pc:docMk/>
            <pc:sldMk cId="3093390886" sldId="293"/>
            <ac:spMk id="2" creationId="{00000000-0000-0000-0000-000000000000}"/>
          </ac:spMkLst>
        </pc:spChg>
        <pc:spChg chg="del mod">
          <ac:chgData name="Claire.Harnett" userId="edddb424-bfc6-4d85-8905-6f548f644e18" providerId="ADAL" clId="{35D26F41-4922-4447-BA2C-4989C45FE3E5}" dt="2021-08-30T11:48:48.758" v="468" actId="21"/>
          <ac:spMkLst>
            <pc:docMk/>
            <pc:sldMk cId="3093390886" sldId="293"/>
            <ac:spMk id="3" creationId="{00000000-0000-0000-0000-000000000000}"/>
          </ac:spMkLst>
        </pc:spChg>
        <pc:picChg chg="add mod">
          <ac:chgData name="Claire.Harnett" userId="edddb424-bfc6-4d85-8905-6f548f644e18" providerId="ADAL" clId="{35D26F41-4922-4447-BA2C-4989C45FE3E5}" dt="2021-08-30T11:50:03.678" v="484"/>
          <ac:picMkLst>
            <pc:docMk/>
            <pc:sldMk cId="3093390886" sldId="293"/>
            <ac:picMk id="4" creationId="{E0363F7F-FF76-4E64-9B43-1CB03D32F822}"/>
          </ac:picMkLst>
        </pc:picChg>
      </pc:sldChg>
      <pc:sldChg chg="addSp delSp modSp add del mod delAnim">
        <pc:chgData name="Claire.Harnett" userId="edddb424-bfc6-4d85-8905-6f548f644e18" providerId="ADAL" clId="{35D26F41-4922-4447-BA2C-4989C45FE3E5}" dt="2021-08-30T11:50:09.238" v="486" actId="2696"/>
        <pc:sldMkLst>
          <pc:docMk/>
          <pc:sldMk cId="1985859374" sldId="294"/>
        </pc:sldMkLst>
        <pc:spChg chg="mod">
          <ac:chgData name="Claire.Harnett" userId="edddb424-bfc6-4d85-8905-6f548f644e18" providerId="ADAL" clId="{35D26F41-4922-4447-BA2C-4989C45FE3E5}" dt="2021-08-30T11:23:25.403" v="101"/>
          <ac:spMkLst>
            <pc:docMk/>
            <pc:sldMk cId="1985859374" sldId="294"/>
            <ac:spMk id="2" creationId="{00000000-0000-0000-0000-000000000000}"/>
          </ac:spMkLst>
        </pc:spChg>
        <pc:spChg chg="del">
          <ac:chgData name="Claire.Harnett" userId="edddb424-bfc6-4d85-8905-6f548f644e18" providerId="ADAL" clId="{35D26F41-4922-4447-BA2C-4989C45FE3E5}" dt="2021-08-30T11:23:31.308" v="102" actId="22"/>
          <ac:spMkLst>
            <pc:docMk/>
            <pc:sldMk cId="1985859374" sldId="294"/>
            <ac:spMk id="3" creationId="{00000000-0000-0000-0000-000000000000}"/>
          </ac:spMkLst>
        </pc:spChg>
        <pc:picChg chg="add del mod ord">
          <ac:chgData name="Claire.Harnett" userId="edddb424-bfc6-4d85-8905-6f548f644e18" providerId="ADAL" clId="{35D26F41-4922-4447-BA2C-4989C45FE3E5}" dt="2021-08-30T11:49:12.130" v="470" actId="21"/>
          <ac:picMkLst>
            <pc:docMk/>
            <pc:sldMk cId="1985859374" sldId="294"/>
            <ac:picMk id="5" creationId="{539A4728-5ACD-46C4-A786-48D22A20FDD2}"/>
          </ac:picMkLst>
        </pc:picChg>
        <pc:picChg chg="add mod modCrop">
          <ac:chgData name="Claire.Harnett" userId="edddb424-bfc6-4d85-8905-6f548f644e18" providerId="ADAL" clId="{35D26F41-4922-4447-BA2C-4989C45FE3E5}" dt="2021-08-30T11:49:54.858" v="483" actId="732"/>
          <ac:picMkLst>
            <pc:docMk/>
            <pc:sldMk cId="1985859374" sldId="294"/>
            <ac:picMk id="7" creationId="{235D3F5B-E563-4817-A095-51BF35A16F35}"/>
          </ac:picMkLst>
        </pc:picChg>
      </pc:sldChg>
      <pc:sldChg chg="modSp add mod modAnim">
        <pc:chgData name="Claire.Harnett" userId="edddb424-bfc6-4d85-8905-6f548f644e18" providerId="ADAL" clId="{35D26F41-4922-4447-BA2C-4989C45FE3E5}" dt="2021-08-30T11:51:07.709" v="492" actId="255"/>
        <pc:sldMkLst>
          <pc:docMk/>
          <pc:sldMk cId="1209770758" sldId="295"/>
        </pc:sldMkLst>
        <pc:spChg chg="mod">
          <ac:chgData name="Claire.Harnett" userId="edddb424-bfc6-4d85-8905-6f548f644e18" providerId="ADAL" clId="{35D26F41-4922-4447-BA2C-4989C45FE3E5}" dt="2021-08-30T11:50:31.657" v="491" actId="20577"/>
          <ac:spMkLst>
            <pc:docMk/>
            <pc:sldMk cId="1209770758" sldId="295"/>
            <ac:spMk id="2" creationId="{00000000-0000-0000-0000-000000000000}"/>
          </ac:spMkLst>
        </pc:spChg>
        <pc:spChg chg="mod">
          <ac:chgData name="Claire.Harnett" userId="edddb424-bfc6-4d85-8905-6f548f644e18" providerId="ADAL" clId="{35D26F41-4922-4447-BA2C-4989C45FE3E5}" dt="2021-08-30T11:51:07.709" v="492" actId="255"/>
          <ac:spMkLst>
            <pc:docMk/>
            <pc:sldMk cId="1209770758" sldId="295"/>
            <ac:spMk id="3" creationId="{00000000-0000-0000-0000-000000000000}"/>
          </ac:spMkLst>
        </pc:spChg>
      </pc:sldChg>
      <pc:sldChg chg="modSp add mod modAnim">
        <pc:chgData name="Claire.Harnett" userId="edddb424-bfc6-4d85-8905-6f548f644e18" providerId="ADAL" clId="{35D26F41-4922-4447-BA2C-4989C45FE3E5}" dt="2021-08-30T11:51:33.710" v="505" actId="20577"/>
        <pc:sldMkLst>
          <pc:docMk/>
          <pc:sldMk cId="619552003" sldId="296"/>
        </pc:sldMkLst>
        <pc:spChg chg="mod">
          <ac:chgData name="Claire.Harnett" userId="edddb424-bfc6-4d85-8905-6f548f644e18" providerId="ADAL" clId="{35D26F41-4922-4447-BA2C-4989C45FE3E5}" dt="2021-08-30T11:51:16.928" v="493" actId="207"/>
          <ac:spMkLst>
            <pc:docMk/>
            <pc:sldMk cId="619552003" sldId="296"/>
            <ac:spMk id="2" creationId="{00000000-0000-0000-0000-000000000000}"/>
          </ac:spMkLst>
        </pc:spChg>
        <pc:spChg chg="mod">
          <ac:chgData name="Claire.Harnett" userId="edddb424-bfc6-4d85-8905-6f548f644e18" providerId="ADAL" clId="{35D26F41-4922-4447-BA2C-4989C45FE3E5}" dt="2021-08-30T11:51:33.710" v="505" actId="20577"/>
          <ac:spMkLst>
            <pc:docMk/>
            <pc:sldMk cId="619552003" sldId="296"/>
            <ac:spMk id="3" creationId="{00000000-0000-0000-0000-000000000000}"/>
          </ac:spMkLst>
        </pc:spChg>
      </pc:sldChg>
      <pc:sldChg chg="modSp add mod modAnim">
        <pc:chgData name="Claire.Harnett" userId="edddb424-bfc6-4d85-8905-6f548f644e18" providerId="ADAL" clId="{35D26F41-4922-4447-BA2C-4989C45FE3E5}" dt="2021-08-30T11:42:28.294" v="399" actId="14100"/>
        <pc:sldMkLst>
          <pc:docMk/>
          <pc:sldMk cId="2887013532" sldId="297"/>
        </pc:sldMkLst>
        <pc:spChg chg="mod">
          <ac:chgData name="Claire.Harnett" userId="edddb424-bfc6-4d85-8905-6f548f644e18" providerId="ADAL" clId="{35D26F41-4922-4447-BA2C-4989C45FE3E5}" dt="2021-08-30T11:40:39.154" v="378" actId="20577"/>
          <ac:spMkLst>
            <pc:docMk/>
            <pc:sldMk cId="2887013532" sldId="297"/>
            <ac:spMk id="2" creationId="{00000000-0000-0000-0000-000000000000}"/>
          </ac:spMkLst>
        </pc:spChg>
        <pc:spChg chg="mod">
          <ac:chgData name="Claire.Harnett" userId="edddb424-bfc6-4d85-8905-6f548f644e18" providerId="ADAL" clId="{35D26F41-4922-4447-BA2C-4989C45FE3E5}" dt="2021-08-30T11:42:28.294" v="399" actId="14100"/>
          <ac:spMkLst>
            <pc:docMk/>
            <pc:sldMk cId="2887013532" sldId="297"/>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92581A-33DE-4283-AA92-F6D02DD5C41A}" type="datetimeFigureOut">
              <a:rPr lang="en-GB" smtClean="0"/>
              <a:t>13/10/2021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F00657-D2DD-423A-B565-8C128280C9AF}" type="slidenum">
              <a:rPr lang="en-GB" smtClean="0"/>
              <a:t>‹#›</a:t>
            </a:fld>
            <a:endParaRPr lang="en-GB"/>
          </a:p>
        </p:txBody>
      </p:sp>
    </p:spTree>
    <p:extLst>
      <p:ext uri="{BB962C8B-B14F-4D97-AF65-F5344CB8AC3E}">
        <p14:creationId xmlns:p14="http://schemas.microsoft.com/office/powerpoint/2010/main" val="3454409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F00657-D2DD-423A-B565-8C128280C9AF}" type="slidenum">
              <a:rPr lang="en-GB" smtClean="0"/>
              <a:t>14</a:t>
            </a:fld>
            <a:endParaRPr lang="en-GB"/>
          </a:p>
        </p:txBody>
      </p:sp>
    </p:spTree>
    <p:extLst>
      <p:ext uri="{BB962C8B-B14F-4D97-AF65-F5344CB8AC3E}">
        <p14:creationId xmlns:p14="http://schemas.microsoft.com/office/powerpoint/2010/main" val="421301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7</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Groups and Teams in the Workplace</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Group Roles</a:t>
            </a:r>
            <a:endParaRPr lang="en-IE" sz="4000" dirty="0">
              <a:solidFill>
                <a:schemeClr val="bg1"/>
              </a:solidFill>
            </a:endParaRPr>
          </a:p>
        </p:txBody>
      </p:sp>
      <p:sp>
        <p:nvSpPr>
          <p:cNvPr id="3" name="Content Placeholder 2"/>
          <p:cNvSpPr>
            <a:spLocks noGrp="1"/>
          </p:cNvSpPr>
          <p:nvPr>
            <p:ph idx="4294967295"/>
          </p:nvPr>
        </p:nvSpPr>
        <p:spPr>
          <a:xfrm>
            <a:off x="457200" y="1772816"/>
            <a:ext cx="8229600" cy="4353347"/>
          </a:xfrm>
        </p:spPr>
        <p:txBody>
          <a:bodyPr>
            <a:noAutofit/>
          </a:bodyPr>
          <a:lstStyle/>
          <a:p>
            <a:pPr>
              <a:spcBef>
                <a:spcPts val="0"/>
              </a:spcBef>
            </a:pPr>
            <a:r>
              <a:rPr lang="en-GB" sz="2400" dirty="0"/>
              <a:t>The roles people take on have an important impact on the group’s development and its effectiveness </a:t>
            </a:r>
          </a:p>
          <a:p>
            <a:pPr>
              <a:spcBef>
                <a:spcPts val="0"/>
              </a:spcBef>
            </a:pPr>
            <a:endParaRPr lang="en-GB" sz="2400" i="1" dirty="0"/>
          </a:p>
          <a:p>
            <a:pPr>
              <a:spcBef>
                <a:spcPts val="0"/>
              </a:spcBef>
            </a:pPr>
            <a:r>
              <a:rPr lang="en-GB" sz="2400" i="1" dirty="0"/>
              <a:t>Role conflict</a:t>
            </a:r>
            <a:r>
              <a:rPr lang="en-GB" sz="2400" dirty="0"/>
              <a:t> happens when two or more </a:t>
            </a:r>
            <a:r>
              <a:rPr lang="en-GB" sz="2400" i="1" dirty="0"/>
              <a:t>role expectations </a:t>
            </a:r>
            <a:r>
              <a:rPr lang="en-GB" sz="2400" dirty="0"/>
              <a:t>(the way other people believe you should act in a given context) are contradictory</a:t>
            </a:r>
          </a:p>
          <a:p>
            <a:pPr>
              <a:spcBef>
                <a:spcPts val="0"/>
              </a:spcBef>
            </a:pPr>
            <a:endParaRPr lang="en-IE" sz="2400" dirty="0"/>
          </a:p>
          <a:p>
            <a:pPr>
              <a:spcBef>
                <a:spcPts val="0"/>
              </a:spcBef>
            </a:pPr>
            <a:r>
              <a:rPr lang="en-GB" sz="2400" dirty="0"/>
              <a:t>Role conflict can lead to negative outcomes for the individual such as stress </a:t>
            </a:r>
          </a:p>
          <a:p>
            <a:pPr>
              <a:spcBef>
                <a:spcPts val="0"/>
              </a:spcBef>
            </a:pPr>
            <a:endParaRPr lang="en-GB" sz="2400" dirty="0"/>
          </a:p>
          <a:p>
            <a:pPr>
              <a:spcBef>
                <a:spcPts val="0"/>
              </a:spcBef>
            </a:pPr>
            <a:r>
              <a:rPr lang="en-GB" sz="2400" dirty="0"/>
              <a:t>The Stanford Prison Experiment</a:t>
            </a:r>
            <a:endParaRPr lang="en-IE" sz="2400" dirty="0"/>
          </a:p>
        </p:txBody>
      </p:sp>
    </p:spTree>
    <p:extLst>
      <p:ext uri="{BB962C8B-B14F-4D97-AF65-F5344CB8AC3E}">
        <p14:creationId xmlns:p14="http://schemas.microsoft.com/office/powerpoint/2010/main" val="10825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Group Cohesiveness</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r>
              <a:rPr lang="en-GB" b="1" dirty="0"/>
              <a:t>Group cohesiveness </a:t>
            </a:r>
            <a:r>
              <a:rPr lang="en-GB" dirty="0"/>
              <a:t>is</a:t>
            </a:r>
            <a:r>
              <a:rPr lang="en-GB" b="1" dirty="0"/>
              <a:t> </a:t>
            </a:r>
            <a:r>
              <a:rPr lang="en-GB" dirty="0"/>
              <a:t>the force that binds a group together</a:t>
            </a:r>
          </a:p>
          <a:p>
            <a:endParaRPr lang="en-GB" dirty="0"/>
          </a:p>
          <a:p>
            <a:r>
              <a:rPr lang="en-GB" dirty="0"/>
              <a:t>In a cohesive group, members place a value on being part of the group and interpersonal relationships are strong</a:t>
            </a:r>
          </a:p>
          <a:p>
            <a:endParaRPr lang="en-GB" dirty="0"/>
          </a:p>
          <a:p>
            <a:r>
              <a:rPr lang="en-GB" dirty="0"/>
              <a:t>The main factors that influence group cohesiveness are:</a:t>
            </a:r>
            <a:endParaRPr lang="en-IE" dirty="0"/>
          </a:p>
          <a:p>
            <a:pPr lvl="1"/>
            <a:r>
              <a:rPr lang="en-GB" dirty="0"/>
              <a:t>group size</a:t>
            </a:r>
            <a:endParaRPr lang="en-IE" dirty="0"/>
          </a:p>
          <a:p>
            <a:pPr lvl="1"/>
            <a:r>
              <a:rPr lang="en-GB" dirty="0"/>
              <a:t>members’ similarity</a:t>
            </a:r>
            <a:endParaRPr lang="en-IE" dirty="0"/>
          </a:p>
          <a:p>
            <a:pPr lvl="1"/>
            <a:r>
              <a:rPr lang="en-GB" dirty="0"/>
              <a:t>entry difficulty</a:t>
            </a:r>
            <a:endParaRPr lang="en-IE" dirty="0"/>
          </a:p>
          <a:p>
            <a:pPr lvl="1"/>
            <a:r>
              <a:rPr lang="en-GB" dirty="0"/>
              <a:t>group success</a:t>
            </a:r>
            <a:endParaRPr lang="en-IE" dirty="0"/>
          </a:p>
          <a:p>
            <a:pPr lvl="1"/>
            <a:r>
              <a:rPr lang="en-GB" dirty="0"/>
              <a:t>external competition and threats</a:t>
            </a:r>
            <a:endParaRPr lang="en-IE" dirty="0"/>
          </a:p>
          <a:p>
            <a:endParaRPr lang="en-IE" dirty="0"/>
          </a:p>
          <a:p>
            <a:endParaRPr lang="en-IE" sz="2600" dirty="0"/>
          </a:p>
        </p:txBody>
      </p:sp>
    </p:spTree>
    <p:extLst>
      <p:ext uri="{BB962C8B-B14F-4D97-AF65-F5344CB8AC3E}">
        <p14:creationId xmlns:p14="http://schemas.microsoft.com/office/powerpoint/2010/main" val="3825949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Group Conformity</a:t>
            </a:r>
            <a:endParaRPr lang="en-IE" sz="4000" dirty="0">
              <a:solidFill>
                <a:schemeClr val="bg1"/>
              </a:solidFill>
            </a:endParaRPr>
          </a:p>
        </p:txBody>
      </p:sp>
      <p:sp>
        <p:nvSpPr>
          <p:cNvPr id="3" name="Content Placeholder 2"/>
          <p:cNvSpPr>
            <a:spLocks noGrp="1"/>
          </p:cNvSpPr>
          <p:nvPr>
            <p:ph idx="4294967295"/>
          </p:nvPr>
        </p:nvSpPr>
        <p:spPr>
          <a:xfrm>
            <a:off x="251520" y="1600200"/>
            <a:ext cx="5400600" cy="4525963"/>
          </a:xfrm>
        </p:spPr>
        <p:txBody>
          <a:bodyPr>
            <a:normAutofit fontScale="85000" lnSpcReduction="20000"/>
          </a:bodyPr>
          <a:lstStyle/>
          <a:p>
            <a:r>
              <a:rPr lang="en-GB" sz="2800" dirty="0"/>
              <a:t>Asch Experiment by Solomon Asch (1951) </a:t>
            </a:r>
          </a:p>
          <a:p>
            <a:endParaRPr lang="en-GB" sz="2800" dirty="0"/>
          </a:p>
          <a:p>
            <a:r>
              <a:rPr lang="en-GB" sz="2800" dirty="0"/>
              <a:t>Highlights the pressure group members feel to conform to group norms</a:t>
            </a:r>
          </a:p>
          <a:p>
            <a:endParaRPr lang="en-GB" sz="2800" dirty="0"/>
          </a:p>
          <a:p>
            <a:r>
              <a:rPr lang="en-GB" sz="2800" dirty="0"/>
              <a:t>Demonstrates how difficult it is to go against the opinions of others even when you know their opinion is wrong</a:t>
            </a:r>
          </a:p>
          <a:p>
            <a:endParaRPr lang="en-GB" sz="2800" dirty="0"/>
          </a:p>
          <a:p>
            <a:r>
              <a:rPr lang="en-GB" sz="2800" dirty="0"/>
              <a:t>There is a strong social pressure to conform when amongst our peers</a:t>
            </a:r>
            <a:endParaRPr lang="en-IE" sz="2800" dirty="0"/>
          </a:p>
          <a:p>
            <a:endParaRPr lang="en-IE" sz="2600" dirty="0"/>
          </a:p>
        </p:txBody>
      </p:sp>
      <p:pic>
        <p:nvPicPr>
          <p:cNvPr id="4" name="Content Placeholder 4">
            <a:extLst>
              <a:ext uri="{FF2B5EF4-FFF2-40B4-BE49-F238E27FC236}">
                <a16:creationId xmlns:a16="http://schemas.microsoft.com/office/drawing/2014/main" id="{72F67899-F186-4D13-BACA-4F26761FC70B}"/>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276872"/>
            <a:ext cx="3078808" cy="3168351"/>
          </a:xfrm>
          <a:prstGeom prst="rect">
            <a:avLst/>
          </a:prstGeom>
          <a:noFill/>
          <a:ln>
            <a:noFill/>
          </a:ln>
        </p:spPr>
      </p:pic>
    </p:spTree>
    <p:extLst>
      <p:ext uri="{BB962C8B-B14F-4D97-AF65-F5344CB8AC3E}">
        <p14:creationId xmlns:p14="http://schemas.microsoft.com/office/powerpoint/2010/main" val="563104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Groupthink</a:t>
            </a:r>
            <a:endParaRPr lang="en-IE" sz="4000" dirty="0">
              <a:solidFill>
                <a:schemeClr val="bg1"/>
              </a:solidFill>
            </a:endParaRPr>
          </a:p>
        </p:txBody>
      </p:sp>
      <p:sp>
        <p:nvSpPr>
          <p:cNvPr id="3" name="Content Placeholder 2"/>
          <p:cNvSpPr>
            <a:spLocks noGrp="1"/>
          </p:cNvSpPr>
          <p:nvPr>
            <p:ph idx="4294967295"/>
          </p:nvPr>
        </p:nvSpPr>
        <p:spPr>
          <a:xfrm>
            <a:off x="107504" y="1484784"/>
            <a:ext cx="8877672" cy="4752528"/>
          </a:xfrm>
        </p:spPr>
        <p:txBody>
          <a:bodyPr>
            <a:noAutofit/>
          </a:bodyPr>
          <a:lstStyle/>
          <a:p>
            <a:pPr>
              <a:spcBef>
                <a:spcPts val="0"/>
              </a:spcBef>
            </a:pPr>
            <a:r>
              <a:rPr lang="en-GB" sz="2200" b="1" dirty="0"/>
              <a:t>Groupthink: </a:t>
            </a:r>
            <a:r>
              <a:rPr lang="en-GB" sz="2200" dirty="0"/>
              <a:t>where</a:t>
            </a:r>
            <a:r>
              <a:rPr lang="en-GB" sz="2200" b="1" dirty="0"/>
              <a:t> </a:t>
            </a:r>
            <a:r>
              <a:rPr lang="en-GB" sz="2200" dirty="0"/>
              <a:t>maintaining group conformity is more important than critically evaluating alternative viewpoints, even if it means actively discouraging dissenting </a:t>
            </a:r>
          </a:p>
          <a:p>
            <a:pPr>
              <a:spcBef>
                <a:spcPts val="0"/>
              </a:spcBef>
            </a:pPr>
            <a:endParaRPr lang="en-GB" sz="1800" dirty="0"/>
          </a:p>
          <a:p>
            <a:pPr>
              <a:spcBef>
                <a:spcPts val="0"/>
              </a:spcBef>
            </a:pPr>
            <a:r>
              <a:rPr lang="en-GB" sz="2200" dirty="0"/>
              <a:t>Janis (1972) noted that high levels of group cohesiveness can lead to groupthink and identifies eight symptoms of this phenomenon:</a:t>
            </a:r>
            <a:endParaRPr lang="en-IE" sz="2200" dirty="0"/>
          </a:p>
          <a:p>
            <a:pPr lvl="1">
              <a:spcBef>
                <a:spcPts val="0"/>
              </a:spcBef>
            </a:pPr>
            <a:r>
              <a:rPr lang="en-GB" sz="2200" dirty="0"/>
              <a:t>Illusion of invulnerability </a:t>
            </a:r>
          </a:p>
          <a:p>
            <a:pPr lvl="1">
              <a:spcBef>
                <a:spcPts val="0"/>
              </a:spcBef>
            </a:pPr>
            <a:r>
              <a:rPr lang="en-GB" sz="2200" dirty="0"/>
              <a:t>Belief in inherent morality </a:t>
            </a:r>
          </a:p>
          <a:p>
            <a:pPr lvl="1">
              <a:spcBef>
                <a:spcPts val="0"/>
              </a:spcBef>
            </a:pPr>
            <a:r>
              <a:rPr lang="en-GB" sz="2200" dirty="0"/>
              <a:t>Collective rationalization </a:t>
            </a:r>
          </a:p>
          <a:p>
            <a:pPr lvl="1">
              <a:spcBef>
                <a:spcPts val="0"/>
              </a:spcBef>
            </a:pPr>
            <a:r>
              <a:rPr lang="en-GB" sz="2200" dirty="0"/>
              <a:t>Stereotyped views of out-groups</a:t>
            </a:r>
          </a:p>
          <a:p>
            <a:pPr lvl="1">
              <a:spcBef>
                <a:spcPts val="0"/>
              </a:spcBef>
            </a:pPr>
            <a:r>
              <a:rPr lang="en-GB" sz="2200" dirty="0"/>
              <a:t>Direct pressure on dissenters</a:t>
            </a:r>
            <a:endParaRPr lang="en-IE" sz="2200" dirty="0"/>
          </a:p>
          <a:p>
            <a:pPr lvl="1">
              <a:spcBef>
                <a:spcPts val="0"/>
              </a:spcBef>
            </a:pPr>
            <a:r>
              <a:rPr lang="en-GB" sz="2200" dirty="0"/>
              <a:t>Self-censorship </a:t>
            </a:r>
          </a:p>
          <a:p>
            <a:pPr lvl="1">
              <a:spcBef>
                <a:spcPts val="0"/>
              </a:spcBef>
            </a:pPr>
            <a:r>
              <a:rPr lang="en-GB" sz="2200" dirty="0"/>
              <a:t>Illusion of unanimity </a:t>
            </a:r>
          </a:p>
          <a:p>
            <a:pPr lvl="1">
              <a:spcBef>
                <a:spcPts val="0"/>
              </a:spcBef>
            </a:pPr>
            <a:r>
              <a:rPr lang="en-GB" sz="2200" dirty="0"/>
              <a:t>Self-appointed ‘mindguards’  </a:t>
            </a:r>
            <a:endParaRPr lang="en-IE" sz="2200" dirty="0"/>
          </a:p>
          <a:p>
            <a:pPr>
              <a:spcBef>
                <a:spcPts val="0"/>
              </a:spcBef>
            </a:pPr>
            <a:endParaRPr lang="en-IE" sz="2200" dirty="0"/>
          </a:p>
          <a:p>
            <a:pPr>
              <a:spcBef>
                <a:spcPts val="0"/>
              </a:spcBef>
            </a:pPr>
            <a:endParaRPr lang="en-IE" sz="2000" dirty="0"/>
          </a:p>
        </p:txBody>
      </p:sp>
    </p:spTree>
    <p:extLst>
      <p:ext uri="{BB962C8B-B14F-4D97-AF65-F5344CB8AC3E}">
        <p14:creationId xmlns:p14="http://schemas.microsoft.com/office/powerpoint/2010/main" val="200836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US" sz="4000" dirty="0">
                <a:solidFill>
                  <a:schemeClr val="bg1"/>
                </a:solidFill>
              </a:rPr>
              <a:t>Groups and Teams - How do they Differ?</a:t>
            </a:r>
            <a:endParaRPr lang="en-IE" sz="4000" dirty="0">
              <a:solidFill>
                <a:schemeClr val="bg1"/>
              </a:solidFill>
            </a:endParaRPr>
          </a:p>
        </p:txBody>
      </p:sp>
      <p:pic>
        <p:nvPicPr>
          <p:cNvPr id="4" name="Picture 3">
            <a:extLst>
              <a:ext uri="{FF2B5EF4-FFF2-40B4-BE49-F238E27FC236}">
                <a16:creationId xmlns:a16="http://schemas.microsoft.com/office/drawing/2014/main" id="{E0363F7F-FF76-4E64-9B43-1CB03D32F822}"/>
              </a:ext>
            </a:extLst>
          </p:cNvPr>
          <p:cNvPicPr>
            <a:picLocks noChangeAspect="1"/>
          </p:cNvPicPr>
          <p:nvPr/>
        </p:nvPicPr>
        <p:blipFill rotWithShape="1">
          <a:blip r:embed="rId3"/>
          <a:srcRect l="16837" t="19313" r="16393" b="6419"/>
          <a:stretch/>
        </p:blipFill>
        <p:spPr>
          <a:xfrm>
            <a:off x="431540" y="1340768"/>
            <a:ext cx="8280920" cy="4754561"/>
          </a:xfrm>
          <a:prstGeom prst="rect">
            <a:avLst/>
          </a:prstGeom>
        </p:spPr>
      </p:pic>
    </p:spTree>
    <p:extLst>
      <p:ext uri="{BB962C8B-B14F-4D97-AF65-F5344CB8AC3E}">
        <p14:creationId xmlns:p14="http://schemas.microsoft.com/office/powerpoint/2010/main" val="3093390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US" sz="4000" dirty="0">
                <a:solidFill>
                  <a:schemeClr val="bg1"/>
                </a:solidFill>
              </a:rPr>
              <a:t>Types of Teams in Organisations</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US" sz="2400" dirty="0"/>
              <a:t>Teams can serve a variety of functions in </a:t>
            </a:r>
            <a:r>
              <a:rPr lang="en-IE" sz="2400" dirty="0"/>
              <a:t>organisations</a:t>
            </a:r>
          </a:p>
          <a:p>
            <a:pPr>
              <a:spcBef>
                <a:spcPts val="0"/>
              </a:spcBef>
            </a:pPr>
            <a:endParaRPr lang="en-US" sz="2400" dirty="0"/>
          </a:p>
          <a:p>
            <a:pPr>
              <a:spcBef>
                <a:spcPts val="0"/>
              </a:spcBef>
            </a:pPr>
            <a:r>
              <a:rPr lang="en-US" sz="2400" dirty="0"/>
              <a:t>Depending on the task to be achieved or the working environment in which it is to be completed, different types of teams with varying structures can be developed</a:t>
            </a:r>
          </a:p>
          <a:p>
            <a:pPr>
              <a:spcBef>
                <a:spcPts val="0"/>
              </a:spcBef>
            </a:pPr>
            <a:endParaRPr lang="en-US" sz="2400" dirty="0"/>
          </a:p>
          <a:p>
            <a:pPr>
              <a:spcBef>
                <a:spcPts val="0"/>
              </a:spcBef>
            </a:pPr>
            <a:r>
              <a:rPr lang="en-US" sz="2400" dirty="0"/>
              <a:t>Five types of teams commonly found in organisations are: </a:t>
            </a:r>
          </a:p>
          <a:p>
            <a:pPr lvl="1">
              <a:spcBef>
                <a:spcPts val="0"/>
              </a:spcBef>
            </a:pPr>
            <a:r>
              <a:rPr lang="en-US" sz="2400" dirty="0"/>
              <a:t>Cross-functional</a:t>
            </a:r>
          </a:p>
          <a:p>
            <a:pPr lvl="1">
              <a:spcBef>
                <a:spcPts val="0"/>
              </a:spcBef>
            </a:pPr>
            <a:r>
              <a:rPr lang="en-US" sz="2400" dirty="0"/>
              <a:t>Self-managed </a:t>
            </a:r>
          </a:p>
          <a:p>
            <a:pPr lvl="1">
              <a:spcBef>
                <a:spcPts val="0"/>
              </a:spcBef>
            </a:pPr>
            <a:r>
              <a:rPr lang="en-US" sz="2400" dirty="0"/>
              <a:t>Problem solving </a:t>
            </a:r>
          </a:p>
          <a:p>
            <a:pPr lvl="1">
              <a:spcBef>
                <a:spcPts val="0"/>
              </a:spcBef>
            </a:pPr>
            <a:r>
              <a:rPr lang="en-US" sz="2400" dirty="0"/>
              <a:t>Virtual</a:t>
            </a:r>
          </a:p>
          <a:p>
            <a:pPr lvl="1">
              <a:spcBef>
                <a:spcPts val="0"/>
              </a:spcBef>
            </a:pPr>
            <a:r>
              <a:rPr lang="en-US" sz="2400" dirty="0"/>
              <a:t>Management</a:t>
            </a:r>
            <a:endParaRPr lang="en-IE" sz="2400" dirty="0"/>
          </a:p>
          <a:p>
            <a:pPr>
              <a:spcBef>
                <a:spcPts val="0"/>
              </a:spcBef>
            </a:pPr>
            <a:endParaRPr lang="en-IE" sz="2400" dirty="0"/>
          </a:p>
          <a:p>
            <a:pPr>
              <a:spcBef>
                <a:spcPts val="0"/>
              </a:spcBef>
            </a:pPr>
            <a:endParaRPr lang="en-IE" sz="2400" dirty="0"/>
          </a:p>
        </p:txBody>
      </p:sp>
    </p:spTree>
    <p:extLst>
      <p:ext uri="{BB962C8B-B14F-4D97-AF65-F5344CB8AC3E}">
        <p14:creationId xmlns:p14="http://schemas.microsoft.com/office/powerpoint/2010/main" val="1209770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US" sz="4000" dirty="0">
                <a:solidFill>
                  <a:schemeClr val="bg1"/>
                </a:solidFill>
              </a:rPr>
              <a:t>Cross-functional teams </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0000" lnSpcReduction="20000"/>
          </a:bodyPr>
          <a:lstStyle/>
          <a:p>
            <a:r>
              <a:rPr lang="en-US" dirty="0"/>
              <a:t>A</a:t>
            </a:r>
            <a:r>
              <a:rPr lang="en-US" b="1" dirty="0"/>
              <a:t> Cross-functional teams </a:t>
            </a:r>
            <a:r>
              <a:rPr lang="en-IE" dirty="0"/>
              <a:t>are those </a:t>
            </a:r>
            <a:r>
              <a:rPr lang="en-GB" dirty="0"/>
              <a:t>which has members from a range of functional departments within the organisation working towards a common goal</a:t>
            </a:r>
            <a:endParaRPr lang="en-IE" dirty="0"/>
          </a:p>
          <a:p>
            <a:endParaRPr lang="en-US" dirty="0"/>
          </a:p>
          <a:p>
            <a:r>
              <a:rPr lang="en-US" dirty="0"/>
              <a:t>The bringing together of a cross-functional mix of members ensures that a range of diverse skills and talents are present in the team</a:t>
            </a:r>
          </a:p>
          <a:p>
            <a:endParaRPr lang="en-US" dirty="0"/>
          </a:p>
          <a:p>
            <a:r>
              <a:rPr lang="en-US" dirty="0"/>
              <a:t>Taking part in one of these cross-functional teams is often referred to as </a:t>
            </a:r>
            <a:r>
              <a:rPr lang="en-US" i="1" dirty="0"/>
              <a:t>boundary spanning</a:t>
            </a:r>
            <a:endParaRPr lang="en-US" dirty="0"/>
          </a:p>
          <a:p>
            <a:endParaRPr lang="en-US" dirty="0"/>
          </a:p>
          <a:p>
            <a:r>
              <a:rPr lang="en-US" dirty="0"/>
              <a:t>Cross-functional teams have some drawbacks</a:t>
            </a:r>
          </a:p>
          <a:p>
            <a:pPr lvl="1"/>
            <a:r>
              <a:rPr lang="en-US" dirty="0"/>
              <a:t>Development of a cross-functional team can take some time</a:t>
            </a:r>
          </a:p>
          <a:p>
            <a:pPr lvl="1"/>
            <a:r>
              <a:rPr lang="en-US" dirty="0"/>
              <a:t>Achieving agreement and consensus decision-making can be difficult</a:t>
            </a:r>
          </a:p>
          <a:p>
            <a:pPr lvl="1"/>
            <a:r>
              <a:rPr lang="en-US" dirty="0"/>
              <a:t>Individuals may spend too much time away from their core roles</a:t>
            </a:r>
          </a:p>
          <a:p>
            <a:endParaRPr lang="en-IE" dirty="0"/>
          </a:p>
          <a:p>
            <a:endParaRPr lang="en-IE" sz="2600" dirty="0"/>
          </a:p>
        </p:txBody>
      </p:sp>
    </p:spTree>
    <p:extLst>
      <p:ext uri="{BB962C8B-B14F-4D97-AF65-F5344CB8AC3E}">
        <p14:creationId xmlns:p14="http://schemas.microsoft.com/office/powerpoint/2010/main" val="61955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US" dirty="0">
                <a:solidFill>
                  <a:schemeClr val="bg1"/>
                </a:solidFill>
              </a:rPr>
              <a:t>Self-Managed Work Teams (SMWT) </a:t>
            </a:r>
            <a:endParaRPr lang="en-IE" dirty="0">
              <a:solidFill>
                <a:schemeClr val="bg1"/>
              </a:solidFill>
            </a:endParaRPr>
          </a:p>
        </p:txBody>
      </p:sp>
      <p:sp>
        <p:nvSpPr>
          <p:cNvPr id="4" name="TextBox 3">
            <a:extLst>
              <a:ext uri="{FF2B5EF4-FFF2-40B4-BE49-F238E27FC236}">
                <a16:creationId xmlns:a16="http://schemas.microsoft.com/office/drawing/2014/main" id="{E4EA8321-06F6-4AA9-B263-F545B1A9DE8C}"/>
              </a:ext>
            </a:extLst>
          </p:cNvPr>
          <p:cNvSpPr txBox="1"/>
          <p:nvPr/>
        </p:nvSpPr>
        <p:spPr>
          <a:xfrm>
            <a:off x="179512" y="1556792"/>
            <a:ext cx="8856984" cy="5139869"/>
          </a:xfrm>
          <a:prstGeom prst="rect">
            <a:avLst/>
          </a:prstGeom>
          <a:noFill/>
        </p:spPr>
        <p:txBody>
          <a:bodyPr wrap="square">
            <a:spAutoFit/>
          </a:bodyPr>
          <a:lstStyle/>
          <a:p>
            <a:pPr marL="342900" indent="-342900">
              <a:buFont typeface="Arial" panose="020B0604020202020204" pitchFamily="34" charset="0"/>
              <a:buChar char="•"/>
            </a:pPr>
            <a:r>
              <a:rPr lang="en-US" sz="2200" dirty="0"/>
              <a:t>A </a:t>
            </a:r>
            <a:r>
              <a:rPr lang="en-US" sz="2200" b="1" dirty="0"/>
              <a:t>self-managed work </a:t>
            </a:r>
            <a:r>
              <a:rPr lang="en-US" sz="2200" dirty="0"/>
              <a:t>team (SMWT) consists of a small number of employees who have been given autonomy to plan and manage their team’s day-to-day activities with relatively little supervision</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sz="2200" dirty="0"/>
              <a:t>The role of the SMWT is to enhance the quality of goods produced and reduce costs while simultaneously leading to improvements in the levels of job satisfaction and motivation among employees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r>
              <a:rPr lang="en-GB" sz="2200" dirty="0"/>
              <a:t>While there are many advantages to such teams, a number of problems can also arise</a:t>
            </a:r>
          </a:p>
          <a:p>
            <a:pPr marL="800100" lvl="1" indent="-342900">
              <a:buFont typeface="Calibri" panose="020F0502020204030204" pitchFamily="34" charset="0"/>
              <a:buChar char="―"/>
            </a:pPr>
            <a:r>
              <a:rPr lang="en-GB" sz="2200" dirty="0"/>
              <a:t>SMWTs can be prone to conflict between members regarding individual levels of productivity </a:t>
            </a:r>
          </a:p>
          <a:p>
            <a:pPr marL="800100" lvl="1" indent="-342900">
              <a:buFont typeface="Calibri" panose="020F0502020204030204" pitchFamily="34" charset="0"/>
              <a:buChar char="―"/>
            </a:pPr>
            <a:r>
              <a:rPr lang="en-GB" sz="2200" dirty="0"/>
              <a:t>Employees on self-managing work teams can display rates of higher absenteeism and turnover</a:t>
            </a:r>
            <a:endParaRPr lang="en-US" sz="2200" dirty="0"/>
          </a:p>
          <a:p>
            <a:pPr marL="342900" indent="-342900">
              <a:buFont typeface="Arial" panose="020B0604020202020204" pitchFamily="34" charset="0"/>
              <a:buChar char="•"/>
            </a:pPr>
            <a:endParaRPr lang="en-GB" sz="2000" dirty="0"/>
          </a:p>
        </p:txBody>
      </p:sp>
    </p:spTree>
    <p:extLst>
      <p:ext uri="{BB962C8B-B14F-4D97-AF65-F5344CB8AC3E}">
        <p14:creationId xmlns:p14="http://schemas.microsoft.com/office/powerpoint/2010/main" val="1424510480"/>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US" sz="4000" dirty="0">
                <a:solidFill>
                  <a:schemeClr val="bg1"/>
                </a:solidFill>
              </a:rPr>
              <a:t>Problem Solving Teams</a:t>
            </a:r>
            <a:endParaRPr lang="en-IE" sz="4000" dirty="0">
              <a:solidFill>
                <a:schemeClr val="bg1"/>
              </a:solidFill>
            </a:endParaRPr>
          </a:p>
        </p:txBody>
      </p:sp>
      <p:sp>
        <p:nvSpPr>
          <p:cNvPr id="3" name="Content Placeholder 2"/>
          <p:cNvSpPr>
            <a:spLocks noGrp="1"/>
          </p:cNvSpPr>
          <p:nvPr>
            <p:ph idx="4294967295"/>
          </p:nvPr>
        </p:nvSpPr>
        <p:spPr>
          <a:xfrm>
            <a:off x="107504" y="1556792"/>
            <a:ext cx="8856984" cy="4569371"/>
          </a:xfrm>
        </p:spPr>
        <p:txBody>
          <a:bodyPr>
            <a:noAutofit/>
          </a:bodyPr>
          <a:lstStyle/>
          <a:p>
            <a:pPr>
              <a:spcBef>
                <a:spcPts val="0"/>
              </a:spcBef>
            </a:pPr>
            <a:r>
              <a:rPr lang="en-US" sz="2400" b="1" dirty="0"/>
              <a:t>Problem Solving Teams </a:t>
            </a:r>
            <a:r>
              <a:rPr lang="en-US" sz="2400" dirty="0"/>
              <a:t>teams may be formed to find solutions to problems</a:t>
            </a:r>
          </a:p>
          <a:p>
            <a:pPr>
              <a:spcBef>
                <a:spcPts val="0"/>
              </a:spcBef>
            </a:pPr>
            <a:endParaRPr lang="en-US" sz="1800" dirty="0"/>
          </a:p>
          <a:p>
            <a:pPr>
              <a:spcBef>
                <a:spcPts val="0"/>
              </a:spcBef>
            </a:pPr>
            <a:r>
              <a:rPr lang="en-US" sz="2400" dirty="0"/>
              <a:t>Created to solve a strategic level issue and  is likely to draw individuals from different sectors of the </a:t>
            </a:r>
            <a:r>
              <a:rPr lang="en-US" sz="2400" dirty="0" err="1"/>
              <a:t>organisation</a:t>
            </a:r>
            <a:r>
              <a:rPr lang="en-US" sz="2400" dirty="0"/>
              <a:t> so as to facilitate a wider array of perspectives on the problem and identify an appropriate solution </a:t>
            </a:r>
          </a:p>
          <a:p>
            <a:pPr>
              <a:spcBef>
                <a:spcPts val="0"/>
              </a:spcBef>
            </a:pPr>
            <a:endParaRPr lang="en-US" sz="1800" dirty="0"/>
          </a:p>
          <a:p>
            <a:pPr>
              <a:spcBef>
                <a:spcPts val="0"/>
              </a:spcBef>
            </a:pPr>
            <a:r>
              <a:rPr lang="en-US" sz="2400" dirty="0"/>
              <a:t>At an operational level, a problem-solving team will generally consist of a small number of employees (less than twelve) </a:t>
            </a:r>
          </a:p>
          <a:p>
            <a:pPr>
              <a:spcBef>
                <a:spcPts val="0"/>
              </a:spcBef>
            </a:pPr>
            <a:endParaRPr lang="en-US" sz="1800" dirty="0"/>
          </a:p>
          <a:p>
            <a:pPr>
              <a:spcBef>
                <a:spcPts val="0"/>
              </a:spcBef>
            </a:pPr>
            <a:r>
              <a:rPr lang="en-US" sz="2400" dirty="0"/>
              <a:t>Problem solving teams do not always have the autonomy or resources to implement the recommendations they decide upon</a:t>
            </a:r>
            <a:endParaRPr lang="en-IE" sz="2400" dirty="0"/>
          </a:p>
          <a:p>
            <a:pPr>
              <a:spcBef>
                <a:spcPts val="0"/>
              </a:spcBef>
            </a:pPr>
            <a:endParaRPr lang="en-IE" sz="2400" dirty="0"/>
          </a:p>
        </p:txBody>
      </p:sp>
    </p:spTree>
    <p:extLst>
      <p:ext uri="{BB962C8B-B14F-4D97-AF65-F5344CB8AC3E}">
        <p14:creationId xmlns:p14="http://schemas.microsoft.com/office/powerpoint/2010/main" val="648642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a:bodyPr>
          <a:lstStyle/>
          <a:p>
            <a:r>
              <a:rPr lang="en-US" sz="4000" dirty="0">
                <a:solidFill>
                  <a:schemeClr val="bg1"/>
                </a:solidFill>
              </a:rPr>
              <a:t>Virtual Teams </a:t>
            </a:r>
            <a:endParaRPr lang="en-IE" sz="4000" dirty="0">
              <a:solidFill>
                <a:schemeClr val="bg1"/>
              </a:solidFill>
            </a:endParaRPr>
          </a:p>
        </p:txBody>
      </p:sp>
      <p:sp>
        <p:nvSpPr>
          <p:cNvPr id="3" name="Content Placeholder 2"/>
          <p:cNvSpPr>
            <a:spLocks noGrp="1"/>
          </p:cNvSpPr>
          <p:nvPr>
            <p:ph idx="4294967295"/>
          </p:nvPr>
        </p:nvSpPr>
        <p:spPr>
          <a:xfrm>
            <a:off x="251520" y="1196752"/>
            <a:ext cx="8712968" cy="4929411"/>
          </a:xfrm>
        </p:spPr>
        <p:txBody>
          <a:bodyPr>
            <a:noAutofit/>
          </a:bodyPr>
          <a:lstStyle/>
          <a:p>
            <a:pPr>
              <a:spcBef>
                <a:spcPts val="0"/>
              </a:spcBef>
            </a:pPr>
            <a:r>
              <a:rPr lang="en-US" sz="2200" dirty="0"/>
              <a:t>A </a:t>
            </a:r>
            <a:r>
              <a:rPr lang="en-US" sz="2200" b="1" dirty="0"/>
              <a:t>virtual team </a:t>
            </a:r>
            <a:r>
              <a:rPr lang="en-US" sz="2200" dirty="0"/>
              <a:t>is one where the team members are dispersed geographically and where the team communicates and collaborates together through the use of a variety of electronic systems</a:t>
            </a:r>
          </a:p>
          <a:p>
            <a:pPr>
              <a:spcBef>
                <a:spcPts val="0"/>
              </a:spcBef>
            </a:pPr>
            <a:endParaRPr lang="en-US" sz="1800" dirty="0"/>
          </a:p>
          <a:p>
            <a:pPr>
              <a:spcBef>
                <a:spcPts val="0"/>
              </a:spcBef>
            </a:pPr>
            <a:r>
              <a:rPr lang="en-US" sz="2200" dirty="0"/>
              <a:t>Advantages of Virtual Teams</a:t>
            </a:r>
          </a:p>
          <a:p>
            <a:pPr lvl="1">
              <a:spcBef>
                <a:spcPts val="0"/>
              </a:spcBef>
            </a:pPr>
            <a:r>
              <a:rPr lang="en-US" sz="2200" dirty="0"/>
              <a:t>Savings in time and expenses as travel time is reduced</a:t>
            </a:r>
          </a:p>
          <a:p>
            <a:pPr lvl="1">
              <a:spcBef>
                <a:spcPts val="0"/>
              </a:spcBef>
            </a:pPr>
            <a:r>
              <a:rPr lang="en-US" sz="2200" dirty="0"/>
              <a:t>Allow organisations to draw on a wider pool of talent when selecting team members as they are no longer restricted by geographical location</a:t>
            </a:r>
          </a:p>
          <a:p>
            <a:pPr lvl="1">
              <a:spcBef>
                <a:spcPts val="0"/>
              </a:spcBef>
            </a:pPr>
            <a:endParaRPr lang="en-US" sz="1800" dirty="0"/>
          </a:p>
          <a:p>
            <a:pPr marL="514350" indent="-457200">
              <a:spcBef>
                <a:spcPts val="0"/>
              </a:spcBef>
            </a:pPr>
            <a:r>
              <a:rPr lang="en-US" sz="2200" dirty="0"/>
              <a:t>Disadvantages of Virtual Teams</a:t>
            </a:r>
          </a:p>
          <a:p>
            <a:pPr lvl="1">
              <a:spcBef>
                <a:spcPts val="0"/>
              </a:spcBef>
            </a:pPr>
            <a:r>
              <a:rPr lang="en-US" sz="2200" dirty="0"/>
              <a:t>Communication difficulties as many of the non-verbal signals and cues between members are neglected </a:t>
            </a:r>
          </a:p>
          <a:p>
            <a:pPr lvl="1">
              <a:spcBef>
                <a:spcPts val="0"/>
              </a:spcBef>
            </a:pPr>
            <a:r>
              <a:rPr lang="en-US" sz="2200" dirty="0"/>
              <a:t>Challenging for managers to develop and foster a sense of trust between team members in a virtual setting</a:t>
            </a:r>
            <a:endParaRPr lang="en-IE" sz="2200" dirty="0"/>
          </a:p>
          <a:p>
            <a:endParaRPr lang="en-IE" sz="2200" dirty="0"/>
          </a:p>
        </p:txBody>
      </p:sp>
    </p:spTree>
    <p:extLst>
      <p:ext uri="{BB962C8B-B14F-4D97-AF65-F5344CB8AC3E}">
        <p14:creationId xmlns:p14="http://schemas.microsoft.com/office/powerpoint/2010/main" val="3816329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lnSpcReduction="10000"/>
          </a:bodyPr>
          <a:lstStyle/>
          <a:p>
            <a:pPr marL="342900" lvl="0" indent="-342900">
              <a:lnSpc>
                <a:spcPct val="150000"/>
              </a:lnSpc>
              <a:buFont typeface="Symbol" panose="05050102010706020507" pitchFamily="18" charset="2"/>
              <a:buChar char=""/>
            </a:pPr>
            <a:r>
              <a:rPr lang="en-GB" sz="2400" dirty="0">
                <a:effectLst/>
                <a:ea typeface="Times New Roman" panose="02020603050405020304" pitchFamily="18" charset="0"/>
              </a:rPr>
              <a:t>Consider the role of groups in organisations</a:t>
            </a:r>
            <a:endParaRPr lang="en-IE" sz="2400" dirty="0">
              <a:effectLst/>
              <a:ea typeface="Times New Roman" panose="02020603050405020304" pitchFamily="18" charset="0"/>
            </a:endParaRPr>
          </a:p>
          <a:p>
            <a:pPr marL="342900" lvl="0" indent="-342900">
              <a:lnSpc>
                <a:spcPct val="150000"/>
              </a:lnSpc>
              <a:buFont typeface="Symbol" panose="05050102010706020507" pitchFamily="18" charset="2"/>
              <a:buChar char=""/>
            </a:pPr>
            <a:r>
              <a:rPr lang="en-GB" sz="2400" dirty="0">
                <a:effectLst/>
                <a:ea typeface="Times New Roman" panose="02020603050405020304" pitchFamily="18" charset="0"/>
              </a:rPr>
              <a:t>Outline how groups develop and the factors that impact on performance</a:t>
            </a:r>
            <a:endParaRPr lang="en-IE" sz="2400" dirty="0">
              <a:effectLst/>
              <a:ea typeface="Times New Roman" panose="02020603050405020304" pitchFamily="18" charset="0"/>
            </a:endParaRPr>
          </a:p>
          <a:p>
            <a:pPr marL="342900" lvl="0" indent="-342900">
              <a:lnSpc>
                <a:spcPct val="150000"/>
              </a:lnSpc>
              <a:buFont typeface="Symbol" panose="05050102010706020507" pitchFamily="18" charset="2"/>
              <a:buChar char=""/>
            </a:pPr>
            <a:r>
              <a:rPr lang="en-GB" sz="2400" dirty="0">
                <a:effectLst/>
                <a:ea typeface="Times New Roman" panose="02020603050405020304" pitchFamily="18" charset="0"/>
              </a:rPr>
              <a:t>Discuss some key group decision-making dynamics such as cohesiveness, conformity, groupthink, and social loafing</a:t>
            </a:r>
            <a:endParaRPr lang="en-IE" sz="2400" dirty="0">
              <a:effectLst/>
              <a:ea typeface="Times New Roman" panose="02020603050405020304" pitchFamily="18" charset="0"/>
            </a:endParaRPr>
          </a:p>
          <a:p>
            <a:pPr marL="342900" lvl="0" indent="-342900">
              <a:lnSpc>
                <a:spcPct val="150000"/>
              </a:lnSpc>
              <a:buFont typeface="Symbol" panose="05050102010706020507" pitchFamily="18" charset="2"/>
              <a:buChar char=""/>
            </a:pPr>
            <a:r>
              <a:rPr lang="en-GB" sz="2400" dirty="0">
                <a:effectLst/>
                <a:ea typeface="Times New Roman" panose="02020603050405020304" pitchFamily="18" charset="0"/>
              </a:rPr>
              <a:t>Consider the key differences between groups and teams in the workplace</a:t>
            </a:r>
            <a:endParaRPr lang="en-IE" sz="2400" dirty="0">
              <a:effectLst/>
              <a:ea typeface="Times New Roman" panose="02020603050405020304" pitchFamily="18" charset="0"/>
            </a:endParaRPr>
          </a:p>
          <a:p>
            <a:pPr marL="342900" lvl="0" indent="-342900">
              <a:lnSpc>
                <a:spcPct val="150000"/>
              </a:lnSpc>
              <a:buFont typeface="Symbol" panose="05050102010706020507" pitchFamily="18" charset="2"/>
              <a:buChar char=""/>
            </a:pPr>
            <a:r>
              <a:rPr lang="en-GB" sz="2400" dirty="0">
                <a:effectLst/>
                <a:ea typeface="Times New Roman" panose="02020603050405020304" pitchFamily="18" charset="0"/>
              </a:rPr>
              <a:t>Identify the characteristics of an effective workplace team</a:t>
            </a:r>
            <a:endParaRPr lang="en-IE" sz="2400" dirty="0">
              <a:effectLst/>
              <a:ea typeface="Times New Roman" panose="02020603050405020304" pitchFamily="18" charset="0"/>
            </a:endParaRPr>
          </a:p>
          <a:p>
            <a:endParaRPr lang="en-IE" dirty="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US" sz="4000" dirty="0">
                <a:solidFill>
                  <a:schemeClr val="bg1"/>
                </a:solidFill>
              </a:rPr>
              <a:t>Management Teams </a:t>
            </a:r>
            <a:endParaRPr lang="en-IE" sz="4000" dirty="0">
              <a:solidFill>
                <a:schemeClr val="bg1"/>
              </a:solidFill>
            </a:endParaRPr>
          </a:p>
        </p:txBody>
      </p:sp>
      <p:sp>
        <p:nvSpPr>
          <p:cNvPr id="3" name="Content Placeholder 2"/>
          <p:cNvSpPr>
            <a:spLocks noGrp="1"/>
          </p:cNvSpPr>
          <p:nvPr>
            <p:ph idx="4294967295"/>
          </p:nvPr>
        </p:nvSpPr>
        <p:spPr>
          <a:xfrm>
            <a:off x="251520" y="1600200"/>
            <a:ext cx="8712968" cy="4525963"/>
          </a:xfrm>
        </p:spPr>
        <p:txBody>
          <a:bodyPr>
            <a:noAutofit/>
          </a:bodyPr>
          <a:lstStyle/>
          <a:p>
            <a:pPr>
              <a:spcBef>
                <a:spcPts val="0"/>
              </a:spcBef>
            </a:pPr>
            <a:endParaRPr lang="en-US" sz="2200" b="1" dirty="0"/>
          </a:p>
          <a:p>
            <a:pPr>
              <a:spcBef>
                <a:spcPts val="0"/>
              </a:spcBef>
            </a:pPr>
            <a:r>
              <a:rPr lang="en-US" sz="2200" b="1" dirty="0"/>
              <a:t>A Management Team </a:t>
            </a:r>
            <a:r>
              <a:rPr lang="en-US" sz="2200" dirty="0"/>
              <a:t>is one which consists of individuals with managerial roles in different areas of the </a:t>
            </a:r>
            <a:r>
              <a:rPr lang="en-GB" sz="2200" dirty="0"/>
              <a:t>organisation</a:t>
            </a:r>
            <a:r>
              <a:rPr lang="en-US" sz="2200" dirty="0"/>
              <a:t> who co-ordinate the work of their respective teams</a:t>
            </a:r>
          </a:p>
          <a:p>
            <a:pPr>
              <a:spcBef>
                <a:spcPts val="0"/>
              </a:spcBef>
            </a:pPr>
            <a:endParaRPr lang="en-US" sz="2200" dirty="0"/>
          </a:p>
          <a:p>
            <a:pPr>
              <a:spcBef>
                <a:spcPts val="0"/>
              </a:spcBef>
            </a:pPr>
            <a:r>
              <a:rPr lang="en-US" sz="2200" dirty="0"/>
              <a:t>A management team is usually one which is ongoing and does not end or disband with the completion of a specific task or project</a:t>
            </a:r>
          </a:p>
          <a:p>
            <a:pPr>
              <a:spcBef>
                <a:spcPts val="0"/>
              </a:spcBef>
            </a:pPr>
            <a:endParaRPr lang="en-US" sz="2200" dirty="0"/>
          </a:p>
          <a:p>
            <a:pPr>
              <a:spcBef>
                <a:spcPts val="0"/>
              </a:spcBef>
            </a:pPr>
            <a:r>
              <a:rPr lang="en-US" sz="2200" dirty="0"/>
              <a:t>Top management teams often experience problems in working effectively as a team due to the characteristics of high-powered individuals within the team who may find it difficult to share resources or adapt to being part of a team rather than a leader</a:t>
            </a:r>
            <a:endParaRPr lang="en-IE" sz="2200" dirty="0"/>
          </a:p>
          <a:p>
            <a:pPr>
              <a:spcBef>
                <a:spcPts val="0"/>
              </a:spcBef>
            </a:pPr>
            <a:endParaRPr lang="en-IE" sz="2200" dirty="0"/>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1869" cy="1143000"/>
          </a:xfrm>
          <a:solidFill>
            <a:srgbClr val="3BBCD6"/>
          </a:solidFill>
        </p:spPr>
        <p:txBody>
          <a:bodyPr>
            <a:normAutofit/>
          </a:bodyPr>
          <a:lstStyle/>
          <a:p>
            <a:r>
              <a:rPr lang="en-US" sz="4400" dirty="0">
                <a:solidFill>
                  <a:schemeClr val="bg1"/>
                </a:solidFill>
              </a:rPr>
              <a:t>Team Roles </a:t>
            </a:r>
            <a:endParaRPr lang="en-IE" dirty="0">
              <a:solidFill>
                <a:schemeClr val="bg1"/>
              </a:solidFill>
            </a:endParaRPr>
          </a:p>
        </p:txBody>
      </p:sp>
      <p:sp>
        <p:nvSpPr>
          <p:cNvPr id="3" name="Content Placeholder 2"/>
          <p:cNvSpPr>
            <a:spLocks noGrp="1"/>
          </p:cNvSpPr>
          <p:nvPr>
            <p:ph idx="4294967295"/>
          </p:nvPr>
        </p:nvSpPr>
        <p:spPr>
          <a:xfrm>
            <a:off x="457200" y="1600200"/>
            <a:ext cx="8229600" cy="4925144"/>
          </a:xfrm>
        </p:spPr>
        <p:txBody>
          <a:bodyPr>
            <a:normAutofit/>
          </a:bodyPr>
          <a:lstStyle/>
          <a:p>
            <a:pPr>
              <a:spcBef>
                <a:spcPts val="0"/>
              </a:spcBef>
            </a:pPr>
            <a:r>
              <a:rPr lang="en-US" sz="2400" dirty="0"/>
              <a:t>A team role refers to a pattern of behavior or set of characteristics that is displayed in the way one team member interacts with another when serving to progress the performance of the team towards its aims</a:t>
            </a:r>
          </a:p>
          <a:p>
            <a:pPr>
              <a:spcBef>
                <a:spcPts val="0"/>
              </a:spcBef>
            </a:pPr>
            <a:endParaRPr lang="en-US" sz="2400" dirty="0"/>
          </a:p>
          <a:p>
            <a:pPr>
              <a:spcBef>
                <a:spcPts val="0"/>
              </a:spcBef>
            </a:pPr>
            <a:r>
              <a:rPr lang="en-US" sz="2400" dirty="0"/>
              <a:t>According to Belbin (1993), </a:t>
            </a:r>
            <a:r>
              <a:rPr lang="en-GB" sz="2400" dirty="0"/>
              <a:t>for a team to cooperate successfully members need to perform a variety of functions and roles which complement each other rather than overlap, in which case conflict is likely to occur or possible aspects of the task could be overlooked</a:t>
            </a:r>
          </a:p>
          <a:p>
            <a:pPr>
              <a:spcBef>
                <a:spcPts val="0"/>
              </a:spcBef>
            </a:pPr>
            <a:endParaRPr lang="en-GB" sz="2400" dirty="0"/>
          </a:p>
          <a:p>
            <a:pPr>
              <a:spcBef>
                <a:spcPts val="0"/>
              </a:spcBef>
            </a:pPr>
            <a:r>
              <a:rPr lang="en-GB" sz="2400" dirty="0"/>
              <a:t>Belbin identified nine commonly found team roles</a:t>
            </a:r>
            <a:endParaRPr lang="en-IE" sz="2400" dirty="0"/>
          </a:p>
          <a:p>
            <a:pPr>
              <a:spcBef>
                <a:spcPts val="0"/>
              </a:spcBef>
            </a:pPr>
            <a:endParaRPr lang="en-IE" sz="2400" dirty="0"/>
          </a:p>
          <a:p>
            <a:pPr>
              <a:spcBef>
                <a:spcPts val="0"/>
              </a:spcBef>
            </a:pPr>
            <a:endParaRPr lang="en-IE" sz="2400" dirty="0"/>
          </a:p>
        </p:txBody>
      </p:sp>
    </p:spTree>
    <p:extLst>
      <p:ext uri="{BB962C8B-B14F-4D97-AF65-F5344CB8AC3E}">
        <p14:creationId xmlns:p14="http://schemas.microsoft.com/office/powerpoint/2010/main" val="2711849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US" sz="4400" dirty="0">
                <a:solidFill>
                  <a:schemeClr val="bg1"/>
                </a:solidFill>
              </a:rPr>
              <a:t>Belbin’s Nine Team Roles Typology</a:t>
            </a:r>
            <a:endParaRPr lang="en-IE" dirty="0">
              <a:solidFill>
                <a:schemeClr val="bg1"/>
              </a:solidFill>
            </a:endParaRPr>
          </a:p>
        </p:txBody>
      </p:sp>
      <p:pic>
        <p:nvPicPr>
          <p:cNvPr id="7" name="Picture 6">
            <a:extLst>
              <a:ext uri="{FF2B5EF4-FFF2-40B4-BE49-F238E27FC236}">
                <a16:creationId xmlns:a16="http://schemas.microsoft.com/office/drawing/2014/main" id="{AE44DD6A-C55E-43EF-850B-8EA1AEEF71FC}"/>
              </a:ext>
            </a:extLst>
          </p:cNvPr>
          <p:cNvPicPr>
            <a:picLocks noChangeAspect="1"/>
          </p:cNvPicPr>
          <p:nvPr/>
        </p:nvPicPr>
        <p:blipFill rotWithShape="1">
          <a:blip r:embed="rId2"/>
          <a:srcRect l="22050" t="22235" r="22825" b="5131"/>
          <a:stretch/>
        </p:blipFill>
        <p:spPr>
          <a:xfrm>
            <a:off x="1403648" y="1417638"/>
            <a:ext cx="6768752" cy="4738127"/>
          </a:xfrm>
          <a:prstGeom prst="rect">
            <a:avLst/>
          </a:prstGeom>
        </p:spPr>
      </p:pic>
    </p:spTree>
    <p:extLst>
      <p:ext uri="{BB962C8B-B14F-4D97-AF65-F5344CB8AC3E}">
        <p14:creationId xmlns:p14="http://schemas.microsoft.com/office/powerpoint/2010/main" val="4030203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US" sz="4400" dirty="0">
                <a:solidFill>
                  <a:schemeClr val="bg1"/>
                </a:solidFill>
              </a:rPr>
              <a:t>Characteristics of High-Performing </a:t>
            </a:r>
            <a:r>
              <a:rPr lang="en-US" sz="4400" dirty="0" smtClean="0">
                <a:solidFill>
                  <a:schemeClr val="bg1"/>
                </a:solidFill>
              </a:rPr>
              <a:t/>
            </a:r>
            <a:br>
              <a:rPr lang="en-US" sz="4400" dirty="0" smtClean="0">
                <a:solidFill>
                  <a:schemeClr val="bg1"/>
                </a:solidFill>
              </a:rPr>
            </a:br>
            <a:r>
              <a:rPr lang="en-US" sz="4400" dirty="0" smtClean="0">
                <a:solidFill>
                  <a:schemeClr val="bg1"/>
                </a:solidFill>
              </a:rPr>
              <a:t>Work </a:t>
            </a:r>
            <a:r>
              <a:rPr lang="en-US" sz="4400" dirty="0">
                <a:solidFill>
                  <a:schemeClr val="bg1"/>
                </a:solidFill>
              </a:rPr>
              <a:t>Teams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r>
              <a:rPr lang="en-US" sz="3100" dirty="0"/>
              <a:t>Synergy only occurs where they function successfully and achieve results which reflect those efforts</a:t>
            </a:r>
          </a:p>
          <a:p>
            <a:endParaRPr lang="en-US" sz="3100" dirty="0"/>
          </a:p>
          <a:p>
            <a:r>
              <a:rPr lang="en-US" sz="3100" dirty="0"/>
              <a:t>There are many attributes of high-performing work teams and Nelson (2010) has identified the following seven key characteristics which capture most of these elements</a:t>
            </a:r>
          </a:p>
          <a:p>
            <a:pPr lvl="1"/>
            <a:r>
              <a:rPr lang="en-US" dirty="0"/>
              <a:t>Purpose</a:t>
            </a:r>
          </a:p>
          <a:p>
            <a:pPr lvl="1"/>
            <a:r>
              <a:rPr lang="en-US" dirty="0"/>
              <a:t>Empowerment</a:t>
            </a:r>
          </a:p>
          <a:p>
            <a:pPr lvl="1"/>
            <a:r>
              <a:rPr lang="en-US" dirty="0"/>
              <a:t>Relationships and communication</a:t>
            </a:r>
          </a:p>
          <a:p>
            <a:pPr lvl="1"/>
            <a:r>
              <a:rPr lang="en-US" dirty="0"/>
              <a:t>Flexibility</a:t>
            </a:r>
          </a:p>
          <a:p>
            <a:pPr lvl="1"/>
            <a:r>
              <a:rPr lang="en-US" dirty="0"/>
              <a:t>Optimal productivity</a:t>
            </a:r>
          </a:p>
          <a:p>
            <a:pPr lvl="1"/>
            <a:r>
              <a:rPr lang="en-US" dirty="0"/>
              <a:t>Recognition and appreciation</a:t>
            </a:r>
          </a:p>
          <a:p>
            <a:pPr lvl="1"/>
            <a:r>
              <a:rPr lang="en-US" dirty="0"/>
              <a:t>Morale</a:t>
            </a:r>
            <a:endParaRPr lang="en-IE" dirty="0"/>
          </a:p>
          <a:p>
            <a:endParaRPr lang="en-IE" sz="2600" dirty="0"/>
          </a:p>
        </p:txBody>
      </p:sp>
    </p:spTree>
    <p:extLst>
      <p:ext uri="{BB962C8B-B14F-4D97-AF65-F5344CB8AC3E}">
        <p14:creationId xmlns:p14="http://schemas.microsoft.com/office/powerpoint/2010/main" val="31699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US" sz="4400" dirty="0">
                <a:solidFill>
                  <a:schemeClr val="bg1"/>
                </a:solidFill>
              </a:rPr>
              <a:t>Characteristics of High Performing </a:t>
            </a:r>
            <a:r>
              <a:rPr lang="en-US" sz="4400" dirty="0" smtClean="0">
                <a:solidFill>
                  <a:schemeClr val="bg1"/>
                </a:solidFill>
              </a:rPr>
              <a:t/>
            </a:r>
            <a:br>
              <a:rPr lang="en-US" sz="4400" dirty="0" smtClean="0">
                <a:solidFill>
                  <a:schemeClr val="bg1"/>
                </a:solidFill>
              </a:rPr>
            </a:br>
            <a:r>
              <a:rPr lang="en-US" sz="4400" dirty="0" smtClean="0">
                <a:solidFill>
                  <a:schemeClr val="bg1"/>
                </a:solidFill>
              </a:rPr>
              <a:t>Work </a:t>
            </a:r>
            <a:r>
              <a:rPr lang="en-US" sz="4400" dirty="0">
                <a:solidFill>
                  <a:schemeClr val="bg1"/>
                </a:solidFill>
              </a:rPr>
              <a:t>Teams</a:t>
            </a:r>
            <a:endParaRPr lang="en-IE" dirty="0">
              <a:solidFill>
                <a:schemeClr val="bg1"/>
              </a:solidFill>
            </a:endParaRPr>
          </a:p>
        </p:txBody>
      </p:sp>
      <p:pic>
        <p:nvPicPr>
          <p:cNvPr id="7" name="Picture 6">
            <a:extLst>
              <a:ext uri="{FF2B5EF4-FFF2-40B4-BE49-F238E27FC236}">
                <a16:creationId xmlns:a16="http://schemas.microsoft.com/office/drawing/2014/main" id="{2AA7E2D4-2B6C-48E7-8EA3-9F48FA789B6B}"/>
              </a:ext>
            </a:extLst>
          </p:cNvPr>
          <p:cNvPicPr>
            <a:picLocks noChangeAspect="1"/>
          </p:cNvPicPr>
          <p:nvPr/>
        </p:nvPicPr>
        <p:blipFill rotWithShape="1">
          <a:blip r:embed="rId2"/>
          <a:srcRect l="23047" t="22235" r="9460" b="6613"/>
          <a:stretch/>
        </p:blipFill>
        <p:spPr>
          <a:xfrm>
            <a:off x="628062" y="1450430"/>
            <a:ext cx="7887876" cy="4617293"/>
          </a:xfrm>
          <a:prstGeom prst="rect">
            <a:avLst/>
          </a:prstGeom>
        </p:spPr>
      </p:pic>
    </p:spTree>
    <p:extLst>
      <p:ext uri="{BB962C8B-B14F-4D97-AF65-F5344CB8AC3E}">
        <p14:creationId xmlns:p14="http://schemas.microsoft.com/office/powerpoint/2010/main" val="2409944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dirty="0">
                <a:solidFill>
                  <a:schemeClr val="bg1"/>
                </a:solidFill>
              </a:rPr>
              <a:t>Team Effectiveness</a:t>
            </a:r>
          </a:p>
        </p:txBody>
      </p:sp>
      <p:sp>
        <p:nvSpPr>
          <p:cNvPr id="3" name="Content Placeholder 2"/>
          <p:cNvSpPr>
            <a:spLocks noGrp="1"/>
          </p:cNvSpPr>
          <p:nvPr>
            <p:ph idx="4294967295"/>
          </p:nvPr>
        </p:nvSpPr>
        <p:spPr>
          <a:xfrm>
            <a:off x="457200" y="1600200"/>
            <a:ext cx="8229600" cy="4525963"/>
          </a:xfrm>
        </p:spPr>
        <p:txBody>
          <a:bodyPr>
            <a:noAutofit/>
          </a:bodyPr>
          <a:lstStyle/>
          <a:p>
            <a:endParaRPr lang="en-US" sz="2400" dirty="0"/>
          </a:p>
          <a:p>
            <a:r>
              <a:rPr lang="en-US" sz="2400" dirty="0"/>
              <a:t>In any situation, the success of a team is typically judged by how effective it is in meeting its aims</a:t>
            </a:r>
          </a:p>
          <a:p>
            <a:endParaRPr lang="en-US" sz="2400" dirty="0"/>
          </a:p>
          <a:p>
            <a:r>
              <a:rPr lang="en-US" sz="2400" dirty="0"/>
              <a:t>Cohen and Bailey (1997) categorised team effectiveness in three different ways: </a:t>
            </a:r>
          </a:p>
          <a:p>
            <a:pPr lvl="1"/>
            <a:r>
              <a:rPr lang="en-US" sz="2400" dirty="0"/>
              <a:t>The performance effectiveness of the team in terms of the quantity and quality of their outputs</a:t>
            </a:r>
          </a:p>
          <a:p>
            <a:pPr lvl="1"/>
            <a:r>
              <a:rPr lang="en-US" sz="2400" dirty="0"/>
              <a:t>Attitudes (e.g., satisfaction, commitment, trust)</a:t>
            </a:r>
          </a:p>
          <a:p>
            <a:pPr lvl="1"/>
            <a:r>
              <a:rPr lang="en-US" sz="2400" dirty="0"/>
              <a:t>Behavioural outcomes (e.g., turnover) </a:t>
            </a:r>
            <a:endParaRPr lang="en-IE" sz="2400" dirty="0"/>
          </a:p>
        </p:txBody>
      </p:sp>
    </p:spTree>
    <p:extLst>
      <p:ext uri="{BB962C8B-B14F-4D97-AF65-F5344CB8AC3E}">
        <p14:creationId xmlns:p14="http://schemas.microsoft.com/office/powerpoint/2010/main" val="39578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0" y="260648"/>
            <a:ext cx="9141869" cy="1143000"/>
          </a:xfrm>
          <a:solidFill>
            <a:srgbClr val="3BBCD6"/>
          </a:solidFill>
        </p:spPr>
        <p:txBody>
          <a:bodyPr>
            <a:normAutofit/>
          </a:bodyPr>
          <a:lstStyle/>
          <a:p>
            <a:r>
              <a:rPr lang="en-IE" dirty="0">
                <a:solidFill>
                  <a:schemeClr val="bg1"/>
                </a:solidFill>
              </a:rPr>
              <a:t>Managerial Takeaways</a:t>
            </a:r>
          </a:p>
        </p:txBody>
      </p:sp>
      <p:sp>
        <p:nvSpPr>
          <p:cNvPr id="3" name="Content Placeholder 2"/>
          <p:cNvSpPr>
            <a:spLocks noGrp="1"/>
          </p:cNvSpPr>
          <p:nvPr>
            <p:ph idx="4294967295"/>
          </p:nvPr>
        </p:nvSpPr>
        <p:spPr>
          <a:xfrm>
            <a:off x="457200" y="1600200"/>
            <a:ext cx="8507288" cy="4525963"/>
          </a:xfrm>
        </p:spPr>
        <p:txBody>
          <a:bodyPr>
            <a:noAutofit/>
          </a:bodyPr>
          <a:lstStyle/>
          <a:p>
            <a:pPr>
              <a:spcBef>
                <a:spcPts val="0"/>
              </a:spcBef>
            </a:pPr>
            <a:r>
              <a:rPr lang="en-US" sz="2400" dirty="0"/>
              <a:t>For management, the development and fostering of effective teams is vitally important; in fact, many organisations consider being a team player, contributing to team effectiveness, and even building great teams, to be core competencies among employees</a:t>
            </a:r>
          </a:p>
          <a:p>
            <a:pPr>
              <a:spcBef>
                <a:spcPts val="0"/>
              </a:spcBef>
            </a:pPr>
            <a:endParaRPr lang="en-US" sz="2400" dirty="0"/>
          </a:p>
          <a:p>
            <a:pPr>
              <a:spcBef>
                <a:spcPts val="0"/>
              </a:spcBef>
            </a:pPr>
            <a:r>
              <a:rPr lang="en-US" sz="2400" dirty="0"/>
              <a:t>One of the key ways a manager can enhance their team is by encouraging transparency</a:t>
            </a:r>
          </a:p>
          <a:p>
            <a:pPr>
              <a:spcBef>
                <a:spcPts val="0"/>
              </a:spcBef>
            </a:pPr>
            <a:endParaRPr lang="en-US" sz="2400" dirty="0"/>
          </a:p>
          <a:p>
            <a:pPr>
              <a:spcBef>
                <a:spcPts val="0"/>
              </a:spcBef>
            </a:pPr>
            <a:r>
              <a:rPr lang="en-US" sz="2400" dirty="0"/>
              <a:t>However, it is when something goes wrong that management involvement is crucial in ensuring that the process gets back on track without allowing blame to damage the team</a:t>
            </a:r>
            <a:endParaRPr lang="en-IE" sz="2400" dirty="0"/>
          </a:p>
        </p:txBody>
      </p:sp>
    </p:spTree>
    <p:extLst>
      <p:ext uri="{BB962C8B-B14F-4D97-AF65-F5344CB8AC3E}">
        <p14:creationId xmlns:p14="http://schemas.microsoft.com/office/powerpoint/2010/main" val="311462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lvl="0"/>
            <a:r>
              <a:rPr lang="en-GB" sz="3100" dirty="0"/>
              <a:t>Discuss a fundamental a difference between a group and a team?</a:t>
            </a:r>
          </a:p>
          <a:p>
            <a:pPr lvl="0"/>
            <a:endParaRPr lang="en-IE" sz="3100" dirty="0"/>
          </a:p>
          <a:p>
            <a:pPr lvl="0"/>
            <a:r>
              <a:rPr lang="en-GB" sz="3100" dirty="0"/>
              <a:t>Reflect on the characteristics of each stage of group development, why is each stage important?</a:t>
            </a:r>
          </a:p>
          <a:p>
            <a:pPr lvl="0"/>
            <a:endParaRPr lang="en-IE" sz="3100" dirty="0"/>
          </a:p>
          <a:p>
            <a:pPr lvl="0"/>
            <a:r>
              <a:rPr lang="en-GB" sz="3100" dirty="0"/>
              <a:t>What are the challenges and advantages of working in a group, from your own experience?</a:t>
            </a:r>
          </a:p>
          <a:p>
            <a:pPr lvl="0"/>
            <a:endParaRPr lang="en-IE" sz="3100" dirty="0"/>
          </a:p>
          <a:p>
            <a:pPr lvl="0"/>
            <a:r>
              <a:rPr lang="en-GB" sz="3100" dirty="0"/>
              <a:t>What is group conformity? Discuss and assess the dynamics of conformity using the Asch studies as a reference point</a:t>
            </a:r>
            <a:endParaRPr lang="en-IE" sz="3100" dirty="0"/>
          </a:p>
          <a:p>
            <a:endParaRPr lang="en-IE" dirty="0"/>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179512" y="1403648"/>
            <a:ext cx="8856984" cy="4722515"/>
          </a:xfrm>
        </p:spPr>
        <p:txBody>
          <a:bodyPr>
            <a:noAutofit/>
          </a:bodyPr>
          <a:lstStyle/>
          <a:p>
            <a:pPr lvl="0">
              <a:spcBef>
                <a:spcPts val="0"/>
              </a:spcBef>
            </a:pPr>
            <a:r>
              <a:rPr lang="en-US" sz="2400" dirty="0"/>
              <a:t>Each of Belbin’s team roles can be placed in the category of either people-oriented, action-oriented or problem solving oriented. Place each of these team roles within one of those categories in Table 4.2</a:t>
            </a:r>
          </a:p>
          <a:p>
            <a:pPr lvl="0">
              <a:spcBef>
                <a:spcPts val="0"/>
              </a:spcBef>
            </a:pPr>
            <a:endParaRPr lang="en-IE" sz="2000" dirty="0"/>
          </a:p>
          <a:p>
            <a:pPr lvl="0">
              <a:spcBef>
                <a:spcPts val="0"/>
              </a:spcBef>
            </a:pPr>
            <a:r>
              <a:rPr lang="en-US" sz="2400" dirty="0"/>
              <a:t>List three features of high-performing work teams and outline how these features might differ in an underperforming team</a:t>
            </a:r>
          </a:p>
          <a:p>
            <a:pPr lvl="0">
              <a:spcBef>
                <a:spcPts val="0"/>
              </a:spcBef>
            </a:pPr>
            <a:endParaRPr lang="en-IE" sz="2000" dirty="0"/>
          </a:p>
          <a:p>
            <a:pPr lvl="0">
              <a:spcBef>
                <a:spcPts val="0"/>
              </a:spcBef>
            </a:pPr>
            <a:r>
              <a:rPr lang="en-US" sz="2400" dirty="0"/>
              <a:t>Critically evaluate the advantages for organisations in using virtual teams over traditional teams based in a central location</a:t>
            </a:r>
          </a:p>
          <a:p>
            <a:pPr marL="0" lvl="0" indent="0">
              <a:spcBef>
                <a:spcPts val="0"/>
              </a:spcBef>
              <a:buNone/>
            </a:pPr>
            <a:endParaRPr lang="en-IE" sz="2000" dirty="0"/>
          </a:p>
          <a:p>
            <a:pPr>
              <a:spcBef>
                <a:spcPts val="0"/>
              </a:spcBef>
            </a:pPr>
            <a:r>
              <a:rPr lang="en-US" sz="2400" dirty="0"/>
              <a:t>Identify two drawbacks of (a) self-managed teams, and (b) cross-functional teams</a:t>
            </a:r>
            <a:endParaRPr lang="en-IE" sz="2400"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What are Groups?</a:t>
            </a:r>
            <a:endParaRPr lang="en-IE" sz="4000" dirty="0">
              <a:solidFill>
                <a:schemeClr val="bg1"/>
              </a:solidFill>
            </a:endParaRPr>
          </a:p>
        </p:txBody>
      </p:sp>
      <p:sp>
        <p:nvSpPr>
          <p:cNvPr id="3" name="Content Placeholder 2"/>
          <p:cNvSpPr>
            <a:spLocks noGrp="1"/>
          </p:cNvSpPr>
          <p:nvPr>
            <p:ph idx="4294967295"/>
          </p:nvPr>
        </p:nvSpPr>
        <p:spPr>
          <a:xfrm>
            <a:off x="179512" y="1417638"/>
            <a:ext cx="8784976" cy="4665117"/>
          </a:xfrm>
        </p:spPr>
        <p:txBody>
          <a:bodyPr>
            <a:noAutofit/>
          </a:bodyPr>
          <a:lstStyle/>
          <a:p>
            <a:pPr>
              <a:spcBef>
                <a:spcPts val="0"/>
              </a:spcBef>
            </a:pPr>
            <a:r>
              <a:rPr lang="en-GB" sz="2400" b="1" dirty="0"/>
              <a:t>Groups </a:t>
            </a:r>
            <a:r>
              <a:rPr lang="en-GB" sz="2400" dirty="0"/>
              <a:t>are two or more people who interact together to achieve a common objective and are interdependent</a:t>
            </a:r>
          </a:p>
          <a:p>
            <a:pPr>
              <a:spcBef>
                <a:spcPts val="0"/>
              </a:spcBef>
            </a:pPr>
            <a:endParaRPr lang="en-GB" sz="1800" dirty="0"/>
          </a:p>
          <a:p>
            <a:pPr>
              <a:spcBef>
                <a:spcPts val="0"/>
              </a:spcBef>
            </a:pPr>
            <a:r>
              <a:rPr lang="en-GB" sz="2400" dirty="0"/>
              <a:t>They serve a major purpose in that they support </a:t>
            </a:r>
            <a:r>
              <a:rPr lang="en-GB" sz="2400" i="1" dirty="0"/>
              <a:t>collective action</a:t>
            </a:r>
            <a:r>
              <a:rPr lang="en-GB" sz="2400" dirty="0"/>
              <a:t>, which is getting things done through shared effort and knowledge or making larger tasks manageable by breaking them down into specialist roles and responsibilities </a:t>
            </a:r>
          </a:p>
          <a:p>
            <a:pPr>
              <a:spcBef>
                <a:spcPts val="0"/>
              </a:spcBef>
            </a:pPr>
            <a:endParaRPr lang="en-GB" sz="1800" dirty="0"/>
          </a:p>
          <a:p>
            <a:pPr>
              <a:spcBef>
                <a:spcPts val="0"/>
              </a:spcBef>
            </a:pPr>
            <a:r>
              <a:rPr lang="en-GB" sz="2400" dirty="0"/>
              <a:t>A group is perhaps best understood by what it is </a:t>
            </a:r>
            <a:r>
              <a:rPr lang="en-GB" sz="2400" i="1" dirty="0"/>
              <a:t>not</a:t>
            </a:r>
            <a:r>
              <a:rPr lang="en-GB" sz="2400" dirty="0"/>
              <a:t>, for instance, a group is not just a collection of people occupying the same space or sharing a demographic factor</a:t>
            </a:r>
          </a:p>
          <a:p>
            <a:pPr lvl="1">
              <a:spcBef>
                <a:spcPts val="0"/>
              </a:spcBef>
            </a:pPr>
            <a:r>
              <a:rPr lang="en-GB" sz="2400" dirty="0"/>
              <a:t>It is only when something connects people and causes them to develop that they take on the internal identity of a group</a:t>
            </a:r>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What are Groups?</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spcAft>
                <a:spcPts val="1200"/>
              </a:spcAft>
            </a:pPr>
            <a:r>
              <a:rPr lang="en-GB" sz="2400" dirty="0"/>
              <a:t>The potential for</a:t>
            </a:r>
            <a:r>
              <a:rPr lang="en-GB" sz="2400" b="1" dirty="0"/>
              <a:t> synergy</a:t>
            </a:r>
            <a:r>
              <a:rPr lang="en-GB" sz="2400" dirty="0"/>
              <a:t> within groups is what makes them so important for organisations</a:t>
            </a:r>
          </a:p>
          <a:p>
            <a:pPr>
              <a:spcBef>
                <a:spcPts val="0"/>
              </a:spcBef>
              <a:spcAft>
                <a:spcPts val="1200"/>
              </a:spcAft>
            </a:pPr>
            <a:r>
              <a:rPr lang="en-GB" sz="2400" dirty="0"/>
              <a:t>If a group does not have a sense of interdependence it will have to work much harder to stay together as it has little real incentive to collaborate beyond a superficial level</a:t>
            </a:r>
          </a:p>
          <a:p>
            <a:pPr>
              <a:spcBef>
                <a:spcPts val="0"/>
              </a:spcBef>
              <a:spcAft>
                <a:spcPts val="1200"/>
              </a:spcAft>
            </a:pPr>
            <a:r>
              <a:rPr lang="en-GB" sz="2400" dirty="0"/>
              <a:t>Social identity theory tells us that we divide the world into ‘us’ (known as our in-groups) and ‘them’ (known as out-groups) in a process of social categorisation</a:t>
            </a:r>
          </a:p>
          <a:p>
            <a:pPr lvl="1">
              <a:spcBef>
                <a:spcPts val="0"/>
              </a:spcBef>
              <a:spcAft>
                <a:spcPts val="1200"/>
              </a:spcAft>
            </a:pPr>
            <a:r>
              <a:rPr lang="en-GB" sz="2400" dirty="0"/>
              <a:t>People who we believe share our particular qualities are in our in-group, and those who do not are our in our out-group</a:t>
            </a:r>
            <a:endParaRPr lang="en-IE" sz="2400" dirty="0"/>
          </a:p>
        </p:txBody>
      </p:sp>
    </p:spTree>
    <p:extLst>
      <p:ext uri="{BB962C8B-B14F-4D97-AF65-F5344CB8AC3E}">
        <p14:creationId xmlns:p14="http://schemas.microsoft.com/office/powerpoint/2010/main" val="27763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Types of Groups</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GB" sz="2400" b="1" i="1" dirty="0"/>
              <a:t>Formal groups </a:t>
            </a:r>
            <a:r>
              <a:rPr lang="en-GB" sz="2400" dirty="0"/>
              <a:t>are officially established, usually as a result of the organisation’s structure, with a specific purpose and are to be found in every organisation</a:t>
            </a:r>
          </a:p>
          <a:p>
            <a:pPr lvl="1">
              <a:spcBef>
                <a:spcPts val="0"/>
              </a:spcBef>
            </a:pPr>
            <a:r>
              <a:rPr lang="en-GB" sz="2200" b="1" i="1" dirty="0"/>
              <a:t>Command groups </a:t>
            </a:r>
            <a:r>
              <a:rPr lang="en-GB" sz="2200" dirty="0"/>
              <a:t>are permanent formal groups that are formed as a result of organisational structures</a:t>
            </a:r>
          </a:p>
          <a:p>
            <a:pPr lvl="1">
              <a:spcBef>
                <a:spcPts val="0"/>
              </a:spcBef>
            </a:pPr>
            <a:r>
              <a:rPr lang="en-GB" sz="2200" b="1" i="1" dirty="0"/>
              <a:t>Task groups </a:t>
            </a:r>
            <a:r>
              <a:rPr lang="en-GB" sz="2200" dirty="0"/>
              <a:t>are temporary groups designed to deal with specific issues and are dismantled once the task is complete</a:t>
            </a:r>
          </a:p>
          <a:p>
            <a:pPr lvl="1">
              <a:spcBef>
                <a:spcPts val="0"/>
              </a:spcBef>
            </a:pPr>
            <a:endParaRPr lang="en-GB" sz="2400" dirty="0"/>
          </a:p>
          <a:p>
            <a:pPr>
              <a:spcBef>
                <a:spcPts val="0"/>
              </a:spcBef>
            </a:pPr>
            <a:r>
              <a:rPr lang="en-GB" sz="2400" b="1" i="1" dirty="0"/>
              <a:t>Informal groups </a:t>
            </a:r>
            <a:r>
              <a:rPr lang="en-GB" sz="2400" dirty="0"/>
              <a:t>are</a:t>
            </a:r>
            <a:r>
              <a:rPr lang="en-GB" sz="2400" b="1" dirty="0"/>
              <a:t> </a:t>
            </a:r>
            <a:r>
              <a:rPr lang="en-GB" sz="2400" dirty="0"/>
              <a:t>those which develop naturally in the workplace in response to our need for belonging</a:t>
            </a:r>
          </a:p>
          <a:p>
            <a:pPr lvl="1">
              <a:spcBef>
                <a:spcPts val="0"/>
              </a:spcBef>
            </a:pPr>
            <a:r>
              <a:rPr lang="en-GB" sz="2200" dirty="0"/>
              <a:t>Their membership and rules of engagement are internally rather than externally defined</a:t>
            </a:r>
          </a:p>
          <a:p>
            <a:pPr lvl="1">
              <a:spcBef>
                <a:spcPts val="0"/>
              </a:spcBef>
            </a:pPr>
            <a:endParaRPr lang="en-GB" sz="2400" dirty="0"/>
          </a:p>
          <a:p>
            <a:pPr lvl="1">
              <a:spcBef>
                <a:spcPts val="0"/>
              </a:spcBef>
            </a:pPr>
            <a:endParaRPr lang="en-GB" sz="2400" dirty="0"/>
          </a:p>
          <a:p>
            <a:pPr>
              <a:spcBef>
                <a:spcPts val="0"/>
              </a:spcBef>
            </a:pPr>
            <a:endParaRPr lang="en-IE" sz="2400" dirty="0"/>
          </a:p>
          <a:p>
            <a:pPr>
              <a:spcBef>
                <a:spcPts val="0"/>
              </a:spcBef>
            </a:pPr>
            <a:endParaRPr lang="en-IE" sz="2400" dirty="0"/>
          </a:p>
          <a:p>
            <a:pPr>
              <a:spcBef>
                <a:spcPts val="0"/>
              </a:spcBef>
            </a:pPr>
            <a:endParaRPr lang="en-IE" sz="2400" dirty="0"/>
          </a:p>
        </p:txBody>
      </p:sp>
    </p:spTree>
    <p:extLst>
      <p:ext uri="{BB962C8B-B14F-4D97-AF65-F5344CB8AC3E}">
        <p14:creationId xmlns:p14="http://schemas.microsoft.com/office/powerpoint/2010/main" val="1427665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Stages of Group Development </a:t>
            </a:r>
            <a:endParaRPr lang="en-IE" sz="4000" dirty="0">
              <a:solidFill>
                <a:schemeClr val="bg1"/>
              </a:solidFill>
            </a:endParaRPr>
          </a:p>
        </p:txBody>
      </p:sp>
      <p:pic>
        <p:nvPicPr>
          <p:cNvPr id="7" name="Picture 6">
            <a:extLst>
              <a:ext uri="{FF2B5EF4-FFF2-40B4-BE49-F238E27FC236}">
                <a16:creationId xmlns:a16="http://schemas.microsoft.com/office/drawing/2014/main" id="{EC248B66-76F6-408F-9086-456FDED52E95}"/>
              </a:ext>
            </a:extLst>
          </p:cNvPr>
          <p:cNvPicPr>
            <a:picLocks noChangeAspect="1"/>
          </p:cNvPicPr>
          <p:nvPr/>
        </p:nvPicPr>
        <p:blipFill rotWithShape="1">
          <a:blip r:embed="rId2"/>
          <a:srcRect l="22050" t="31129" r="9438" b="11060"/>
          <a:stretch/>
        </p:blipFill>
        <p:spPr>
          <a:xfrm>
            <a:off x="151816" y="1844824"/>
            <a:ext cx="8840367" cy="3962923"/>
          </a:xfrm>
          <a:prstGeom prst="rect">
            <a:avLst/>
          </a:prstGeom>
        </p:spPr>
      </p:pic>
    </p:spTree>
    <p:extLst>
      <p:ext uri="{BB962C8B-B14F-4D97-AF65-F5344CB8AC3E}">
        <p14:creationId xmlns:p14="http://schemas.microsoft.com/office/powerpoint/2010/main" val="3475447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b="1" dirty="0">
                <a:solidFill>
                  <a:schemeClr val="bg1"/>
                </a:solidFill>
              </a:rPr>
              <a:t>Characteristics of Groups</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lnSpcReduction="10000"/>
          </a:bodyPr>
          <a:lstStyle/>
          <a:p>
            <a:endParaRPr lang="en-GB" sz="2800" dirty="0"/>
          </a:p>
          <a:p>
            <a:r>
              <a:rPr lang="en-GB" sz="2800" dirty="0"/>
              <a:t>There are many variables which affect overall group performance such as </a:t>
            </a:r>
          </a:p>
          <a:p>
            <a:pPr lvl="1"/>
            <a:r>
              <a:rPr lang="en-GB" dirty="0"/>
              <a:t>Group size</a:t>
            </a:r>
          </a:p>
          <a:p>
            <a:pPr lvl="1"/>
            <a:r>
              <a:rPr lang="en-GB" dirty="0"/>
              <a:t>Group composition</a:t>
            </a:r>
          </a:p>
          <a:p>
            <a:pPr lvl="1"/>
            <a:r>
              <a:rPr lang="en-GB" dirty="0"/>
              <a:t>Group roles</a:t>
            </a:r>
          </a:p>
          <a:p>
            <a:pPr lvl="1"/>
            <a:r>
              <a:rPr lang="en-GB" dirty="0"/>
              <a:t>Group cohesiveness </a:t>
            </a:r>
          </a:p>
          <a:p>
            <a:pPr lvl="1"/>
            <a:r>
              <a:rPr lang="en-GB" dirty="0"/>
              <a:t>Group conformity</a:t>
            </a:r>
          </a:p>
          <a:p>
            <a:pPr lvl="1"/>
            <a:r>
              <a:rPr lang="en-GB" dirty="0"/>
              <a:t>Group Think</a:t>
            </a:r>
          </a:p>
          <a:p>
            <a:endParaRPr lang="en-IE" sz="2600" dirty="0"/>
          </a:p>
        </p:txBody>
      </p:sp>
    </p:spTree>
    <p:extLst>
      <p:ext uri="{BB962C8B-B14F-4D97-AF65-F5344CB8AC3E}">
        <p14:creationId xmlns:p14="http://schemas.microsoft.com/office/powerpoint/2010/main" val="367681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Group Size </a:t>
            </a:r>
            <a:endParaRPr lang="en-IE" sz="4000" dirty="0">
              <a:solidFill>
                <a:schemeClr val="bg1"/>
              </a:solidFill>
            </a:endParaRPr>
          </a:p>
        </p:txBody>
      </p:sp>
      <p:sp>
        <p:nvSpPr>
          <p:cNvPr id="3" name="Content Placeholder 2"/>
          <p:cNvSpPr>
            <a:spLocks noGrp="1"/>
          </p:cNvSpPr>
          <p:nvPr>
            <p:ph idx="4294967295"/>
          </p:nvPr>
        </p:nvSpPr>
        <p:spPr>
          <a:xfrm>
            <a:off x="107504" y="1484784"/>
            <a:ext cx="9036496" cy="4641379"/>
          </a:xfrm>
        </p:spPr>
        <p:txBody>
          <a:bodyPr>
            <a:noAutofit/>
          </a:bodyPr>
          <a:lstStyle/>
          <a:p>
            <a:pPr>
              <a:spcBef>
                <a:spcPts val="0"/>
              </a:spcBef>
            </a:pPr>
            <a:r>
              <a:rPr lang="en-GB" sz="2400" dirty="0"/>
              <a:t>Group Size has a direct impact on group performance and productivity</a:t>
            </a:r>
          </a:p>
          <a:p>
            <a:pPr>
              <a:spcBef>
                <a:spcPts val="0"/>
              </a:spcBef>
            </a:pPr>
            <a:endParaRPr lang="en-GB" sz="1600" dirty="0"/>
          </a:p>
          <a:p>
            <a:pPr>
              <a:spcBef>
                <a:spcPts val="0"/>
              </a:spcBef>
            </a:pPr>
            <a:r>
              <a:rPr lang="en-GB" sz="2400" dirty="0"/>
              <a:t>The larger the group the more difficult it is to have clear lines of communication and to coordinate tasks</a:t>
            </a:r>
          </a:p>
          <a:p>
            <a:pPr>
              <a:spcBef>
                <a:spcPts val="0"/>
              </a:spcBef>
            </a:pPr>
            <a:endParaRPr lang="en-GB" sz="1600" dirty="0"/>
          </a:p>
          <a:p>
            <a:pPr>
              <a:spcBef>
                <a:spcPts val="0"/>
              </a:spcBef>
            </a:pPr>
            <a:r>
              <a:rPr lang="en-GB" sz="2400" dirty="0"/>
              <a:t>Research highlights that beyond a certain point an increase in numbers does not deliver additional productivity </a:t>
            </a:r>
          </a:p>
          <a:p>
            <a:pPr lvl="1">
              <a:spcBef>
                <a:spcPts val="0"/>
              </a:spcBef>
            </a:pPr>
            <a:r>
              <a:rPr lang="en-GB" sz="2200" dirty="0"/>
              <a:t>For example, research from Seijts and Latham (2001) highlights that individual performance in seven person groups was significantly lower than individual performance in three person groups</a:t>
            </a:r>
          </a:p>
          <a:p>
            <a:pPr lvl="1">
              <a:spcBef>
                <a:spcPts val="0"/>
              </a:spcBef>
            </a:pPr>
            <a:endParaRPr lang="en-GB" sz="1600" dirty="0"/>
          </a:p>
          <a:p>
            <a:pPr>
              <a:spcBef>
                <a:spcPts val="0"/>
              </a:spcBef>
            </a:pPr>
            <a:r>
              <a:rPr lang="en-GB" sz="2400" dirty="0"/>
              <a:t>Appropriate group size is dependent on both the task and the context</a:t>
            </a:r>
            <a:endParaRPr lang="en-IE" sz="2400" dirty="0"/>
          </a:p>
          <a:p>
            <a:endParaRPr lang="en-IE" sz="2400" dirty="0"/>
          </a:p>
        </p:txBody>
      </p:sp>
    </p:spTree>
    <p:extLst>
      <p:ext uri="{BB962C8B-B14F-4D97-AF65-F5344CB8AC3E}">
        <p14:creationId xmlns:p14="http://schemas.microsoft.com/office/powerpoint/2010/main" val="1117515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Group Composition </a:t>
            </a:r>
            <a:endParaRPr lang="en-IE" sz="4000" dirty="0">
              <a:solidFill>
                <a:schemeClr val="bg1"/>
              </a:solidFill>
            </a:endParaRPr>
          </a:p>
        </p:txBody>
      </p:sp>
      <p:sp>
        <p:nvSpPr>
          <p:cNvPr id="3" name="Content Placeholder 2"/>
          <p:cNvSpPr>
            <a:spLocks noGrp="1"/>
          </p:cNvSpPr>
          <p:nvPr>
            <p:ph idx="4294967295"/>
          </p:nvPr>
        </p:nvSpPr>
        <p:spPr>
          <a:xfrm>
            <a:off x="323528" y="1628801"/>
            <a:ext cx="8424936" cy="4320480"/>
          </a:xfrm>
        </p:spPr>
        <p:txBody>
          <a:bodyPr>
            <a:noAutofit/>
          </a:bodyPr>
          <a:lstStyle/>
          <a:p>
            <a:pPr>
              <a:spcBef>
                <a:spcPts val="0"/>
              </a:spcBef>
            </a:pPr>
            <a:r>
              <a:rPr lang="en-GB" sz="2400" dirty="0"/>
              <a:t>When we talk about group composition here, we are talking about homogenous and heterogeneous groups</a:t>
            </a:r>
          </a:p>
          <a:p>
            <a:pPr>
              <a:spcBef>
                <a:spcPts val="0"/>
              </a:spcBef>
            </a:pPr>
            <a:endParaRPr lang="en-GB" sz="2400" dirty="0"/>
          </a:p>
          <a:p>
            <a:pPr>
              <a:spcBef>
                <a:spcPts val="0"/>
              </a:spcBef>
            </a:pPr>
            <a:r>
              <a:rPr lang="en-GB" sz="2400" dirty="0"/>
              <a:t>Homogeneity exists when the prolife of the members is similar, for example, gender, education, age, nationality</a:t>
            </a:r>
          </a:p>
          <a:p>
            <a:pPr>
              <a:spcBef>
                <a:spcPts val="0"/>
              </a:spcBef>
            </a:pPr>
            <a:endParaRPr lang="en-GB" sz="2400" dirty="0"/>
          </a:p>
          <a:p>
            <a:pPr>
              <a:spcBef>
                <a:spcPts val="0"/>
              </a:spcBef>
            </a:pPr>
            <a:r>
              <a:rPr lang="en-GB" sz="2400" dirty="0"/>
              <a:t>In a heterogeneous group the members are dissimilar</a:t>
            </a:r>
          </a:p>
          <a:p>
            <a:pPr>
              <a:spcBef>
                <a:spcPts val="0"/>
              </a:spcBef>
            </a:pPr>
            <a:endParaRPr lang="en-GB" sz="2400" dirty="0"/>
          </a:p>
          <a:p>
            <a:pPr>
              <a:spcBef>
                <a:spcPts val="0"/>
              </a:spcBef>
            </a:pPr>
            <a:r>
              <a:rPr lang="en-GB" sz="2400" dirty="0"/>
              <a:t>Research has shown that groups with more diverse members are more innovative and creative and facilitate better more productive intra-term processes</a:t>
            </a:r>
            <a:endParaRPr lang="en-IE" sz="2400" dirty="0"/>
          </a:p>
        </p:txBody>
      </p:sp>
    </p:spTree>
    <p:extLst>
      <p:ext uri="{BB962C8B-B14F-4D97-AF65-F5344CB8AC3E}">
        <p14:creationId xmlns:p14="http://schemas.microsoft.com/office/powerpoint/2010/main" val="288701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TM03457444[[fn=Basis]]</Template>
  <TotalTime>901</TotalTime>
  <Words>1842</Words>
  <Application>Microsoft Office PowerPoint</Application>
  <PresentationFormat>On-screen Show (4:3)</PresentationFormat>
  <Paragraphs>202</Paragraphs>
  <Slides>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Symbol</vt:lpstr>
      <vt:lpstr>Times New Roman</vt:lpstr>
      <vt:lpstr>Office Theme</vt:lpstr>
      <vt:lpstr>PowerPoint Presentation</vt:lpstr>
      <vt:lpstr>Learning Outcomes</vt:lpstr>
      <vt:lpstr>What are Groups?</vt:lpstr>
      <vt:lpstr>What are Groups?</vt:lpstr>
      <vt:lpstr>Types of Groups</vt:lpstr>
      <vt:lpstr>Stages of Group Development </vt:lpstr>
      <vt:lpstr>Characteristics of Groups</vt:lpstr>
      <vt:lpstr>Group Size </vt:lpstr>
      <vt:lpstr>Group Composition </vt:lpstr>
      <vt:lpstr>Group Roles</vt:lpstr>
      <vt:lpstr>Group Cohesiveness</vt:lpstr>
      <vt:lpstr>Group Conformity</vt:lpstr>
      <vt:lpstr>Groupthink</vt:lpstr>
      <vt:lpstr>Groups and Teams - How do they Differ?</vt:lpstr>
      <vt:lpstr>Types of Teams in Organisations</vt:lpstr>
      <vt:lpstr>Cross-functional teams </vt:lpstr>
      <vt:lpstr>Self-Managed Work Teams (SMWT) </vt:lpstr>
      <vt:lpstr>Problem Solving Teams</vt:lpstr>
      <vt:lpstr>Virtual Teams </vt:lpstr>
      <vt:lpstr>Management Teams </vt:lpstr>
      <vt:lpstr>Team Roles </vt:lpstr>
      <vt:lpstr>Belbin’s Nine Team Roles Typology</vt:lpstr>
      <vt:lpstr>Characteristics of High-Performing  Work Teams</vt:lpstr>
      <vt:lpstr>Characteristics of High Performing  Work Teams</vt:lpstr>
      <vt:lpstr>Team Effectiveness</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58</cp:revision>
  <dcterms:created xsi:type="dcterms:W3CDTF">2016-01-04T09:34:48Z</dcterms:created>
  <dcterms:modified xsi:type="dcterms:W3CDTF">2021-10-13T13:08:13Z</dcterms:modified>
</cp:coreProperties>
</file>