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79" r:id="rId5"/>
    <p:sldId id="280" r:id="rId6"/>
    <p:sldId id="282" r:id="rId7"/>
    <p:sldId id="283" r:id="rId8"/>
    <p:sldId id="285" r:id="rId9"/>
    <p:sldId id="286" r:id="rId10"/>
    <p:sldId id="288" r:id="rId11"/>
    <p:sldId id="289" r:id="rId12"/>
    <p:sldId id="262" r:id="rId13"/>
    <p:sldId id="263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5" r:id="rId22"/>
    <p:sldId id="278" r:id="rId23"/>
    <p:sldId id="276" r:id="rId24"/>
    <p:sldId id="290" r:id="rId25"/>
    <p:sldId id="291" r:id="rId26"/>
    <p:sldId id="277" r:id="rId2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5AEC9"/>
    <a:srgbClr val="3BBCD6"/>
    <a:srgbClr val="FEDD43"/>
    <a:srgbClr val="013743"/>
    <a:srgbClr val="D54358"/>
    <a:srgbClr val="00AFC2"/>
    <a:srgbClr val="B378B1"/>
    <a:srgbClr val="71B5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B4D6159-AEA8-44C9-8DBC-EE7E085323F1}" v="502" dt="2021-08-31T07:41:05.06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171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microsoft.com/office/2015/10/relationships/revisionInfo" Target="revisionInfo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laire.Harnett" userId="edddb424-bfc6-4d85-8905-6f548f644e18" providerId="ADAL" clId="{DB4D6159-AEA8-44C9-8DBC-EE7E085323F1}"/>
    <pc:docChg chg="undo custSel addSld delSld modSld sldOrd">
      <pc:chgData name="Claire.Harnett" userId="edddb424-bfc6-4d85-8905-6f548f644e18" providerId="ADAL" clId="{DB4D6159-AEA8-44C9-8DBC-EE7E085323F1}" dt="2021-08-31T07:41:05.059" v="1021" actId="20577"/>
      <pc:docMkLst>
        <pc:docMk/>
      </pc:docMkLst>
      <pc:sldChg chg="modSp mod">
        <pc:chgData name="Claire.Harnett" userId="edddb424-bfc6-4d85-8905-6f548f644e18" providerId="ADAL" clId="{DB4D6159-AEA8-44C9-8DBC-EE7E085323F1}" dt="2021-08-30T09:03:53.127" v="11" actId="20577"/>
        <pc:sldMkLst>
          <pc:docMk/>
          <pc:sldMk cId="614916627" sldId="256"/>
        </pc:sldMkLst>
        <pc:spChg chg="mod">
          <ac:chgData name="Claire.Harnett" userId="edddb424-bfc6-4d85-8905-6f548f644e18" providerId="ADAL" clId="{DB4D6159-AEA8-44C9-8DBC-EE7E085323F1}" dt="2021-08-30T09:03:48.071" v="1" actId="20577"/>
          <ac:spMkLst>
            <pc:docMk/>
            <pc:sldMk cId="614916627" sldId="256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3:53.127" v="11" actId="20577"/>
          <ac:spMkLst>
            <pc:docMk/>
            <pc:sldMk cId="614916627" sldId="256"/>
            <ac:spMk id="4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09:20:15.077" v="137" actId="12"/>
        <pc:sldMkLst>
          <pc:docMk/>
          <pc:sldMk cId="1839598555" sldId="257"/>
        </pc:sldMkLst>
        <pc:spChg chg="mod">
          <ac:chgData name="Claire.Harnett" userId="edddb424-bfc6-4d85-8905-6f548f644e18" providerId="ADAL" clId="{DB4D6159-AEA8-44C9-8DBC-EE7E085323F1}" dt="2021-08-30T09:20:15.077" v="137" actId="12"/>
          <ac:spMkLst>
            <pc:docMk/>
            <pc:sldMk cId="1839598555" sldId="257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09:20:20.568" v="140" actId="403"/>
        <pc:sldMkLst>
          <pc:docMk/>
          <pc:sldMk cId="1157952092" sldId="258"/>
        </pc:sldMkLst>
        <pc:spChg chg="mod">
          <ac:chgData name="Claire.Harnett" userId="edddb424-bfc6-4d85-8905-6f548f644e18" providerId="ADAL" clId="{DB4D6159-AEA8-44C9-8DBC-EE7E085323F1}" dt="2021-08-30T09:20:20.568" v="140" actId="403"/>
          <ac:spMkLst>
            <pc:docMk/>
            <pc:sldMk cId="1157952092" sldId="258"/>
            <ac:spMk id="3" creationId="{00000000-0000-0000-0000-000000000000}"/>
          </ac:spMkLst>
        </pc:spChg>
      </pc:sldChg>
      <pc:sldChg chg="modSp del mod modAnim">
        <pc:chgData name="Claire.Harnett" userId="edddb424-bfc6-4d85-8905-6f548f644e18" providerId="ADAL" clId="{DB4D6159-AEA8-44C9-8DBC-EE7E085323F1}" dt="2021-08-30T10:02:06.082" v="141" actId="2696"/>
        <pc:sldMkLst>
          <pc:docMk/>
          <pc:sldMk cId="1854542032" sldId="259"/>
        </pc:sldMkLst>
        <pc:spChg chg="mod">
          <ac:chgData name="Claire.Harnett" userId="edddb424-bfc6-4d85-8905-6f548f644e18" providerId="ADAL" clId="{DB4D6159-AEA8-44C9-8DBC-EE7E085323F1}" dt="2021-08-30T09:04:22.717" v="26"/>
          <ac:spMkLst>
            <pc:docMk/>
            <pc:sldMk cId="1854542032" sldId="259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4:25.410" v="28" actId="27636"/>
          <ac:spMkLst>
            <pc:docMk/>
            <pc:sldMk cId="1854542032" sldId="259"/>
            <ac:spMk id="3" creationId="{00000000-0000-0000-0000-000000000000}"/>
          </ac:spMkLst>
        </pc:spChg>
      </pc:sldChg>
      <pc:sldChg chg="addSp delSp modSp mod">
        <pc:chgData name="Claire.Harnett" userId="edddb424-bfc6-4d85-8905-6f548f644e18" providerId="ADAL" clId="{DB4D6159-AEA8-44C9-8DBC-EE7E085323F1}" dt="2021-08-30T10:28:10.117" v="397" actId="207"/>
        <pc:sldMkLst>
          <pc:docMk/>
          <pc:sldMk cId="1424510480" sldId="260"/>
        </pc:sldMkLst>
        <pc:spChg chg="mod">
          <ac:chgData name="Claire.Harnett" userId="edddb424-bfc6-4d85-8905-6f548f644e18" providerId="ADAL" clId="{DB4D6159-AEA8-44C9-8DBC-EE7E085323F1}" dt="2021-08-30T10:28:10.117" v="397" actId="207"/>
          <ac:spMkLst>
            <pc:docMk/>
            <pc:sldMk cId="1424510480" sldId="260"/>
            <ac:spMk id="2" creationId="{00000000-0000-0000-0000-000000000000}"/>
          </ac:spMkLst>
        </pc:spChg>
        <pc:spChg chg="add mod">
          <ac:chgData name="Claire.Harnett" userId="edddb424-bfc6-4d85-8905-6f548f644e18" providerId="ADAL" clId="{DB4D6159-AEA8-44C9-8DBC-EE7E085323F1}" dt="2021-08-30T10:28:05.610" v="396" actId="122"/>
          <ac:spMkLst>
            <pc:docMk/>
            <pc:sldMk cId="1424510480" sldId="260"/>
            <ac:spMk id="4" creationId="{1592A7E5-0AD7-4F80-BD7B-B9A4A9FC0CED}"/>
          </ac:spMkLst>
        </pc:spChg>
        <pc:picChg chg="add del">
          <ac:chgData name="Claire.Harnett" userId="edddb424-bfc6-4d85-8905-6f548f644e18" providerId="ADAL" clId="{DB4D6159-AEA8-44C9-8DBC-EE7E085323F1}" dt="2021-08-30T10:27:30.739" v="386" actId="21"/>
          <ac:picMkLst>
            <pc:docMk/>
            <pc:sldMk cId="1424510480" sldId="260"/>
            <ac:picMk id="3" creationId="{9F2AC076-50C1-4A52-AD10-9407D2CBC33E}"/>
          </ac:picMkLst>
        </pc:picChg>
        <pc:picChg chg="add mod modCrop">
          <ac:chgData name="Claire.Harnett" userId="edddb424-bfc6-4d85-8905-6f548f644e18" providerId="ADAL" clId="{DB4D6159-AEA8-44C9-8DBC-EE7E085323F1}" dt="2021-08-30T10:27:56.654" v="393" actId="1076"/>
          <ac:picMkLst>
            <pc:docMk/>
            <pc:sldMk cId="1424510480" sldId="260"/>
            <ac:picMk id="6" creationId="{E29005E4-3AA4-4C71-8C92-23C8B789E88D}"/>
          </ac:picMkLst>
        </pc:picChg>
      </pc:sldChg>
      <pc:sldChg chg="modSp del mod ord modAnim">
        <pc:chgData name="Claire.Harnett" userId="edddb424-bfc6-4d85-8905-6f548f644e18" providerId="ADAL" clId="{DB4D6159-AEA8-44C9-8DBC-EE7E085323F1}" dt="2021-08-30T11:19:08.901" v="1019" actId="47"/>
        <pc:sldMkLst>
          <pc:docMk/>
          <pc:sldMk cId="212148482" sldId="261"/>
        </pc:sldMkLst>
        <pc:spChg chg="mod">
          <ac:chgData name="Claire.Harnett" userId="edddb424-bfc6-4d85-8905-6f548f644e18" providerId="ADAL" clId="{DB4D6159-AEA8-44C9-8DBC-EE7E085323F1}" dt="2021-08-30T09:06:43.522" v="71"/>
          <ac:spMkLst>
            <pc:docMk/>
            <pc:sldMk cId="212148482" sldId="261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6:46.457" v="73" actId="27636"/>
          <ac:spMkLst>
            <pc:docMk/>
            <pc:sldMk cId="212148482" sldId="261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10:34:40.648" v="407" actId="114"/>
        <pc:sldMkLst>
          <pc:docMk/>
          <pc:sldMk cId="648642699" sldId="262"/>
        </pc:sldMkLst>
        <pc:spChg chg="mod">
          <ac:chgData name="Claire.Harnett" userId="edddb424-bfc6-4d85-8905-6f548f644e18" providerId="ADAL" clId="{DB4D6159-AEA8-44C9-8DBC-EE7E085323F1}" dt="2021-08-30T10:32:47.436" v="401" actId="207"/>
          <ac:spMkLst>
            <pc:docMk/>
            <pc:sldMk cId="648642699" sldId="262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34:40.648" v="407" actId="114"/>
          <ac:spMkLst>
            <pc:docMk/>
            <pc:sldMk cId="648642699" sldId="262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10:39:23.791" v="474" actId="255"/>
        <pc:sldMkLst>
          <pc:docMk/>
          <pc:sldMk cId="3816329126" sldId="263"/>
        </pc:sldMkLst>
        <pc:spChg chg="mod">
          <ac:chgData name="Claire.Harnett" userId="edddb424-bfc6-4d85-8905-6f548f644e18" providerId="ADAL" clId="{DB4D6159-AEA8-44C9-8DBC-EE7E085323F1}" dt="2021-08-30T10:34:46.681" v="408" actId="207"/>
          <ac:spMkLst>
            <pc:docMk/>
            <pc:sldMk cId="3816329126" sldId="263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39:23.791" v="474" actId="255"/>
          <ac:spMkLst>
            <pc:docMk/>
            <pc:sldMk cId="3816329126" sldId="263"/>
            <ac:spMk id="3" creationId="{00000000-0000-0000-0000-000000000000}"/>
          </ac:spMkLst>
        </pc:spChg>
      </pc:sldChg>
      <pc:sldChg chg="modSp del mod modAnim">
        <pc:chgData name="Claire.Harnett" userId="edddb424-bfc6-4d85-8905-6f548f644e18" providerId="ADAL" clId="{DB4D6159-AEA8-44C9-8DBC-EE7E085323F1}" dt="2021-08-30T10:41:31.982" v="475" actId="2696"/>
        <pc:sldMkLst>
          <pc:docMk/>
          <pc:sldMk cId="4198937762" sldId="264"/>
        </pc:sldMkLst>
        <pc:spChg chg="mod">
          <ac:chgData name="Claire.Harnett" userId="edddb424-bfc6-4d85-8905-6f548f644e18" providerId="ADAL" clId="{DB4D6159-AEA8-44C9-8DBC-EE7E085323F1}" dt="2021-08-30T09:07:20.882" v="83"/>
          <ac:spMkLst>
            <pc:docMk/>
            <pc:sldMk cId="4198937762" sldId="264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7:23.440" v="85" actId="27636"/>
          <ac:spMkLst>
            <pc:docMk/>
            <pc:sldMk cId="4198937762" sldId="264"/>
            <ac:spMk id="3" creationId="{00000000-0000-0000-0000-000000000000}"/>
          </ac:spMkLst>
        </pc:spChg>
      </pc:sldChg>
      <pc:sldChg chg="modSp del mod">
        <pc:chgData name="Claire.Harnett" userId="edddb424-bfc6-4d85-8905-6f548f644e18" providerId="ADAL" clId="{DB4D6159-AEA8-44C9-8DBC-EE7E085323F1}" dt="2021-08-30T10:41:34.869" v="476" actId="2696"/>
        <pc:sldMkLst>
          <pc:docMk/>
          <pc:sldMk cId="2711849803" sldId="265"/>
        </pc:sldMkLst>
        <pc:spChg chg="mod">
          <ac:chgData name="Claire.Harnett" userId="edddb424-bfc6-4d85-8905-6f548f644e18" providerId="ADAL" clId="{DB4D6159-AEA8-44C9-8DBC-EE7E085323F1}" dt="2021-08-30T09:07:33.849" v="86"/>
          <ac:spMkLst>
            <pc:docMk/>
            <pc:sldMk cId="2711849803" sldId="265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7:36.807" v="88" actId="27636"/>
          <ac:spMkLst>
            <pc:docMk/>
            <pc:sldMk cId="2711849803" sldId="265"/>
            <ac:spMk id="3" creationId="{00000000-0000-0000-0000-000000000000}"/>
          </ac:spMkLst>
        </pc:spChg>
      </pc:sldChg>
      <pc:sldChg chg="modSp del mod ord">
        <pc:chgData name="Claire.Harnett" userId="edddb424-bfc6-4d85-8905-6f548f644e18" providerId="ADAL" clId="{DB4D6159-AEA8-44C9-8DBC-EE7E085323F1}" dt="2021-08-30T11:19:08.285" v="1018" actId="47"/>
        <pc:sldMkLst>
          <pc:docMk/>
          <pc:sldMk cId="4030203378" sldId="266"/>
        </pc:sldMkLst>
        <pc:spChg chg="mod">
          <ac:chgData name="Claire.Harnett" userId="edddb424-bfc6-4d85-8905-6f548f644e18" providerId="ADAL" clId="{DB4D6159-AEA8-44C9-8DBC-EE7E085323F1}" dt="2021-08-30T09:07:44.702" v="89"/>
          <ac:spMkLst>
            <pc:docMk/>
            <pc:sldMk cId="4030203378" sldId="266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7:47.620" v="91" actId="27636"/>
          <ac:spMkLst>
            <pc:docMk/>
            <pc:sldMk cId="4030203378" sldId="266"/>
            <ac:spMk id="3" creationId="{00000000-0000-0000-0000-000000000000}"/>
          </ac:spMkLst>
        </pc:spChg>
      </pc:sldChg>
      <pc:sldChg chg="modSp mod ord modAnim">
        <pc:chgData name="Claire.Harnett" userId="edddb424-bfc6-4d85-8905-6f548f644e18" providerId="ADAL" clId="{DB4D6159-AEA8-44C9-8DBC-EE7E085323F1}" dt="2021-08-30T10:45:35.639" v="502" actId="207"/>
        <pc:sldMkLst>
          <pc:docMk/>
          <pc:sldMk cId="316990722" sldId="267"/>
        </pc:sldMkLst>
        <pc:spChg chg="mod">
          <ac:chgData name="Claire.Harnett" userId="edddb424-bfc6-4d85-8905-6f548f644e18" providerId="ADAL" clId="{DB4D6159-AEA8-44C9-8DBC-EE7E085323F1}" dt="2021-08-30T10:45:35.639" v="502" actId="207"/>
          <ac:spMkLst>
            <pc:docMk/>
            <pc:sldMk cId="316990722" sldId="267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45:32.005" v="501" actId="14100"/>
          <ac:spMkLst>
            <pc:docMk/>
            <pc:sldMk cId="316990722" sldId="267"/>
            <ac:spMk id="3" creationId="{00000000-0000-0000-0000-000000000000}"/>
          </ac:spMkLst>
        </pc:spChg>
      </pc:sldChg>
      <pc:sldChg chg="addSp delSp modSp mod ord modAnim">
        <pc:chgData name="Claire.Harnett" userId="edddb424-bfc6-4d85-8905-6f548f644e18" providerId="ADAL" clId="{DB4D6159-AEA8-44C9-8DBC-EE7E085323F1}" dt="2021-08-30T10:46:01.663" v="504" actId="14100"/>
        <pc:sldMkLst>
          <pc:docMk/>
          <pc:sldMk cId="2409944437" sldId="268"/>
        </pc:sldMkLst>
        <pc:spChg chg="mod">
          <ac:chgData name="Claire.Harnett" userId="edddb424-bfc6-4d85-8905-6f548f644e18" providerId="ADAL" clId="{DB4D6159-AEA8-44C9-8DBC-EE7E085323F1}" dt="2021-08-30T10:45:40.606" v="503" actId="207"/>
          <ac:spMkLst>
            <pc:docMk/>
            <pc:sldMk cId="2409944437" sldId="268"/>
            <ac:spMk id="2" creationId="{00000000-0000-0000-0000-000000000000}"/>
          </ac:spMkLst>
        </pc:spChg>
        <pc:spChg chg="del">
          <ac:chgData name="Claire.Harnett" userId="edddb424-bfc6-4d85-8905-6f548f644e18" providerId="ADAL" clId="{DB4D6159-AEA8-44C9-8DBC-EE7E085323F1}" dt="2021-08-30T09:08:08.170" v="96"/>
          <ac:spMkLst>
            <pc:docMk/>
            <pc:sldMk cId="2409944437" sldId="268"/>
            <ac:spMk id="3" creationId="{00000000-0000-0000-0000-000000000000}"/>
          </ac:spMkLst>
        </pc:spChg>
        <pc:picChg chg="add mod">
          <ac:chgData name="Claire.Harnett" userId="edddb424-bfc6-4d85-8905-6f548f644e18" providerId="ADAL" clId="{DB4D6159-AEA8-44C9-8DBC-EE7E085323F1}" dt="2021-08-30T10:46:01.663" v="504" actId="14100"/>
          <ac:picMkLst>
            <pc:docMk/>
            <pc:sldMk cId="2409944437" sldId="268"/>
            <ac:picMk id="4" creationId="{403A7452-4A8D-4126-BB9E-225E5E8E9ADD}"/>
          </ac:picMkLst>
        </pc:picChg>
      </pc:sldChg>
      <pc:sldChg chg="modSp mod modAnim">
        <pc:chgData name="Claire.Harnett" userId="edddb424-bfc6-4d85-8905-6f548f644e18" providerId="ADAL" clId="{DB4D6159-AEA8-44C9-8DBC-EE7E085323F1}" dt="2021-08-30T10:49:23.346" v="552" actId="404"/>
        <pc:sldMkLst>
          <pc:docMk/>
          <pc:sldMk cId="3957838804" sldId="269"/>
        </pc:sldMkLst>
        <pc:spChg chg="mod">
          <ac:chgData name="Claire.Harnett" userId="edddb424-bfc6-4d85-8905-6f548f644e18" providerId="ADAL" clId="{DB4D6159-AEA8-44C9-8DBC-EE7E085323F1}" dt="2021-08-30T10:49:23.346" v="552" actId="404"/>
          <ac:spMkLst>
            <pc:docMk/>
            <pc:sldMk cId="3957838804" sldId="269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47:40.782" v="510" actId="14100"/>
          <ac:spMkLst>
            <pc:docMk/>
            <pc:sldMk cId="3957838804" sldId="269"/>
            <ac:spMk id="3" creationId="{00000000-0000-0000-0000-000000000000}"/>
          </ac:spMkLst>
        </pc:spChg>
      </pc:sldChg>
      <pc:sldChg chg="modSp mod modAnim">
        <pc:chgData name="Claire.Harnett" userId="edddb424-bfc6-4d85-8905-6f548f644e18" providerId="ADAL" clId="{DB4D6159-AEA8-44C9-8DBC-EE7E085323F1}" dt="2021-08-30T10:49:20.238" v="551" actId="404"/>
        <pc:sldMkLst>
          <pc:docMk/>
          <pc:sldMk cId="3114622241" sldId="270"/>
        </pc:sldMkLst>
        <pc:spChg chg="mod">
          <ac:chgData name="Claire.Harnett" userId="edddb424-bfc6-4d85-8905-6f548f644e18" providerId="ADAL" clId="{DB4D6159-AEA8-44C9-8DBC-EE7E085323F1}" dt="2021-08-30T10:49:20.238" v="551" actId="404"/>
          <ac:spMkLst>
            <pc:docMk/>
            <pc:sldMk cId="3114622241" sldId="270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49:13.826" v="549" actId="404"/>
          <ac:spMkLst>
            <pc:docMk/>
            <pc:sldMk cId="3114622241" sldId="270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1T07:40:05.789" v="1020" actId="790"/>
        <pc:sldMkLst>
          <pc:docMk/>
          <pc:sldMk cId="3648198078" sldId="271"/>
        </pc:sldMkLst>
        <pc:spChg chg="mod">
          <ac:chgData name="Claire.Harnett" userId="edddb424-bfc6-4d85-8905-6f548f644e18" providerId="ADAL" clId="{DB4D6159-AEA8-44C9-8DBC-EE7E085323F1}" dt="2021-08-30T10:49:33.894" v="554" actId="403"/>
          <ac:spMkLst>
            <pc:docMk/>
            <pc:sldMk cId="3648198078" sldId="271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1T07:40:05.789" v="1020" actId="790"/>
          <ac:spMkLst>
            <pc:docMk/>
            <pc:sldMk cId="3648198078" sldId="271"/>
            <ac:spMk id="3" creationId="{00000000-0000-0000-0000-000000000000}"/>
          </ac:spMkLst>
        </pc:spChg>
      </pc:sldChg>
      <pc:sldChg chg="modSp mod modAnim">
        <pc:chgData name="Claire.Harnett" userId="edddb424-bfc6-4d85-8905-6f548f644e18" providerId="ADAL" clId="{DB4D6159-AEA8-44C9-8DBC-EE7E085323F1}" dt="2021-08-30T11:00:57.731" v="792" actId="14100"/>
        <pc:sldMkLst>
          <pc:docMk/>
          <pc:sldMk cId="2608419898" sldId="272"/>
        </pc:sldMkLst>
        <pc:spChg chg="mod">
          <ac:chgData name="Claire.Harnett" userId="edddb424-bfc6-4d85-8905-6f548f644e18" providerId="ADAL" clId="{DB4D6159-AEA8-44C9-8DBC-EE7E085323F1}" dt="2021-08-30T09:18:04.497" v="105"/>
          <ac:spMkLst>
            <pc:docMk/>
            <pc:sldMk cId="2608419898" sldId="272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00:57.731" v="792" actId="14100"/>
          <ac:spMkLst>
            <pc:docMk/>
            <pc:sldMk cId="2608419898" sldId="272"/>
            <ac:spMk id="3" creationId="{00000000-0000-0000-0000-000000000000}"/>
          </ac:spMkLst>
        </pc:spChg>
      </pc:sldChg>
      <pc:sldChg chg="modSp mod modAnim">
        <pc:chgData name="Claire.Harnett" userId="edddb424-bfc6-4d85-8905-6f548f644e18" providerId="ADAL" clId="{DB4D6159-AEA8-44C9-8DBC-EE7E085323F1}" dt="2021-08-30T11:01:59.286" v="796" actId="27636"/>
        <pc:sldMkLst>
          <pc:docMk/>
          <pc:sldMk cId="2678792797" sldId="273"/>
        </pc:sldMkLst>
        <pc:spChg chg="mod">
          <ac:chgData name="Claire.Harnett" userId="edddb424-bfc6-4d85-8905-6f548f644e18" providerId="ADAL" clId="{DB4D6159-AEA8-44C9-8DBC-EE7E085323F1}" dt="2021-08-30T11:01:06.574" v="794" actId="404"/>
          <ac:spMkLst>
            <pc:docMk/>
            <pc:sldMk cId="2678792797" sldId="273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01:59.286" v="796" actId="27636"/>
          <ac:spMkLst>
            <pc:docMk/>
            <pc:sldMk cId="2678792797" sldId="273"/>
            <ac:spMk id="3" creationId="{00000000-0000-0000-0000-000000000000}"/>
          </ac:spMkLst>
        </pc:spChg>
      </pc:sldChg>
      <pc:sldChg chg="modSp del mod">
        <pc:chgData name="Claire.Harnett" userId="edddb424-bfc6-4d85-8905-6f548f644e18" providerId="ADAL" clId="{DB4D6159-AEA8-44C9-8DBC-EE7E085323F1}" dt="2021-08-30T11:02:50.676" v="797" actId="47"/>
        <pc:sldMkLst>
          <pc:docMk/>
          <pc:sldMk cId="2164621789" sldId="274"/>
        </pc:sldMkLst>
        <pc:spChg chg="mod">
          <ac:chgData name="Claire.Harnett" userId="edddb424-bfc6-4d85-8905-6f548f644e18" providerId="ADAL" clId="{DB4D6159-AEA8-44C9-8DBC-EE7E085323F1}" dt="2021-08-30T09:18:24.892" v="111"/>
          <ac:spMkLst>
            <pc:docMk/>
            <pc:sldMk cId="2164621789" sldId="274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18:27.749" v="113" actId="27636"/>
          <ac:spMkLst>
            <pc:docMk/>
            <pc:sldMk cId="2164621789" sldId="274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11:06:06.816" v="810" actId="948"/>
        <pc:sldMkLst>
          <pc:docMk/>
          <pc:sldMk cId="3031318739" sldId="275"/>
        </pc:sldMkLst>
        <pc:spChg chg="mod">
          <ac:chgData name="Claire.Harnett" userId="edddb424-bfc6-4d85-8905-6f548f644e18" providerId="ADAL" clId="{DB4D6159-AEA8-44C9-8DBC-EE7E085323F1}" dt="2021-08-30T11:03:06.079" v="799" actId="404"/>
          <ac:spMkLst>
            <pc:docMk/>
            <pc:sldMk cId="3031318739" sldId="275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06:06.816" v="810" actId="948"/>
          <ac:spMkLst>
            <pc:docMk/>
            <pc:sldMk cId="3031318739" sldId="275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DB4D6159-AEA8-44C9-8DBC-EE7E085323F1}" dt="2021-08-30T11:14:40.775" v="909" actId="14100"/>
        <pc:sldMkLst>
          <pc:docMk/>
          <pc:sldMk cId="1561729520" sldId="276"/>
        </pc:sldMkLst>
        <pc:spChg chg="mod">
          <ac:chgData name="Claire.Harnett" userId="edddb424-bfc6-4d85-8905-6f548f644e18" providerId="ADAL" clId="{DB4D6159-AEA8-44C9-8DBC-EE7E085323F1}" dt="2021-08-30T11:11:30.073" v="891" actId="207"/>
          <ac:spMkLst>
            <pc:docMk/>
            <pc:sldMk cId="1561729520" sldId="276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14:40.775" v="909" actId="14100"/>
          <ac:spMkLst>
            <pc:docMk/>
            <pc:sldMk cId="1561729520" sldId="276"/>
            <ac:spMk id="3" creationId="{00000000-0000-0000-0000-000000000000}"/>
          </ac:spMkLst>
        </pc:spChg>
      </pc:sldChg>
      <pc:sldChg chg="modSp mod modAnim">
        <pc:chgData name="Claire.Harnett" userId="edddb424-bfc6-4d85-8905-6f548f644e18" providerId="ADAL" clId="{DB4D6159-AEA8-44C9-8DBC-EE7E085323F1}" dt="2021-08-31T07:41:05.059" v="1021" actId="20577"/>
        <pc:sldMkLst>
          <pc:docMk/>
          <pc:sldMk cId="3343741985" sldId="277"/>
        </pc:sldMkLst>
        <pc:spChg chg="mod">
          <ac:chgData name="Claire.Harnett" userId="edddb424-bfc6-4d85-8905-6f548f644e18" providerId="ADAL" clId="{DB4D6159-AEA8-44C9-8DBC-EE7E085323F1}" dt="2021-08-31T07:41:05.059" v="1021" actId="20577"/>
          <ac:spMkLst>
            <pc:docMk/>
            <pc:sldMk cId="3343741985" sldId="277"/>
            <ac:spMk id="3" creationId="{00000000-0000-0000-0000-000000000000}"/>
          </ac:spMkLst>
        </pc:spChg>
      </pc:sldChg>
      <pc:sldChg chg="modSp mod ord modAnim">
        <pc:chgData name="Claire.Harnett" userId="edddb424-bfc6-4d85-8905-6f548f644e18" providerId="ADAL" clId="{DB4D6159-AEA8-44C9-8DBC-EE7E085323F1}" dt="2021-08-30T11:10:51.988" v="890" actId="14100"/>
        <pc:sldMkLst>
          <pc:docMk/>
          <pc:sldMk cId="3371825925" sldId="278"/>
        </pc:sldMkLst>
        <pc:spChg chg="mod">
          <ac:chgData name="Claire.Harnett" userId="edddb424-bfc6-4d85-8905-6f548f644e18" providerId="ADAL" clId="{DB4D6159-AEA8-44C9-8DBC-EE7E085323F1}" dt="2021-08-30T11:06:31.837" v="851" actId="404"/>
          <ac:spMkLst>
            <pc:docMk/>
            <pc:sldMk cId="3371825925" sldId="278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10:51.988" v="890" actId="14100"/>
          <ac:spMkLst>
            <pc:docMk/>
            <pc:sldMk cId="3371825925" sldId="278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10:38.311" v="156" actId="20577"/>
        <pc:sldMkLst>
          <pc:docMk/>
          <pc:sldMk cId="2067804988" sldId="279"/>
        </pc:sldMkLst>
        <pc:spChg chg="mod">
          <ac:chgData name="Claire.Harnett" userId="edddb424-bfc6-4d85-8905-6f548f644e18" providerId="ADAL" clId="{DB4D6159-AEA8-44C9-8DBC-EE7E085323F1}" dt="2021-08-30T10:02:12.790" v="142" actId="207"/>
          <ac:spMkLst>
            <pc:docMk/>
            <pc:sldMk cId="2067804988" sldId="279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10:38.311" v="156" actId="20577"/>
          <ac:spMkLst>
            <pc:docMk/>
            <pc:sldMk cId="2067804988" sldId="279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11:12.475" v="225" actId="207"/>
        <pc:sldMkLst>
          <pc:docMk/>
          <pc:sldMk cId="995739610" sldId="280"/>
        </pc:sldMkLst>
        <pc:spChg chg="mod">
          <ac:chgData name="Claire.Harnett" userId="edddb424-bfc6-4d85-8905-6f548f644e18" providerId="ADAL" clId="{DB4D6159-AEA8-44C9-8DBC-EE7E085323F1}" dt="2021-08-30T10:11:12.475" v="225" actId="207"/>
          <ac:spMkLst>
            <pc:docMk/>
            <pc:sldMk cId="995739610" sldId="280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4:46.125" v="37" actId="27636"/>
          <ac:spMkLst>
            <pc:docMk/>
            <pc:sldMk cId="995739610" sldId="280"/>
            <ac:spMk id="3" creationId="{00000000-0000-0000-0000-000000000000}"/>
          </ac:spMkLst>
        </pc:spChg>
      </pc:sldChg>
      <pc:sldChg chg="modSp add del mod modAnim">
        <pc:chgData name="Claire.Harnett" userId="edddb424-bfc6-4d85-8905-6f548f644e18" providerId="ADAL" clId="{DB4D6159-AEA8-44C9-8DBC-EE7E085323F1}" dt="2021-08-30T10:15:13.435" v="236" actId="2696"/>
        <pc:sldMkLst>
          <pc:docMk/>
          <pc:sldMk cId="3029429012" sldId="281"/>
        </pc:sldMkLst>
        <pc:spChg chg="mod">
          <ac:chgData name="Claire.Harnett" userId="edddb424-bfc6-4d85-8905-6f548f644e18" providerId="ADAL" clId="{DB4D6159-AEA8-44C9-8DBC-EE7E085323F1}" dt="2021-08-30T10:14:18.358" v="235" actId="20577"/>
          <ac:spMkLst>
            <pc:docMk/>
            <pc:sldMk cId="3029429012" sldId="281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4:53.190" v="38"/>
          <ac:spMkLst>
            <pc:docMk/>
            <pc:sldMk cId="3029429012" sldId="281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20:27.038" v="291" actId="20577"/>
        <pc:sldMkLst>
          <pc:docMk/>
          <pc:sldMk cId="1204217389" sldId="282"/>
        </pc:sldMkLst>
        <pc:spChg chg="mod">
          <ac:chgData name="Claire.Harnett" userId="edddb424-bfc6-4d85-8905-6f548f644e18" providerId="ADAL" clId="{DB4D6159-AEA8-44C9-8DBC-EE7E085323F1}" dt="2021-08-30T10:15:32.556" v="237" actId="207"/>
          <ac:spMkLst>
            <pc:docMk/>
            <pc:sldMk cId="1204217389" sldId="282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20:27.038" v="291" actId="20577"/>
          <ac:spMkLst>
            <pc:docMk/>
            <pc:sldMk cId="1204217389" sldId="282"/>
            <ac:spMk id="3" creationId="{00000000-0000-0000-0000-000000000000}"/>
          </ac:spMkLst>
        </pc:spChg>
      </pc:sldChg>
      <pc:sldChg chg="addSp delSp modSp add mod modAnim">
        <pc:chgData name="Claire.Harnett" userId="edddb424-bfc6-4d85-8905-6f548f644e18" providerId="ADAL" clId="{DB4D6159-AEA8-44C9-8DBC-EE7E085323F1}" dt="2021-08-30T10:20:33.104" v="292" actId="207"/>
        <pc:sldMkLst>
          <pc:docMk/>
          <pc:sldMk cId="2936687728" sldId="283"/>
        </pc:sldMkLst>
        <pc:spChg chg="mod">
          <ac:chgData name="Claire.Harnett" userId="edddb424-bfc6-4d85-8905-6f548f644e18" providerId="ADAL" clId="{DB4D6159-AEA8-44C9-8DBC-EE7E085323F1}" dt="2021-08-30T10:20:33.104" v="292" actId="207"/>
          <ac:spMkLst>
            <pc:docMk/>
            <pc:sldMk cId="2936687728" sldId="283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19:55.109" v="283" actId="27636"/>
          <ac:spMkLst>
            <pc:docMk/>
            <pc:sldMk cId="2936687728" sldId="283"/>
            <ac:spMk id="3" creationId="{00000000-0000-0000-0000-000000000000}"/>
          </ac:spMkLst>
        </pc:spChg>
        <pc:picChg chg="add del mod">
          <ac:chgData name="Claire.Harnett" userId="edddb424-bfc6-4d85-8905-6f548f644e18" providerId="ADAL" clId="{DB4D6159-AEA8-44C9-8DBC-EE7E085323F1}" dt="2021-08-30T10:18:35.087" v="253" actId="21"/>
          <ac:picMkLst>
            <pc:docMk/>
            <pc:sldMk cId="2936687728" sldId="283"/>
            <ac:picMk id="5" creationId="{01446E43-A8DB-4A2C-841B-8EF5C6F99452}"/>
          </ac:picMkLst>
        </pc:picChg>
      </pc:sldChg>
      <pc:sldChg chg="addSp modSp add del mod modAnim">
        <pc:chgData name="Claire.Harnett" userId="edddb424-bfc6-4d85-8905-6f548f644e18" providerId="ADAL" clId="{DB4D6159-AEA8-44C9-8DBC-EE7E085323F1}" dt="2021-08-30T10:20:06.655" v="284" actId="2696"/>
        <pc:sldMkLst>
          <pc:docMk/>
          <pc:sldMk cId="136326597" sldId="284"/>
        </pc:sldMkLst>
        <pc:spChg chg="mod">
          <ac:chgData name="Claire.Harnett" userId="edddb424-bfc6-4d85-8905-6f548f644e18" providerId="ADAL" clId="{DB4D6159-AEA8-44C9-8DBC-EE7E085323F1}" dt="2021-08-30T09:05:33.144" v="47"/>
          <ac:spMkLst>
            <pc:docMk/>
            <pc:sldMk cId="136326597" sldId="284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18:52.030" v="255" actId="27636"/>
          <ac:spMkLst>
            <pc:docMk/>
            <pc:sldMk cId="136326597" sldId="284"/>
            <ac:spMk id="3" creationId="{00000000-0000-0000-0000-000000000000}"/>
          </ac:spMkLst>
        </pc:spChg>
        <pc:spChg chg="add mod">
          <ac:chgData name="Claire.Harnett" userId="edddb424-bfc6-4d85-8905-6f548f644e18" providerId="ADAL" clId="{DB4D6159-AEA8-44C9-8DBC-EE7E085323F1}" dt="2021-08-30T10:19:18.699" v="261" actId="1076"/>
          <ac:spMkLst>
            <pc:docMk/>
            <pc:sldMk cId="136326597" sldId="284"/>
            <ac:spMk id="5" creationId="{7151A801-2C3B-4E33-9A1E-7A0CB1C1A49F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21:12.692" v="312" actId="20577"/>
        <pc:sldMkLst>
          <pc:docMk/>
          <pc:sldMk cId="4078907089" sldId="285"/>
        </pc:sldMkLst>
        <pc:spChg chg="mod">
          <ac:chgData name="Claire.Harnett" userId="edddb424-bfc6-4d85-8905-6f548f644e18" providerId="ADAL" clId="{DB4D6159-AEA8-44C9-8DBC-EE7E085323F1}" dt="2021-08-30T10:20:48.570" v="293" actId="207"/>
          <ac:spMkLst>
            <pc:docMk/>
            <pc:sldMk cId="4078907089" sldId="285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21:12.692" v="312" actId="20577"/>
          <ac:spMkLst>
            <pc:docMk/>
            <pc:sldMk cId="4078907089" sldId="285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25:08.611" v="368" actId="404"/>
        <pc:sldMkLst>
          <pc:docMk/>
          <pc:sldMk cId="2084453567" sldId="286"/>
        </pc:sldMkLst>
        <pc:spChg chg="mod">
          <ac:chgData name="Claire.Harnett" userId="edddb424-bfc6-4d85-8905-6f548f644e18" providerId="ADAL" clId="{DB4D6159-AEA8-44C9-8DBC-EE7E085323F1}" dt="2021-08-30T10:21:37.785" v="313" actId="207"/>
          <ac:spMkLst>
            <pc:docMk/>
            <pc:sldMk cId="2084453567" sldId="286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25:08.611" v="368" actId="404"/>
          <ac:spMkLst>
            <pc:docMk/>
            <pc:sldMk cId="2084453567" sldId="286"/>
            <ac:spMk id="3" creationId="{00000000-0000-0000-0000-000000000000}"/>
          </ac:spMkLst>
        </pc:spChg>
      </pc:sldChg>
      <pc:sldChg chg="modSp add del mod modAnim">
        <pc:chgData name="Claire.Harnett" userId="edddb424-bfc6-4d85-8905-6f548f644e18" providerId="ADAL" clId="{DB4D6159-AEA8-44C9-8DBC-EE7E085323F1}" dt="2021-08-30T10:25:16.793" v="370" actId="2696"/>
        <pc:sldMkLst>
          <pc:docMk/>
          <pc:sldMk cId="1671929915" sldId="287"/>
        </pc:sldMkLst>
        <pc:spChg chg="mod">
          <ac:chgData name="Claire.Harnett" userId="edddb424-bfc6-4d85-8905-6f548f644e18" providerId="ADAL" clId="{DB4D6159-AEA8-44C9-8DBC-EE7E085323F1}" dt="2021-08-30T09:05:58.915" v="57" actId="27636"/>
          <ac:spMkLst>
            <pc:docMk/>
            <pc:sldMk cId="1671929915" sldId="287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6:02.325" v="59" actId="27636"/>
          <ac:spMkLst>
            <pc:docMk/>
            <pc:sldMk cId="1671929915" sldId="287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26:42.993" v="382" actId="255"/>
        <pc:sldMkLst>
          <pc:docMk/>
          <pc:sldMk cId="764130017" sldId="288"/>
        </pc:sldMkLst>
        <pc:spChg chg="mod">
          <ac:chgData name="Claire.Harnett" userId="edddb424-bfc6-4d85-8905-6f548f644e18" providerId="ADAL" clId="{DB4D6159-AEA8-44C9-8DBC-EE7E085323F1}" dt="2021-08-30T10:25:24.816" v="371" actId="207"/>
          <ac:spMkLst>
            <pc:docMk/>
            <pc:sldMk cId="764130017" sldId="288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0:26:42.993" v="382" actId="255"/>
          <ac:spMkLst>
            <pc:docMk/>
            <pc:sldMk cId="764130017" sldId="288"/>
            <ac:spMk id="3" creationId="{00000000-0000-0000-0000-000000000000}"/>
          </ac:spMkLst>
        </pc:spChg>
      </pc:sldChg>
      <pc:sldChg chg="modSp add mod modAnim">
        <pc:chgData name="Claire.Harnett" userId="edddb424-bfc6-4d85-8905-6f548f644e18" providerId="ADAL" clId="{DB4D6159-AEA8-44C9-8DBC-EE7E085323F1}" dt="2021-08-30T10:28:17.174" v="398" actId="20577"/>
        <pc:sldMkLst>
          <pc:docMk/>
          <pc:sldMk cId="794536799" sldId="289"/>
        </pc:sldMkLst>
        <pc:spChg chg="mod">
          <ac:chgData name="Claire.Harnett" userId="edddb424-bfc6-4d85-8905-6f548f644e18" providerId="ADAL" clId="{DB4D6159-AEA8-44C9-8DBC-EE7E085323F1}" dt="2021-08-30T10:28:17.174" v="398" actId="20577"/>
          <ac:spMkLst>
            <pc:docMk/>
            <pc:sldMk cId="794536799" sldId="289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09:06:19.704" v="66"/>
          <ac:spMkLst>
            <pc:docMk/>
            <pc:sldMk cId="794536799" sldId="289"/>
            <ac:spMk id="3" creationId="{00000000-0000-0000-0000-000000000000}"/>
          </ac:spMkLst>
        </pc:spChg>
      </pc:sldChg>
      <pc:sldChg chg="modSp add mod ord modAnim">
        <pc:chgData name="Claire.Harnett" userId="edddb424-bfc6-4d85-8905-6f548f644e18" providerId="ADAL" clId="{DB4D6159-AEA8-44C9-8DBC-EE7E085323F1}" dt="2021-08-30T11:17:02.232" v="955" actId="27636"/>
        <pc:sldMkLst>
          <pc:docMk/>
          <pc:sldMk cId="4114119985" sldId="290"/>
        </pc:sldMkLst>
        <pc:spChg chg="mod">
          <ac:chgData name="Claire.Harnett" userId="edddb424-bfc6-4d85-8905-6f548f644e18" providerId="ADAL" clId="{DB4D6159-AEA8-44C9-8DBC-EE7E085323F1}" dt="2021-08-30T11:15:13.093" v="942" actId="20577"/>
          <ac:spMkLst>
            <pc:docMk/>
            <pc:sldMk cId="4114119985" sldId="290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17:02.232" v="955" actId="27636"/>
          <ac:spMkLst>
            <pc:docMk/>
            <pc:sldMk cId="4114119985" sldId="290"/>
            <ac:spMk id="3" creationId="{00000000-0000-0000-0000-000000000000}"/>
          </ac:spMkLst>
        </pc:spChg>
      </pc:sldChg>
      <pc:sldChg chg="modSp add mod ord modAnim">
        <pc:chgData name="Claire.Harnett" userId="edddb424-bfc6-4d85-8905-6f548f644e18" providerId="ADAL" clId="{DB4D6159-AEA8-44C9-8DBC-EE7E085323F1}" dt="2021-08-30T11:18:28.782" v="1001" actId="14100"/>
        <pc:sldMkLst>
          <pc:docMk/>
          <pc:sldMk cId="1753249279" sldId="291"/>
        </pc:sldMkLst>
        <pc:spChg chg="mod">
          <ac:chgData name="Claire.Harnett" userId="edddb424-bfc6-4d85-8905-6f548f644e18" providerId="ADAL" clId="{DB4D6159-AEA8-44C9-8DBC-EE7E085323F1}" dt="2021-08-30T11:17:22.026" v="977" actId="20577"/>
          <ac:spMkLst>
            <pc:docMk/>
            <pc:sldMk cId="1753249279" sldId="291"/>
            <ac:spMk id="2" creationId="{00000000-0000-0000-0000-000000000000}"/>
          </ac:spMkLst>
        </pc:spChg>
        <pc:spChg chg="mod">
          <ac:chgData name="Claire.Harnett" userId="edddb424-bfc6-4d85-8905-6f548f644e18" providerId="ADAL" clId="{DB4D6159-AEA8-44C9-8DBC-EE7E085323F1}" dt="2021-08-30T11:18:28.782" v="1001" actId="14100"/>
          <ac:spMkLst>
            <pc:docMk/>
            <pc:sldMk cId="1753249279" sldId="291"/>
            <ac:spMk id="3" creationId="{00000000-0000-0000-0000-000000000000}"/>
          </ac:spMkLst>
        </pc:spChg>
      </pc:sldChg>
      <pc:sldChg chg="add del">
        <pc:chgData name="Claire.Harnett" userId="edddb424-bfc6-4d85-8905-6f548f644e18" providerId="ADAL" clId="{DB4D6159-AEA8-44C9-8DBC-EE7E085323F1}" dt="2021-08-30T11:19:07.683" v="1017" actId="47"/>
        <pc:sldMkLst>
          <pc:docMk/>
          <pc:sldMk cId="202585612" sldId="292"/>
        </pc:sldMkLst>
      </pc:sldChg>
      <pc:sldChg chg="add del">
        <pc:chgData name="Claire.Harnett" userId="edddb424-bfc6-4d85-8905-6f548f644e18" providerId="ADAL" clId="{DB4D6159-AEA8-44C9-8DBC-EE7E085323F1}" dt="2021-08-30T10:25:14.232" v="369" actId="2696"/>
        <pc:sldMkLst>
          <pc:docMk/>
          <pc:sldMk cId="1235312629" sldId="293"/>
        </pc:sldMkLst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267456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392342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9687423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6183297"/>
            <a:ext cx="9135712" cy="504056"/>
          </a:xfrm>
          <a:prstGeom prst="rect">
            <a:avLst/>
          </a:prstGeom>
          <a:solidFill>
            <a:srgbClr val="FEDD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>
                <a:solidFill>
                  <a:schemeClr val="tx1"/>
                </a:solidFill>
                <a:cs typeface="Arial" panose="020B0604020202020204" pitchFamily="34" charset="0"/>
              </a:rPr>
              <a:t>Organisational Behaviour,</a:t>
            </a:r>
            <a:r>
              <a:rPr lang="en-GB" sz="1400" i="1" baseline="0" dirty="0">
                <a:solidFill>
                  <a:schemeClr val="tx1"/>
                </a:solidFill>
                <a:cs typeface="Arial" panose="020B0604020202020204" pitchFamily="34" charset="0"/>
              </a:rPr>
              <a:t> </a:t>
            </a:r>
            <a:r>
              <a:rPr lang="en-GB" sz="1400" i="0" baseline="0" dirty="0">
                <a:solidFill>
                  <a:schemeClr val="tx1"/>
                </a:solidFill>
                <a:cs typeface="Arial" panose="020B0604020202020204" pitchFamily="34" charset="0"/>
              </a:rPr>
              <a:t>second edition, e</a:t>
            </a:r>
            <a:r>
              <a:rPr lang="en-GB" sz="1400" dirty="0">
                <a:solidFill>
                  <a:schemeClr val="tx1"/>
                </a:solidFill>
                <a:cs typeface="Arial" panose="020B0604020202020204" pitchFamily="34" charset="0"/>
              </a:rPr>
              <a:t>dited by Christine Cross and Ronan Carbery</a:t>
            </a:r>
          </a:p>
          <a:p>
            <a:pPr algn="ctr"/>
            <a:r>
              <a:rPr lang="en-GB" sz="1400" dirty="0">
                <a:solidFill>
                  <a:schemeClr val="tx1"/>
                </a:solidFill>
                <a:cs typeface="Arial" panose="020B0604020202020204" pitchFamily="34" charset="0"/>
              </a:rPr>
              <a:t>©Bloomsbury</a:t>
            </a:r>
            <a:r>
              <a:rPr lang="en-GB" sz="1400" baseline="0" dirty="0">
                <a:solidFill>
                  <a:schemeClr val="tx1"/>
                </a:solidFill>
                <a:cs typeface="Arial" panose="020B0604020202020204" pitchFamily="34" charset="0"/>
              </a:rPr>
              <a:t> 2021</a:t>
            </a:r>
            <a:endParaRPr lang="en-GB" sz="1400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5629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134192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796661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5393538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536260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953979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129907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446868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6DCEE7-335A-44A1-8AA0-B7DDEFE159FE}" type="datetimeFigureOut">
              <a:rPr lang="en-IE" smtClean="0"/>
              <a:t>13/10/2021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7EE8D3-2306-45B1-9F69-9A643D43E400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6539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BBCD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3284984"/>
            <a:ext cx="9144000" cy="3573016"/>
          </a:xfrm>
          <a:prstGeom prst="rect">
            <a:avLst/>
          </a:prstGeom>
          <a:solidFill>
            <a:srgbClr val="FEDD43"/>
          </a:solidFill>
          <a:ln>
            <a:solidFill>
              <a:srgbClr val="00AFC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4000" dirty="0">
              <a:solidFill>
                <a:srgbClr val="25AEC9"/>
              </a:solidFill>
              <a:latin typeface="+mj-lt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311860" y="1657057"/>
            <a:ext cx="25202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>
                <a:solidFill>
                  <a:srgbClr val="FEDD43"/>
                </a:solidFill>
              </a:rPr>
              <a:t>Chapter 6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611560" y="3645024"/>
            <a:ext cx="79208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0" dirty="0">
                <a:solidFill>
                  <a:srgbClr val="25AEC9"/>
                </a:solidFill>
              </a:rPr>
              <a:t>Leadership</a:t>
            </a:r>
          </a:p>
        </p:txBody>
      </p:sp>
    </p:spTree>
    <p:extLst>
      <p:ext uri="{BB962C8B-B14F-4D97-AF65-F5344CB8AC3E}">
        <p14:creationId xmlns:p14="http://schemas.microsoft.com/office/powerpoint/2010/main" val="61491662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 fontScale="90000"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Behavioural Theories of Leadership</a:t>
            </a:r>
            <a:br>
              <a:rPr lang="en-GB" sz="4000" dirty="0">
                <a:solidFill>
                  <a:schemeClr val="bg1"/>
                </a:solidFill>
              </a:rPr>
            </a:br>
            <a:r>
              <a:rPr lang="en-GB" sz="4000" dirty="0">
                <a:solidFill>
                  <a:schemeClr val="bg1"/>
                </a:solidFill>
              </a:rPr>
              <a:t>University of Michigan </a:t>
            </a:r>
            <a:r>
              <a:rPr lang="en-GB" sz="4000" dirty="0" smtClean="0">
                <a:solidFill>
                  <a:schemeClr val="bg1"/>
                </a:solidFill>
              </a:rPr>
              <a:t>Studies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251520" y="1600200"/>
            <a:ext cx="8712968" cy="4525963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IE" sz="2200" dirty="0"/>
              <a:t>The University of Michigan Leadership Model identifies two leadership styles: production-centred style and </a:t>
            </a:r>
            <a:r>
              <a:rPr lang="en-IE" sz="2200" dirty="0" smtClean="0"/>
              <a:t>employee-centred </a:t>
            </a:r>
            <a:r>
              <a:rPr lang="en-IE" sz="2200" dirty="0"/>
              <a:t>style</a:t>
            </a:r>
          </a:p>
          <a:p>
            <a:pPr>
              <a:spcBef>
                <a:spcPts val="0"/>
              </a:spcBef>
            </a:pPr>
            <a:endParaRPr lang="en-IE" sz="2200" dirty="0"/>
          </a:p>
          <a:p>
            <a:pPr>
              <a:spcBef>
                <a:spcPts val="0"/>
              </a:spcBef>
            </a:pPr>
            <a:r>
              <a:rPr lang="en-IE" sz="2200" dirty="0"/>
              <a:t>The production centred </a:t>
            </a:r>
            <a:r>
              <a:rPr lang="en-GB" sz="2200" dirty="0"/>
              <a:t>style refers to the extent to which the leader takes charge of technical aspects of the role to get the job done</a:t>
            </a:r>
          </a:p>
          <a:p>
            <a:pPr>
              <a:spcBef>
                <a:spcPts val="0"/>
              </a:spcBef>
            </a:pPr>
            <a:endParaRPr lang="en-GB" sz="2200" dirty="0"/>
          </a:p>
          <a:p>
            <a:pPr>
              <a:spcBef>
                <a:spcPts val="0"/>
              </a:spcBef>
            </a:pPr>
            <a:r>
              <a:rPr lang="en-GB" sz="2200" dirty="0" smtClean="0"/>
              <a:t>Employee</a:t>
            </a:r>
            <a:r>
              <a:rPr lang="en-IE" sz="2200" dirty="0"/>
              <a:t>-</a:t>
            </a:r>
            <a:r>
              <a:rPr lang="en-IE" sz="2200" dirty="0" smtClean="0"/>
              <a:t>centred </a:t>
            </a:r>
            <a:r>
              <a:rPr lang="en-IE" sz="2200" dirty="0"/>
              <a:t>style looks at </a:t>
            </a:r>
            <a:r>
              <a:rPr lang="en-GB" sz="2200" dirty="0"/>
              <a:t>the extent to which the leader focuses on meeting the needs of employees while developing relationships</a:t>
            </a:r>
          </a:p>
          <a:p>
            <a:pPr>
              <a:spcBef>
                <a:spcPts val="0"/>
              </a:spcBef>
            </a:pPr>
            <a:endParaRPr lang="en-GB" sz="2200" dirty="0"/>
          </a:p>
          <a:p>
            <a:pPr>
              <a:spcBef>
                <a:spcPts val="0"/>
              </a:spcBef>
            </a:pPr>
            <a:r>
              <a:rPr lang="en-GB" sz="2200" dirty="0"/>
              <a:t>Unsurprisingly, </a:t>
            </a:r>
            <a:r>
              <a:rPr lang="en-GB" sz="2200" dirty="0" smtClean="0"/>
              <a:t>employee-oriented </a:t>
            </a:r>
            <a:r>
              <a:rPr lang="en-GB" sz="2200" dirty="0"/>
              <a:t>leaders consistently achieved higher levels of both productivity and job satisfaction, however, technical aspects of the role cannot be ignored</a:t>
            </a:r>
            <a:endParaRPr lang="en-IE" sz="2200" dirty="0"/>
          </a:p>
          <a:p>
            <a:pPr>
              <a:spcBef>
                <a:spcPts val="0"/>
              </a:spcBef>
            </a:pPr>
            <a:endParaRPr lang="en-IE" sz="2200" dirty="0"/>
          </a:p>
        </p:txBody>
      </p:sp>
    </p:spTree>
    <p:extLst>
      <p:ext uri="{BB962C8B-B14F-4D97-AF65-F5344CB8AC3E}">
        <p14:creationId xmlns:p14="http://schemas.microsoft.com/office/powerpoint/2010/main" val="7641300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 fontScale="90000"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Behavioural Theories of Leadership </a:t>
            </a:r>
            <a:br>
              <a:rPr lang="en-GB" sz="4000" dirty="0">
                <a:solidFill>
                  <a:schemeClr val="bg1"/>
                </a:solidFill>
              </a:rPr>
            </a:br>
            <a:r>
              <a:rPr lang="en-GB" sz="4000" dirty="0">
                <a:solidFill>
                  <a:schemeClr val="bg1"/>
                </a:solidFill>
              </a:rPr>
              <a:t>The Managerial Grid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r>
              <a:rPr lang="en-GB" sz="2400" dirty="0"/>
              <a:t>Blake and Mouton (1962) built on the Ohio State and Michigan studies by looking at how much attention they pay to one or the other and developed the Managerial Grid </a:t>
            </a:r>
          </a:p>
          <a:p>
            <a:endParaRPr lang="en-IE" sz="2400" dirty="0"/>
          </a:p>
          <a:p>
            <a:r>
              <a:rPr lang="en-IE" sz="2400" dirty="0"/>
              <a:t>The grid identifies five key styles:</a:t>
            </a:r>
          </a:p>
          <a:p>
            <a:pPr lvl="1"/>
            <a:r>
              <a:rPr lang="en-IE" sz="2400" dirty="0"/>
              <a:t>Impoverished management</a:t>
            </a:r>
          </a:p>
          <a:p>
            <a:pPr lvl="1"/>
            <a:r>
              <a:rPr lang="en-IE" sz="2400" dirty="0"/>
              <a:t>Authority-compliance</a:t>
            </a:r>
          </a:p>
          <a:p>
            <a:pPr lvl="1"/>
            <a:r>
              <a:rPr lang="en-IE" sz="2400" dirty="0"/>
              <a:t>Country Club management</a:t>
            </a:r>
          </a:p>
          <a:p>
            <a:pPr lvl="1"/>
            <a:r>
              <a:rPr lang="en-IE" sz="2400" dirty="0"/>
              <a:t>Middle of the road management</a:t>
            </a:r>
          </a:p>
          <a:p>
            <a:pPr lvl="1"/>
            <a:r>
              <a:rPr lang="en-IE" sz="2400" dirty="0"/>
              <a:t>Team management</a:t>
            </a:r>
          </a:p>
          <a:p>
            <a:endParaRPr lang="en-IE" sz="2600" dirty="0"/>
          </a:p>
        </p:txBody>
      </p:sp>
    </p:spTree>
    <p:extLst>
      <p:ext uri="{BB962C8B-B14F-4D97-AF65-F5344CB8AC3E}">
        <p14:creationId xmlns:p14="http://schemas.microsoft.com/office/powerpoint/2010/main" val="7945367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Contingency Theory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0"/>
              </a:spcBef>
            </a:pPr>
            <a:r>
              <a:rPr lang="en-GB" sz="2800" b="1" i="1" dirty="0"/>
              <a:t>Contingency theories</a:t>
            </a:r>
            <a:r>
              <a:rPr lang="en-GB" sz="2800" i="1" dirty="0"/>
              <a:t> </a:t>
            </a:r>
            <a:r>
              <a:rPr lang="en-GB" sz="2800" dirty="0"/>
              <a:t>argue that there is no one best way of leading and that a leadership style that is effective in some situations may not be successful in others</a:t>
            </a:r>
            <a:endParaRPr lang="en-IE" sz="2800" dirty="0"/>
          </a:p>
          <a:p>
            <a:pPr>
              <a:spcBef>
                <a:spcPts val="0"/>
              </a:spcBef>
            </a:pPr>
            <a:endParaRPr lang="en-GB" sz="1050" dirty="0"/>
          </a:p>
          <a:p>
            <a:pPr>
              <a:spcBef>
                <a:spcPts val="0"/>
              </a:spcBef>
            </a:pPr>
            <a:endParaRPr lang="en-GB" sz="1050" dirty="0"/>
          </a:p>
          <a:p>
            <a:pPr>
              <a:spcBef>
                <a:spcPts val="0"/>
              </a:spcBef>
            </a:pPr>
            <a:r>
              <a:rPr lang="en-GB" sz="2800" dirty="0"/>
              <a:t>Contingency theory is similar to situational theory in that there is an assumption of no simple one right way to do things</a:t>
            </a:r>
          </a:p>
          <a:p>
            <a:pPr>
              <a:spcBef>
                <a:spcPts val="0"/>
              </a:spcBef>
            </a:pPr>
            <a:endParaRPr lang="en-GB" sz="2800" dirty="0"/>
          </a:p>
          <a:p>
            <a:pPr>
              <a:spcBef>
                <a:spcPts val="0"/>
              </a:spcBef>
            </a:pPr>
            <a:endParaRPr lang="en-GB" sz="1050" b="1" dirty="0"/>
          </a:p>
          <a:p>
            <a:pPr>
              <a:spcBef>
                <a:spcPts val="0"/>
              </a:spcBef>
            </a:pPr>
            <a:r>
              <a:rPr lang="en-GB" sz="2800" b="1" i="1" dirty="0"/>
              <a:t>Situational theory </a:t>
            </a:r>
            <a:r>
              <a:rPr lang="en-GB" sz="2800" dirty="0"/>
              <a:t>tends to focus more on the behaviours that the leader should adopt given situational factors such as how followers behave, whereas contingency theory takes a broader view that includes contingent factors about </a:t>
            </a:r>
            <a:endParaRPr lang="en-IE" sz="2800" dirty="0"/>
          </a:p>
          <a:p>
            <a:endParaRPr lang="en-IE" sz="2600" dirty="0"/>
          </a:p>
        </p:txBody>
      </p:sp>
    </p:spTree>
    <p:extLst>
      <p:ext uri="{BB962C8B-B14F-4D97-AF65-F5344CB8AC3E}">
        <p14:creationId xmlns:p14="http://schemas.microsoft.com/office/powerpoint/2010/main" val="6486426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778098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Fiedler's Contingency Model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07504" y="1196752"/>
            <a:ext cx="8856984" cy="4929411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000" dirty="0"/>
              <a:t>Fiedler’s situational contingency theory suggests that group effectiveness depends on an appropriate match between a leader’s style and the demands of the situation</a:t>
            </a:r>
          </a:p>
          <a:p>
            <a:pPr>
              <a:spcBef>
                <a:spcPts val="0"/>
              </a:spcBef>
            </a:pPr>
            <a:endParaRPr lang="en-GB" sz="2000" dirty="0"/>
          </a:p>
          <a:p>
            <a:pPr>
              <a:spcBef>
                <a:spcPts val="0"/>
              </a:spcBef>
            </a:pPr>
            <a:r>
              <a:rPr lang="en-GB" sz="2000" dirty="0"/>
              <a:t>Fiedler believed that situational control (the extent to which the leader can control what their group is going to do) was a significant factor in determining the effectiveness of leadership behaviour</a:t>
            </a:r>
          </a:p>
          <a:p>
            <a:pPr marL="0" indent="0">
              <a:spcBef>
                <a:spcPts val="0"/>
              </a:spcBef>
              <a:buNone/>
            </a:pPr>
            <a:endParaRPr lang="en-GB" sz="2000" dirty="0"/>
          </a:p>
          <a:p>
            <a:pPr>
              <a:spcBef>
                <a:spcPts val="0"/>
              </a:spcBef>
            </a:pPr>
            <a:r>
              <a:rPr lang="en-GB" sz="2000" dirty="0"/>
              <a:t>Least Preferred Co-Worker (LPC) scale identifies t</a:t>
            </a:r>
            <a:r>
              <a:rPr lang="en-GB" sz="2000" dirty="0">
                <a:effectLst/>
                <a:ea typeface="Times New Roman" panose="02020603050405020304" pitchFamily="18" charset="0"/>
              </a:rPr>
              <a:t>hree factors about the leader, the member and the task, as follows:</a:t>
            </a:r>
            <a:endParaRPr lang="en-IE" sz="2000" dirty="0">
              <a:effectLst/>
              <a:ea typeface="Times New Roman" panose="02020603050405020304" pitchFamily="18" charset="0"/>
            </a:endParaRPr>
          </a:p>
          <a:p>
            <a:pPr lvl="1" indent="-342900" algn="just">
              <a:spcBef>
                <a:spcPts val="0"/>
              </a:spcBef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en-GB" sz="2000" i="1" dirty="0">
                <a:effectLst/>
                <a:ea typeface="Times New Roman" panose="02020603050405020304" pitchFamily="18" charset="0"/>
              </a:rPr>
              <a:t>Leader–member relations</a:t>
            </a:r>
            <a:endParaRPr lang="en-GB" sz="2000" i="1" dirty="0">
              <a:ea typeface="Times New Roman" panose="02020603050405020304" pitchFamily="18" charset="0"/>
            </a:endParaRPr>
          </a:p>
          <a:p>
            <a:pPr lvl="1" indent="-342900" algn="just">
              <a:spcBef>
                <a:spcPts val="0"/>
              </a:spcBef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en-GB" sz="2000" i="1" dirty="0">
                <a:effectLst/>
                <a:ea typeface="Times New Roman" panose="02020603050405020304" pitchFamily="18" charset="0"/>
              </a:rPr>
              <a:t>Task structure</a:t>
            </a:r>
            <a:endParaRPr lang="en-IE" sz="2000" dirty="0">
              <a:effectLst/>
              <a:ea typeface="Times New Roman" panose="02020603050405020304" pitchFamily="18" charset="0"/>
            </a:endParaRPr>
          </a:p>
          <a:p>
            <a:pPr lvl="1" indent="-342900" algn="just">
              <a:spcBef>
                <a:spcPts val="0"/>
              </a:spcBef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en-GB" sz="2000" i="1" dirty="0">
                <a:effectLst/>
                <a:ea typeface="Times New Roman" panose="02020603050405020304" pitchFamily="18" charset="0"/>
              </a:rPr>
              <a:t>Leader’s position-power</a:t>
            </a:r>
          </a:p>
          <a:p>
            <a:pPr lvl="1" indent="-342900" algn="just">
              <a:spcBef>
                <a:spcPts val="0"/>
              </a:spcBef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endParaRPr lang="en-GB" sz="2000" i="1" dirty="0">
              <a:effectLst/>
              <a:ea typeface="Times New Roman" panose="02020603050405020304" pitchFamily="18" charset="0"/>
            </a:endParaRPr>
          </a:p>
          <a:p>
            <a:pPr algn="just">
              <a:spcBef>
                <a:spcPts val="0"/>
              </a:spcBef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en-GB" sz="2000" dirty="0"/>
              <a:t>The best LPC approach depends on a combination of these three</a:t>
            </a:r>
            <a:endParaRPr lang="en-IE" sz="2000" dirty="0"/>
          </a:p>
          <a:p>
            <a:pPr>
              <a:spcBef>
                <a:spcPts val="0"/>
              </a:spcBef>
            </a:pPr>
            <a:endParaRPr lang="en-IE" sz="2000" dirty="0"/>
          </a:p>
          <a:p>
            <a:pPr>
              <a:spcBef>
                <a:spcPts val="0"/>
              </a:spcBef>
            </a:pPr>
            <a:endParaRPr lang="en-IE" sz="2000" dirty="0"/>
          </a:p>
        </p:txBody>
      </p:sp>
    </p:spTree>
    <p:extLst>
      <p:ext uri="{BB962C8B-B14F-4D97-AF65-F5344CB8AC3E}">
        <p14:creationId xmlns:p14="http://schemas.microsoft.com/office/powerpoint/2010/main" val="38163291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400" dirty="0">
                <a:solidFill>
                  <a:schemeClr val="bg1"/>
                </a:solidFill>
              </a:rPr>
              <a:t>Situational Leadership theory</a:t>
            </a:r>
            <a:endParaRPr lang="en-IE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79512" y="1600200"/>
            <a:ext cx="8784976" cy="4525963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US" sz="2400" dirty="0"/>
              <a:t>The Hersey and Blanchard (1972) theory of Situational Leadership  suggests that leaders should match their leadership style to the development level of the person, or group of people, being led</a:t>
            </a:r>
          </a:p>
          <a:p>
            <a:pPr>
              <a:spcBef>
                <a:spcPts val="0"/>
              </a:spcBef>
            </a:pPr>
            <a:endParaRPr lang="en-US" sz="2400" dirty="0"/>
          </a:p>
          <a:p>
            <a:pPr>
              <a:spcBef>
                <a:spcPts val="0"/>
              </a:spcBef>
            </a:pPr>
            <a:r>
              <a:rPr lang="en-GB" sz="2400" dirty="0"/>
              <a:t>There are no good and bad styles of leadership, only those that are appropriate for the given situation of the task and people who are being led</a:t>
            </a:r>
          </a:p>
          <a:p>
            <a:pPr>
              <a:spcBef>
                <a:spcPts val="0"/>
              </a:spcBef>
            </a:pPr>
            <a:endParaRPr lang="en-US" sz="2400" dirty="0"/>
          </a:p>
          <a:p>
            <a:pPr>
              <a:spcBef>
                <a:spcPts val="0"/>
              </a:spcBef>
            </a:pPr>
            <a:r>
              <a:rPr lang="en-US" sz="2400" dirty="0"/>
              <a:t>It </a:t>
            </a:r>
            <a:r>
              <a:rPr lang="en-GB" sz="2400" dirty="0"/>
              <a:t>proposed four leadership styles which suggest that leaders should put greater or less focus on the task in question and/or the relationship between the leader and the follower, depending on the development level of the follower</a:t>
            </a:r>
            <a:endParaRPr lang="en-IE" sz="2400" dirty="0"/>
          </a:p>
          <a:p>
            <a:pPr>
              <a:spcBef>
                <a:spcPts val="0"/>
              </a:spcBef>
            </a:pP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3169907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GB" sz="4400" dirty="0">
                <a:solidFill>
                  <a:schemeClr val="bg1"/>
                </a:solidFill>
              </a:rPr>
              <a:t>Situational Leadership theory</a:t>
            </a:r>
            <a:endParaRPr lang="en-IE" dirty="0">
              <a:solidFill>
                <a:schemeClr val="bg1"/>
              </a:solidFill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403A7452-4A8D-4126-BB9E-225E5E8E9ADD}"/>
              </a:ext>
            </a:extLst>
          </p:cNvPr>
          <p:cNvPicPr>
            <a:picLocks noGrp="1"/>
          </p:cNvPicPr>
          <p:nvPr>
            <p:ph idx="429496729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69362" y="1417638"/>
            <a:ext cx="4306894" cy="470852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40994443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Leader-Member Exchange Theory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79512" y="1600200"/>
            <a:ext cx="8856984" cy="4525963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000" dirty="0"/>
              <a:t>Leader-Member Exchange Theory, also called LMX or Vertical Dyad Linkage Theory, is </a:t>
            </a:r>
            <a:r>
              <a:rPr lang="en-US" sz="2000" dirty="0"/>
              <a:t>the classic social exchange </a:t>
            </a:r>
            <a:r>
              <a:rPr lang="en-US" sz="2000" dirty="0" smtClean="0"/>
              <a:t>leader-follow </a:t>
            </a:r>
            <a:r>
              <a:rPr lang="en-US" sz="2000" dirty="0"/>
              <a:t>approach that investigates the quality of the relationship experienced between and leader and follower </a:t>
            </a:r>
          </a:p>
          <a:p>
            <a:pPr>
              <a:spcBef>
                <a:spcPts val="0"/>
              </a:spcBef>
            </a:pPr>
            <a:endParaRPr lang="en-GB" sz="2000" dirty="0"/>
          </a:p>
          <a:p>
            <a:pPr>
              <a:spcBef>
                <a:spcPts val="0"/>
              </a:spcBef>
            </a:pPr>
            <a:r>
              <a:rPr lang="en-GB" sz="2000" dirty="0"/>
              <a:t>LMX focuses on followers and describes how leaders in groups maintain their position through a series of unspoken exchange agreements with their members</a:t>
            </a:r>
          </a:p>
          <a:p>
            <a:pPr>
              <a:spcBef>
                <a:spcPts val="0"/>
              </a:spcBef>
            </a:pPr>
            <a:endParaRPr lang="en-GB" sz="2000" dirty="0"/>
          </a:p>
          <a:p>
            <a:pPr>
              <a:spcBef>
                <a:spcPts val="0"/>
              </a:spcBef>
            </a:pPr>
            <a:r>
              <a:rPr lang="en-GB" sz="2000" dirty="0"/>
              <a:t>In particular, leaders often have a special relationship with an inner circle of trusted assistants and advisors, to whom they give high levels of responsibility, decision influence, and access to resources</a:t>
            </a:r>
          </a:p>
          <a:p>
            <a:pPr>
              <a:spcBef>
                <a:spcPts val="0"/>
              </a:spcBef>
            </a:pPr>
            <a:endParaRPr lang="en-GB" sz="2000" dirty="0"/>
          </a:p>
          <a:p>
            <a:pPr>
              <a:spcBef>
                <a:spcPts val="0"/>
              </a:spcBef>
            </a:pPr>
            <a:r>
              <a:rPr lang="en-GB" sz="2000" dirty="0"/>
              <a:t>The leader has to nurture the relationship with their inner circle, balancing giving them power with ensuring they do not have enough to strike out on their own</a:t>
            </a:r>
            <a:endParaRPr lang="en-IE" sz="2000" dirty="0"/>
          </a:p>
          <a:p>
            <a:pPr>
              <a:spcBef>
                <a:spcPts val="0"/>
              </a:spcBef>
            </a:pPr>
            <a:endParaRPr lang="en-IE" sz="2000" dirty="0"/>
          </a:p>
        </p:txBody>
      </p:sp>
    </p:spTree>
    <p:extLst>
      <p:ext uri="{BB962C8B-B14F-4D97-AF65-F5344CB8AC3E}">
        <p14:creationId xmlns:p14="http://schemas.microsoft.com/office/powerpoint/2010/main" val="39578388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2130" y="260648"/>
            <a:ext cx="9141869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Leader-Member Exchange Theory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251520" y="1600200"/>
            <a:ext cx="8784976" cy="4525963"/>
          </a:xfrm>
        </p:spPr>
        <p:txBody>
          <a:bodyPr>
            <a:normAutofit fontScale="55000" lnSpcReduction="20000"/>
          </a:bodyPr>
          <a:lstStyle/>
          <a:p>
            <a:r>
              <a:rPr lang="en-GB" sz="4400" dirty="0"/>
              <a:t>These relationships, if they are going to happen, start very soon after a person joins the group and follow three stages;</a:t>
            </a:r>
          </a:p>
          <a:p>
            <a:pPr lvl="1"/>
            <a:r>
              <a:rPr lang="en-GB" sz="4000" b="1" dirty="0"/>
              <a:t>Role taking</a:t>
            </a:r>
            <a:r>
              <a:rPr lang="en-IE" sz="4000" dirty="0"/>
              <a:t> - </a:t>
            </a:r>
            <a:r>
              <a:rPr lang="en-GB" sz="4000" dirty="0"/>
              <a:t>The member joins the team and the leader assesses their abilities and talents. Based on this, the leader may offer them opportunities to demonstrate their capabilities</a:t>
            </a:r>
          </a:p>
          <a:p>
            <a:pPr lvl="1"/>
            <a:endParaRPr lang="en-GB" sz="3300" dirty="0"/>
          </a:p>
          <a:p>
            <a:pPr lvl="1"/>
            <a:r>
              <a:rPr lang="en-GB" sz="4000" b="1" dirty="0"/>
              <a:t>Role-making</a:t>
            </a:r>
            <a:r>
              <a:rPr lang="en-IE" sz="4000" dirty="0"/>
              <a:t> - </a:t>
            </a:r>
            <a:r>
              <a:rPr lang="en-GB" sz="4000" dirty="0"/>
              <a:t>In the second phase, the leader and member take part in an unstructured and informal negotiation whereby a role is created for the member and the often-tacit promise of benefit and power in return for dedication and loyalty takes place</a:t>
            </a:r>
          </a:p>
          <a:p>
            <a:pPr lvl="1"/>
            <a:endParaRPr lang="en-IE" sz="3300" dirty="0"/>
          </a:p>
          <a:p>
            <a:pPr lvl="1"/>
            <a:r>
              <a:rPr lang="en-GB" sz="4000" b="1" dirty="0"/>
              <a:t>Routinisation </a:t>
            </a:r>
            <a:r>
              <a:rPr lang="en-IE" sz="4000" dirty="0"/>
              <a:t>- </a:t>
            </a:r>
            <a:r>
              <a:rPr lang="en-GB" sz="4000" dirty="0"/>
              <a:t>In this phase, a pattern of ongoing social exchange between the leader and the member becomes established.  Successful members are thus similar to or compatible with the leader in many ways </a:t>
            </a:r>
            <a:endParaRPr lang="en-IE" sz="4000" dirty="0"/>
          </a:p>
        </p:txBody>
      </p:sp>
    </p:spTree>
    <p:extLst>
      <p:ext uri="{BB962C8B-B14F-4D97-AF65-F5344CB8AC3E}">
        <p14:creationId xmlns:p14="http://schemas.microsoft.com/office/powerpoint/2010/main" val="31146222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Distributed Leadership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IE" sz="2400" b="1" i="1" dirty="0"/>
              <a:t>Distributed leadership</a:t>
            </a:r>
            <a:r>
              <a:rPr lang="en-IE" sz="2400" i="1" dirty="0"/>
              <a:t> </a:t>
            </a:r>
            <a:r>
              <a:rPr lang="en-IE" sz="2400" dirty="0"/>
              <a:t>is</a:t>
            </a:r>
            <a:r>
              <a:rPr lang="en-IE" sz="2400" b="1" dirty="0"/>
              <a:t> </a:t>
            </a:r>
            <a:r>
              <a:rPr lang="en-US" sz="2400" dirty="0"/>
              <a:t>the idea that leadership of an </a:t>
            </a:r>
            <a:r>
              <a:rPr lang="en-IE" sz="2400" dirty="0"/>
              <a:t>organisation</a:t>
            </a:r>
            <a:r>
              <a:rPr lang="en-US" sz="2400" dirty="0"/>
              <a:t> should not rest with a single individual, but should be shared or "distributed" among those with the relevant skills</a:t>
            </a:r>
          </a:p>
          <a:p>
            <a:endParaRPr lang="en-US" sz="2400" dirty="0"/>
          </a:p>
          <a:p>
            <a:r>
              <a:rPr lang="en-IE" sz="2400" dirty="0"/>
              <a:t>Spillane and Diamond (2007) outline that distributed leadership roles are played by multiple individuals, whether in formal or informal positions</a:t>
            </a:r>
          </a:p>
          <a:p>
            <a:endParaRPr lang="en-IE" sz="2400" dirty="0"/>
          </a:p>
          <a:p>
            <a:r>
              <a:rPr lang="en-IE" sz="2400" dirty="0"/>
              <a:t>Distributed leadership is neither a top-down nor a bottom-up approach but recognises that leadership roles are played by different people at different times</a:t>
            </a:r>
          </a:p>
          <a:p>
            <a:endParaRPr lang="en-IE" sz="2400" dirty="0"/>
          </a:p>
          <a:p>
            <a:r>
              <a:rPr lang="en-GB" sz="2400" dirty="0"/>
              <a:t>A central goal of the distributed leadership approach is for individuals to succeed in a climate of shared purpose, teamwork, and respect</a:t>
            </a: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364819807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Charismatic Leadership Theories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79512" y="1417638"/>
            <a:ext cx="8964488" cy="4708525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200" dirty="0"/>
              <a:t>Charismatic leadership is characterised by leaders who have what is commonly referred to as a special gift for doing exceptional things, charisma</a:t>
            </a:r>
          </a:p>
          <a:p>
            <a:pPr>
              <a:spcBef>
                <a:spcPts val="0"/>
              </a:spcBef>
            </a:pPr>
            <a:endParaRPr lang="en-US" sz="1600" dirty="0"/>
          </a:p>
          <a:p>
            <a:pPr>
              <a:spcBef>
                <a:spcPts val="0"/>
              </a:spcBef>
            </a:pPr>
            <a:r>
              <a:rPr lang="en-GB" sz="2200" dirty="0"/>
              <a:t>Charismatic leaders are capable of having profound and extraordinary effects on their followers by using articulation and impression management skills to formulate their visions</a:t>
            </a:r>
          </a:p>
          <a:p>
            <a:pPr>
              <a:spcBef>
                <a:spcPts val="0"/>
              </a:spcBef>
            </a:pPr>
            <a:endParaRPr lang="en-US" sz="1600" dirty="0"/>
          </a:p>
          <a:p>
            <a:pPr>
              <a:spcBef>
                <a:spcPts val="0"/>
              </a:spcBef>
            </a:pPr>
            <a:r>
              <a:rPr lang="en-IE" sz="2200" dirty="0"/>
              <a:t>House (1976) lists characteristics and behaviours associated with charismatic leaders;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Characteristics – dominance, self-confidence, the desire to influence, strong moral values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Behaviours - </a:t>
            </a:r>
            <a:r>
              <a:rPr lang="en-GB" sz="2000" dirty="0"/>
              <a:t>articulates clear goals and communicates high expectations, displays as a strong role model, shows competence and expresses confidence in the follower, and arouses motives</a:t>
            </a:r>
            <a:endParaRPr lang="en-IE" sz="2000" dirty="0"/>
          </a:p>
          <a:p>
            <a:pPr>
              <a:spcBef>
                <a:spcPts val="0"/>
              </a:spcBef>
            </a:pPr>
            <a:endParaRPr lang="en-US" sz="2400" dirty="0"/>
          </a:p>
          <a:p>
            <a:pPr>
              <a:spcBef>
                <a:spcPts val="0"/>
              </a:spcBef>
            </a:pPr>
            <a:endParaRPr lang="en-IE" sz="2400" dirty="0"/>
          </a:p>
          <a:p>
            <a:pPr>
              <a:spcBef>
                <a:spcPts val="0"/>
              </a:spcBef>
            </a:pP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26084198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Learning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 lvl="0"/>
            <a:r>
              <a:rPr lang="en-GB" sz="2400" dirty="0"/>
              <a:t>Define leadership and understand the differences between leaders and managers</a:t>
            </a:r>
            <a:endParaRPr lang="en-IE" sz="2400" dirty="0"/>
          </a:p>
          <a:p>
            <a:pPr lvl="0"/>
            <a:endParaRPr lang="en-GB" sz="2400" dirty="0"/>
          </a:p>
          <a:p>
            <a:pPr lvl="0"/>
            <a:r>
              <a:rPr lang="en-GB" sz="2400" dirty="0"/>
              <a:t>Distinguish between trait, behavioural and contingency leadership theories</a:t>
            </a:r>
            <a:endParaRPr lang="en-IE" sz="2400" dirty="0"/>
          </a:p>
          <a:p>
            <a:pPr lvl="0"/>
            <a:endParaRPr lang="en-GB" sz="2400" dirty="0"/>
          </a:p>
          <a:p>
            <a:pPr lvl="0">
              <a:lnSpc>
                <a:spcPct val="150000"/>
              </a:lnSpc>
            </a:pPr>
            <a:r>
              <a:rPr lang="en-GB" sz="2400" dirty="0">
                <a:effectLst/>
                <a:ea typeface="Times New Roman" panose="02020603050405020304" pitchFamily="18" charset="0"/>
              </a:rPr>
              <a:t>Recognise the new leadership theories – specifically what is meant by transformational, charismatic and distributed leadership</a:t>
            </a:r>
            <a:endParaRPr lang="en-IE" sz="2400" dirty="0">
              <a:effectLst/>
              <a:ea typeface="Times New Roman" panose="02020603050405020304" pitchFamily="18" charset="0"/>
            </a:endParaRPr>
          </a:p>
          <a:p>
            <a:endParaRPr lang="en-IE" sz="2400" dirty="0"/>
          </a:p>
          <a:p>
            <a:endParaRPr lang="en-IE" sz="24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959855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 fontScale="90000"/>
          </a:bodyPr>
          <a:lstStyle/>
          <a:p>
            <a:r>
              <a:rPr lang="en-GB" sz="4000" dirty="0" smtClean="0">
                <a:solidFill>
                  <a:schemeClr val="bg1"/>
                </a:solidFill>
              </a:rPr>
              <a:t>Transformational and Transactional </a:t>
            </a:r>
            <a:r>
              <a:rPr lang="en-GB" sz="4000" dirty="0">
                <a:solidFill>
                  <a:schemeClr val="bg1"/>
                </a:solidFill>
              </a:rPr>
              <a:t>Leadership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GB" sz="2400" b="1" dirty="0"/>
              <a:t>Transformational leadership</a:t>
            </a:r>
            <a:r>
              <a:rPr lang="en-GB" sz="2400" dirty="0"/>
              <a:t> </a:t>
            </a:r>
            <a:r>
              <a:rPr lang="en-IE" sz="2400" dirty="0"/>
              <a:t>is a </a:t>
            </a:r>
            <a:r>
              <a:rPr lang="en-US" sz="2400" dirty="0"/>
              <a:t>leadership style that can inspire positive changes in those who follow</a:t>
            </a:r>
          </a:p>
          <a:p>
            <a:endParaRPr lang="en-GB" sz="2400" dirty="0"/>
          </a:p>
          <a:p>
            <a:r>
              <a:rPr lang="en-GB" sz="2400" dirty="0"/>
              <a:t>It starts with the development of a vision, a view of the future that will excite and convert potential followers</a:t>
            </a:r>
          </a:p>
          <a:p>
            <a:endParaRPr lang="en-GB" sz="2400" dirty="0"/>
          </a:p>
          <a:p>
            <a:r>
              <a:rPr lang="en-GB" sz="2400" dirty="0"/>
              <a:t>The transformational approach is often contrasted with the transactional leadership approach</a:t>
            </a:r>
          </a:p>
          <a:p>
            <a:endParaRPr lang="en-GB" sz="2400" dirty="0"/>
          </a:p>
          <a:p>
            <a:r>
              <a:rPr lang="en-US" sz="2400" b="1" dirty="0"/>
              <a:t>Transactional leadership</a:t>
            </a:r>
            <a:r>
              <a:rPr lang="en-US" sz="2400" dirty="0"/>
              <a:t> is a leadership style that focuses on managing and supervising employees and are more concerned with maintaining the status quo</a:t>
            </a:r>
            <a:endParaRPr lang="en-GB" sz="2400" dirty="0"/>
          </a:p>
          <a:p>
            <a:endParaRPr lang="en-IE" sz="2400" dirty="0"/>
          </a:p>
          <a:p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2678792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US" sz="4000" dirty="0">
                <a:solidFill>
                  <a:schemeClr val="bg1"/>
                </a:solidFill>
              </a:rPr>
              <a:t>Gender and Leadership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US" sz="2400" dirty="0"/>
              <a:t>Women are significantly underrepresented when it comes to leadership positions in organisations</a:t>
            </a:r>
          </a:p>
          <a:p>
            <a:pPr>
              <a:spcBef>
                <a:spcPts val="0"/>
              </a:spcBef>
            </a:pPr>
            <a:r>
              <a:rPr lang="en-US" sz="2400" dirty="0"/>
              <a:t>Why do women struggle to obtain leadership positions?  </a:t>
            </a:r>
          </a:p>
          <a:p>
            <a:pPr lvl="1">
              <a:spcBef>
                <a:spcPts val="0"/>
              </a:spcBef>
            </a:pPr>
            <a:r>
              <a:rPr lang="en-US" sz="2200" dirty="0"/>
              <a:t>Leadership stereotypes tend to be more ‘masculine’ than ‘feminine’ </a:t>
            </a:r>
          </a:p>
          <a:p>
            <a:pPr lvl="1">
              <a:spcBef>
                <a:spcPts val="0"/>
              </a:spcBef>
            </a:pPr>
            <a:r>
              <a:rPr lang="en-US" sz="2200" dirty="0"/>
              <a:t>Women experience a strong gender bias when being evaluated for promotions on both their level of performance as well as their potential impact</a:t>
            </a:r>
          </a:p>
          <a:p>
            <a:pPr lvl="1">
              <a:spcBef>
                <a:spcPts val="0"/>
              </a:spcBef>
            </a:pPr>
            <a:r>
              <a:rPr lang="en-US" sz="2200" dirty="0"/>
              <a:t>Women do not excel sufficiently in their career due to assumptions regarding their perceived lack of ambition and a lesser company commitment due to family responsibility</a:t>
            </a:r>
          </a:p>
          <a:p>
            <a:pPr lvl="1">
              <a:spcBef>
                <a:spcPts val="0"/>
              </a:spcBef>
            </a:pPr>
            <a:r>
              <a:rPr lang="en-GB" sz="2200" dirty="0">
                <a:ea typeface="Times New Roman" panose="02020603050405020304" pitchFamily="18" charset="0"/>
              </a:rPr>
              <a:t>Pe</a:t>
            </a:r>
            <a:r>
              <a:rPr lang="en-GB" sz="2200" dirty="0">
                <a:effectLst/>
                <a:ea typeface="Times New Roman" panose="02020603050405020304" pitchFamily="18" charset="0"/>
              </a:rPr>
              <a:t>ople making selection decisions are likely to be strongly influenced by leadership stereotypes</a:t>
            </a:r>
            <a:endParaRPr lang="en-IE" sz="2200" dirty="0"/>
          </a:p>
          <a:p>
            <a:pPr>
              <a:spcBef>
                <a:spcPts val="0"/>
              </a:spcBef>
            </a:pP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303131873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The Dark Side of Leadership and Ethics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251520" y="1403648"/>
            <a:ext cx="8712968" cy="4722515"/>
          </a:xfrm>
        </p:spPr>
        <p:txBody>
          <a:bodyPr>
            <a:noAutofit/>
          </a:bodyPr>
          <a:lstStyle/>
          <a:p>
            <a:r>
              <a:rPr lang="en-GB" sz="2000" dirty="0"/>
              <a:t>To ignore or not consider the leadership in history that has emerged through leaders that were both unethical and highly destructive would be remiss </a:t>
            </a:r>
          </a:p>
          <a:p>
            <a:endParaRPr lang="en-GB" sz="2000" dirty="0"/>
          </a:p>
          <a:p>
            <a:r>
              <a:rPr lang="en-GB" sz="2000" dirty="0"/>
              <a:t>There is a strong relationship between destructive leadership and: followers’ attitudes to their leader; followers’ attitudes to their job; followers’ attitudes to the organisation; and increased occupational stress of the follower</a:t>
            </a:r>
          </a:p>
          <a:p>
            <a:endParaRPr lang="en-GB" sz="2000" dirty="0"/>
          </a:p>
          <a:p>
            <a:r>
              <a:rPr lang="en-GB" sz="2000" dirty="0"/>
              <a:t>Ciulla (2005) identifies three categories for the moral assessment of leaders:</a:t>
            </a:r>
          </a:p>
          <a:p>
            <a:pPr lvl="1"/>
            <a:r>
              <a:rPr lang="en-GB" sz="2000" dirty="0"/>
              <a:t>The ethics of leaders themselves – the intentions of leaders and the personal ethics of leaders.</a:t>
            </a:r>
            <a:endParaRPr lang="en-IE" sz="2000" dirty="0"/>
          </a:p>
          <a:p>
            <a:pPr lvl="1"/>
            <a:r>
              <a:rPr lang="en-GB" sz="2000" dirty="0"/>
              <a:t>The ethics of how a leader leads (or the process of leadership) – the means that a leader uses to lead (the ethics of the relationship between leaders and all those affected by his or her actions).</a:t>
            </a:r>
            <a:endParaRPr lang="en-IE" sz="2000" dirty="0"/>
          </a:p>
          <a:p>
            <a:pPr lvl="1"/>
            <a:r>
              <a:rPr lang="en-GB" sz="2000" dirty="0"/>
              <a:t>The ethics of what a leader does – the ends of leadership </a:t>
            </a:r>
            <a:endParaRPr lang="en-IE" sz="2000" dirty="0"/>
          </a:p>
        </p:txBody>
      </p:sp>
    </p:spTree>
    <p:extLst>
      <p:ext uri="{BB962C8B-B14F-4D97-AF65-F5344CB8AC3E}">
        <p14:creationId xmlns:p14="http://schemas.microsoft.com/office/powerpoint/2010/main" val="33718259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dirty="0">
                <a:solidFill>
                  <a:schemeClr val="bg1"/>
                </a:solidFill>
              </a:rPr>
              <a:t>Developing Leaders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79512" y="1403648"/>
            <a:ext cx="8856984" cy="4722515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200" b="1" i="1" dirty="0"/>
              <a:t>Leadership development</a:t>
            </a:r>
            <a:r>
              <a:rPr lang="en-GB" sz="2200" i="1" dirty="0"/>
              <a:t> </a:t>
            </a:r>
            <a:r>
              <a:rPr lang="en-GB" sz="2200" dirty="0"/>
              <a:t>is the activities and practices that enhance the ability of leaders to work as part of a team to develop relationships with organisational stakeholders</a:t>
            </a:r>
          </a:p>
          <a:p>
            <a:pPr>
              <a:spcBef>
                <a:spcPts val="0"/>
              </a:spcBef>
            </a:pPr>
            <a:endParaRPr lang="en-GB" sz="2200" dirty="0"/>
          </a:p>
          <a:p>
            <a:pPr>
              <a:spcBef>
                <a:spcPts val="0"/>
              </a:spcBef>
            </a:pPr>
            <a:r>
              <a:rPr lang="en-GB" sz="2200" dirty="0">
                <a:effectLst/>
                <a:ea typeface="Times New Roman" panose="02020603050405020304" pitchFamily="18" charset="0"/>
              </a:rPr>
              <a:t>For leadership development to be effective, it must be closely aligned with the organisational context including its strategy and culture, and also the specific needs of individual leaders</a:t>
            </a:r>
            <a:endParaRPr lang="en-GB" sz="2200" dirty="0"/>
          </a:p>
          <a:p>
            <a:pPr>
              <a:spcBef>
                <a:spcPts val="0"/>
              </a:spcBef>
            </a:pPr>
            <a:endParaRPr lang="en-IE" sz="2200" dirty="0"/>
          </a:p>
          <a:p>
            <a:pPr>
              <a:spcBef>
                <a:spcPts val="0"/>
              </a:spcBef>
            </a:pPr>
            <a:r>
              <a:rPr lang="en-GB" sz="2200" dirty="0"/>
              <a:t>The Centre for Creative Leadership propose a 70:20:10 development mix, where they consider lessons learned by successful and effective leaders are roughly:</a:t>
            </a:r>
          </a:p>
          <a:p>
            <a:pPr lvl="1">
              <a:spcBef>
                <a:spcPts val="0"/>
              </a:spcBef>
            </a:pPr>
            <a:r>
              <a:rPr lang="en-GB" sz="2000" dirty="0"/>
              <a:t>70% from tough jobs (on-the job development)</a:t>
            </a:r>
          </a:p>
          <a:p>
            <a:pPr lvl="1">
              <a:spcBef>
                <a:spcPts val="0"/>
              </a:spcBef>
            </a:pPr>
            <a:r>
              <a:rPr lang="en-GB" sz="2000" dirty="0"/>
              <a:t>20% from people (coaching, mentoring and networking)</a:t>
            </a:r>
          </a:p>
          <a:p>
            <a:pPr lvl="1">
              <a:spcBef>
                <a:spcPts val="0"/>
              </a:spcBef>
            </a:pPr>
            <a:r>
              <a:rPr lang="en-GB" sz="2000" dirty="0"/>
              <a:t>10% from courses and reading (formal learning)</a:t>
            </a:r>
          </a:p>
          <a:p>
            <a:pPr>
              <a:spcBef>
                <a:spcPts val="0"/>
              </a:spcBef>
            </a:pPr>
            <a:endParaRPr lang="en-IE" sz="2400" dirty="0"/>
          </a:p>
          <a:p>
            <a:pPr>
              <a:spcBef>
                <a:spcPts val="0"/>
              </a:spcBef>
            </a:pP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156172952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dirty="0">
                <a:solidFill>
                  <a:schemeClr val="bg1"/>
                </a:solidFill>
              </a:rPr>
              <a:t>Leader Identity Development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400" dirty="0"/>
              <a:t>A leader’s identity is defined as who we are as a leader and, as a result, what leadership role we play</a:t>
            </a:r>
          </a:p>
          <a:p>
            <a:pPr>
              <a:spcBef>
                <a:spcPts val="0"/>
              </a:spcBef>
            </a:pPr>
            <a:endParaRPr lang="en-GB" sz="2400" dirty="0"/>
          </a:p>
          <a:p>
            <a:pPr>
              <a:spcBef>
                <a:spcPts val="0"/>
              </a:spcBef>
            </a:pPr>
            <a:r>
              <a:rPr lang="en-GB" sz="2400" dirty="0"/>
              <a:t>Leader identity is considered important because developing an understanding of who you are as a leader affects how you feel, think and act as a leader. This in turn provides the motivational force for seeking out leadership roles, development opportunities and experiences </a:t>
            </a:r>
          </a:p>
          <a:p>
            <a:pPr>
              <a:spcBef>
                <a:spcPts val="0"/>
              </a:spcBef>
            </a:pPr>
            <a:endParaRPr lang="en-GB" sz="2400" dirty="0"/>
          </a:p>
          <a:p>
            <a:pPr>
              <a:spcBef>
                <a:spcPts val="0"/>
              </a:spcBef>
            </a:pPr>
            <a:r>
              <a:rPr lang="en-GB" sz="2400" dirty="0"/>
              <a:t> Over time, and with experience, the development of a leader identity occurs, as a view of oneself as a leader solidifies and becomes more critical</a:t>
            </a: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41141199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dirty="0">
                <a:solidFill>
                  <a:schemeClr val="bg1"/>
                </a:solidFill>
              </a:rPr>
              <a:t>Managerial Takeaways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179512" y="1403648"/>
            <a:ext cx="8784976" cy="4761656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400" dirty="0"/>
              <a:t>It is important to understand the distinction between different theories of leadership so that we can both recognise leaders and place them in an appropriate position within the workplace</a:t>
            </a:r>
          </a:p>
          <a:p>
            <a:pPr>
              <a:spcBef>
                <a:spcPts val="0"/>
              </a:spcBef>
            </a:pPr>
            <a:endParaRPr lang="en-GB" sz="1800" dirty="0"/>
          </a:p>
          <a:p>
            <a:pPr>
              <a:spcBef>
                <a:spcPts val="0"/>
              </a:spcBef>
            </a:pPr>
            <a:r>
              <a:rPr lang="en-GB" sz="2400" dirty="0"/>
              <a:t>Selecting the right leaders for the right jobs has a significant impact on organisational performance</a:t>
            </a:r>
          </a:p>
          <a:p>
            <a:pPr>
              <a:spcBef>
                <a:spcPts val="0"/>
              </a:spcBef>
            </a:pPr>
            <a:endParaRPr lang="en-GB" sz="1800" dirty="0"/>
          </a:p>
          <a:p>
            <a:pPr>
              <a:spcBef>
                <a:spcPts val="0"/>
              </a:spcBef>
            </a:pPr>
            <a:r>
              <a:rPr lang="en-GB" sz="2400" dirty="0"/>
              <a:t>Gender equality in terms of leadership offers significant benefits for organisations, not least in financial terms</a:t>
            </a:r>
          </a:p>
          <a:p>
            <a:pPr>
              <a:spcBef>
                <a:spcPts val="0"/>
              </a:spcBef>
            </a:pPr>
            <a:endParaRPr lang="en-GB" sz="1600" dirty="0"/>
          </a:p>
          <a:p>
            <a:pPr>
              <a:spcBef>
                <a:spcPts val="0"/>
              </a:spcBef>
            </a:pPr>
            <a:r>
              <a:rPr lang="en-GB" sz="2400" dirty="0"/>
              <a:t>Leadership strength represents an important source of competitive advantage and organisations can use a variety of leadership development strategies to develop this human resource pool</a:t>
            </a: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17532492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-8016" y="287246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dirty="0" smtClean="0">
                <a:solidFill>
                  <a:schemeClr val="bg1"/>
                </a:solidFill>
              </a:rPr>
              <a:t>Questions</a:t>
            </a:r>
            <a:endParaRPr lang="en-IE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17638"/>
            <a:ext cx="8507288" cy="4708525"/>
          </a:xfrm>
        </p:spPr>
        <p:txBody>
          <a:bodyPr>
            <a:noAutofit/>
          </a:bodyPr>
          <a:lstStyle/>
          <a:p>
            <a:pPr lvl="0">
              <a:lnSpc>
                <a:spcPct val="170000"/>
              </a:lnSpc>
              <a:spcBef>
                <a:spcPts val="0"/>
              </a:spcBef>
            </a:pPr>
            <a:r>
              <a:rPr lang="en-GB" sz="2400" dirty="0"/>
              <a:t>What do leaders actually do in an organisation?</a:t>
            </a:r>
            <a:endParaRPr lang="en-IE" sz="2400" dirty="0"/>
          </a:p>
          <a:p>
            <a:pPr lvl="0"/>
            <a:r>
              <a:rPr lang="en-GB" sz="2400" dirty="0"/>
              <a:t>How does management really differ from leadership? </a:t>
            </a:r>
            <a:endParaRPr lang="en-IE" sz="2400" dirty="0"/>
          </a:p>
          <a:p>
            <a:pPr lvl="0"/>
            <a:r>
              <a:rPr lang="en-GB" sz="2400" dirty="0"/>
              <a:t>Distinguish between trait and behavioural theories of leadership.</a:t>
            </a:r>
            <a:endParaRPr lang="en-IE" sz="2400" dirty="0"/>
          </a:p>
          <a:p>
            <a:pPr lvl="0"/>
            <a:r>
              <a:rPr lang="en-GB" sz="2400" dirty="0"/>
              <a:t>Highlight the main criticisms of trait theories of leadership?</a:t>
            </a:r>
            <a:endParaRPr lang="en-IE" sz="2400" dirty="0"/>
          </a:p>
          <a:p>
            <a:pPr lvl="0"/>
            <a:r>
              <a:rPr lang="en-GB" sz="2400" dirty="0"/>
              <a:t>What is meant by transformational, charismatic and distributed leadership?</a:t>
            </a:r>
            <a:endParaRPr lang="en-IE" sz="2400" dirty="0"/>
          </a:p>
          <a:p>
            <a:pPr lvl="0"/>
            <a:r>
              <a:rPr lang="en-GB" sz="2400" dirty="0"/>
              <a:t>Do you believe gender has an impact on leadership behaviour?</a:t>
            </a:r>
            <a:endParaRPr lang="en-IE" sz="2400" dirty="0"/>
          </a:p>
          <a:p>
            <a:pPr lvl="0"/>
            <a:r>
              <a:rPr lang="en-GB" sz="2400" dirty="0"/>
              <a:t>Discuss the ‘dark-side’ </a:t>
            </a:r>
            <a:r>
              <a:rPr lang="en-GB" sz="2400"/>
              <a:t>of leadership</a:t>
            </a:r>
            <a:endParaRPr lang="en-IE" sz="2400" dirty="0"/>
          </a:p>
          <a:p>
            <a:r>
              <a:rPr lang="en-GB" sz="2400" dirty="0"/>
              <a:t>What are the main approaches to leader development? </a:t>
            </a:r>
            <a:endParaRPr lang="en-IE" sz="2400" dirty="0"/>
          </a:p>
          <a:p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33437419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Learning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 marL="342900" lvl="0" indent="-342900">
              <a:lnSpc>
                <a:spcPct val="150000"/>
              </a:lnSpc>
              <a:buFont typeface="Symbol" panose="05050102010706020507" pitchFamily="18" charset="2"/>
              <a:buChar char=""/>
            </a:pPr>
            <a:r>
              <a:rPr lang="en-GB" sz="2400" dirty="0">
                <a:effectLst/>
                <a:ea typeface="Times New Roman" panose="02020603050405020304" pitchFamily="18" charset="0"/>
              </a:rPr>
              <a:t>Recognise the nature of good leadership and the darker side of leadership</a:t>
            </a:r>
          </a:p>
          <a:p>
            <a:pPr marL="342900" lvl="0" indent="-342900">
              <a:lnSpc>
                <a:spcPct val="150000"/>
              </a:lnSpc>
              <a:buFont typeface="Symbol" panose="05050102010706020507" pitchFamily="18" charset="2"/>
              <a:buChar char=""/>
            </a:pPr>
            <a:endParaRPr lang="en-IE" sz="2400" dirty="0">
              <a:effectLst/>
              <a:ea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buFont typeface="Symbol" panose="05050102010706020507" pitchFamily="18" charset="2"/>
              <a:buChar char=""/>
            </a:pPr>
            <a:r>
              <a:rPr lang="en-GB" sz="2400" dirty="0">
                <a:effectLst/>
                <a:ea typeface="Times New Roman" panose="02020603050405020304" pitchFamily="18" charset="0"/>
              </a:rPr>
              <a:t>Explain the issues that need to be considered when deciding whether a leader can be developed, why organisations invest in leader development, and show an awareness of the different approaches used to develop leaders</a:t>
            </a:r>
            <a:endParaRPr lang="en-IE" sz="2400" dirty="0">
              <a:effectLst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7952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What is Leadership?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GB" sz="2400" dirty="0"/>
          </a:p>
          <a:p>
            <a:r>
              <a:rPr lang="en-GB" sz="2400" dirty="0"/>
              <a:t>Leadership is the ability to lead, guide and inspire a group of followers</a:t>
            </a:r>
          </a:p>
          <a:p>
            <a:endParaRPr lang="en-US" sz="2400" dirty="0"/>
          </a:p>
          <a:p>
            <a:r>
              <a:rPr lang="en-GB" sz="2400" dirty="0"/>
              <a:t>Leadership can be characterised as the nature of the influencing process that takes place between a leader and followers, and how this influencing process is affected by the leader’s dispositional characteristics, their behaviours, followers’ perceptions, and the context in which the influencing process takes place</a:t>
            </a:r>
          </a:p>
          <a:p>
            <a:endParaRPr lang="en-US" dirty="0"/>
          </a:p>
          <a:p>
            <a:endParaRPr lang="en-IE" dirty="0"/>
          </a:p>
          <a:p>
            <a:endParaRPr lang="en-IE" sz="2600" dirty="0"/>
          </a:p>
        </p:txBody>
      </p:sp>
    </p:spTree>
    <p:extLst>
      <p:ext uri="{BB962C8B-B14F-4D97-AF65-F5344CB8AC3E}">
        <p14:creationId xmlns:p14="http://schemas.microsoft.com/office/powerpoint/2010/main" val="20678049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187553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 fontScale="90000"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Leaders Versus Managers: </a:t>
            </a:r>
            <a:r>
              <a:rPr lang="en-GB" sz="4000" dirty="0" smtClean="0">
                <a:solidFill>
                  <a:schemeClr val="bg1"/>
                </a:solidFill>
              </a:rPr>
              <a:t/>
            </a:r>
            <a:br>
              <a:rPr lang="en-GB" sz="4000" dirty="0" smtClean="0">
                <a:solidFill>
                  <a:schemeClr val="bg1"/>
                </a:solidFill>
              </a:rPr>
            </a:br>
            <a:r>
              <a:rPr lang="en-GB" sz="4000" dirty="0" smtClean="0">
                <a:solidFill>
                  <a:schemeClr val="bg1"/>
                </a:solidFill>
              </a:rPr>
              <a:t>Are </a:t>
            </a:r>
            <a:r>
              <a:rPr lang="en-GB" sz="4000" dirty="0">
                <a:solidFill>
                  <a:schemeClr val="bg1"/>
                </a:solidFill>
              </a:rPr>
              <a:t>they the Same or Different?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en-IE" sz="2600" dirty="0"/>
              <a:t>There is considerable debate as to how a leader is different from a manager</a:t>
            </a:r>
          </a:p>
          <a:p>
            <a:endParaRPr lang="en-IE" sz="2600" dirty="0"/>
          </a:p>
          <a:p>
            <a:r>
              <a:rPr lang="en-IE" sz="2600" dirty="0"/>
              <a:t>Cunningham (1986) identifies three different viewpoints on the relationship between leadership and management</a:t>
            </a:r>
          </a:p>
          <a:p>
            <a:pPr lvl="1"/>
            <a:r>
              <a:rPr lang="en-IE" sz="2600" dirty="0"/>
              <a:t>The first position is that leadership is one competence among a range required for effective management</a:t>
            </a:r>
          </a:p>
          <a:p>
            <a:pPr lvl="1"/>
            <a:r>
              <a:rPr lang="en-IE" sz="2600" dirty="0"/>
              <a:t>The second position, proposed by Bennis and Nanus (2003) suggests that the two concepts are separate but related</a:t>
            </a:r>
          </a:p>
          <a:p>
            <a:pPr lvl="1"/>
            <a:r>
              <a:rPr lang="en-IE" sz="2600" dirty="0"/>
              <a:t>The third position sees both concepts to be partially overlapping</a:t>
            </a:r>
          </a:p>
          <a:p>
            <a:endParaRPr lang="en-IE" dirty="0"/>
          </a:p>
          <a:p>
            <a:endParaRPr lang="en-IE" sz="2600" dirty="0"/>
          </a:p>
        </p:txBody>
      </p:sp>
    </p:spTree>
    <p:extLst>
      <p:ext uri="{BB962C8B-B14F-4D97-AF65-F5344CB8AC3E}">
        <p14:creationId xmlns:p14="http://schemas.microsoft.com/office/powerpoint/2010/main" val="9957396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Trait Theories of Leadership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GB" sz="2400" dirty="0"/>
          </a:p>
          <a:p>
            <a:r>
              <a:rPr lang="en-GB" sz="2400" dirty="0"/>
              <a:t>Early leadership theories focus on the leader’s traits or behaviours, with employee work performance or commitment as outcomes of interest (Gibb, 1947)</a:t>
            </a:r>
          </a:p>
          <a:p>
            <a:endParaRPr lang="en-GB" sz="2400" dirty="0"/>
          </a:p>
          <a:p>
            <a:r>
              <a:rPr lang="en-GB" sz="2400" dirty="0"/>
              <a:t>Stogdill (1974) identified a number of traits and skills as critical to leaders, including being adaptable to situations, being alert to the social environment, being ambitious and achievement-orientated, demonstrating assertiveness, creativity, and being diplomatic and tactful</a:t>
            </a:r>
            <a:endParaRPr lang="en-IE" sz="2400" dirty="0"/>
          </a:p>
          <a:p>
            <a:endParaRPr lang="en-IE" sz="2400" dirty="0"/>
          </a:p>
          <a:p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12042173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Trait Theories of Leadership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85000" lnSpcReduction="10000"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McCall and Lombardo (1983) identified four primary traits by which leaders could either succeed or fail:</a:t>
            </a:r>
            <a:endParaRPr lang="en-IE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i="1" dirty="0"/>
              <a:t>Emotional stability and composure</a:t>
            </a:r>
            <a:endParaRPr lang="en-GB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i="1" dirty="0"/>
              <a:t>Admitting error</a:t>
            </a:r>
            <a:endParaRPr lang="en-GB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i="1" dirty="0"/>
              <a:t>Good interpersonal skills</a:t>
            </a:r>
            <a:endParaRPr lang="en-IE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i="1" dirty="0"/>
              <a:t>Intellectual breadth</a:t>
            </a:r>
            <a:endParaRPr lang="en-GB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endParaRPr lang="en-GB" sz="26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These traits are broadly similar to Richard Branson’s three most important leadership principles, which he suggests are listening (interpersonal skills), learning (intellectual breadth), and laugher (composure)</a:t>
            </a:r>
            <a:endParaRPr lang="en-IE" sz="3000" dirty="0"/>
          </a:p>
        </p:txBody>
      </p:sp>
    </p:spTree>
    <p:extLst>
      <p:ext uri="{BB962C8B-B14F-4D97-AF65-F5344CB8AC3E}">
        <p14:creationId xmlns:p14="http://schemas.microsoft.com/office/powerpoint/2010/main" val="29366877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Behavioural Theories of Leadership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GB" sz="2600" dirty="0"/>
          </a:p>
          <a:p>
            <a:r>
              <a:rPr lang="en-GB" sz="2600" dirty="0"/>
              <a:t>Behavioural theories of leadership are based on the premise that certain behaviours differentiate effective leaders from non-leaders</a:t>
            </a:r>
          </a:p>
          <a:p>
            <a:endParaRPr lang="en-GB" sz="2600" dirty="0"/>
          </a:p>
          <a:p>
            <a:r>
              <a:rPr lang="en-GB" sz="2600" dirty="0"/>
              <a:t>Behavioural theories of leadership include:</a:t>
            </a:r>
          </a:p>
          <a:p>
            <a:pPr lvl="1"/>
            <a:r>
              <a:rPr lang="en-GB" sz="2600" dirty="0"/>
              <a:t>Ohio State studies</a:t>
            </a:r>
            <a:endParaRPr lang="en-IE" sz="2600" dirty="0"/>
          </a:p>
          <a:p>
            <a:pPr lvl="1"/>
            <a:r>
              <a:rPr lang="en-GB" sz="2600" dirty="0"/>
              <a:t>University of Michigan studies</a:t>
            </a:r>
            <a:endParaRPr lang="en-IE" sz="2600" dirty="0"/>
          </a:p>
          <a:p>
            <a:pPr lvl="1"/>
            <a:r>
              <a:rPr lang="en-GB" sz="2600" dirty="0"/>
              <a:t>The Managerial Grid</a:t>
            </a:r>
          </a:p>
          <a:p>
            <a:endParaRPr lang="en-IE" dirty="0"/>
          </a:p>
          <a:p>
            <a:endParaRPr lang="en-IE" sz="2600" dirty="0"/>
          </a:p>
        </p:txBody>
      </p:sp>
    </p:spTree>
    <p:extLst>
      <p:ext uri="{BB962C8B-B14F-4D97-AF65-F5344CB8AC3E}">
        <p14:creationId xmlns:p14="http://schemas.microsoft.com/office/powerpoint/2010/main" val="40789070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 fontScale="90000"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Behavioural Theories of Leadership</a:t>
            </a:r>
            <a:br>
              <a:rPr lang="en-GB" sz="4000" dirty="0">
                <a:solidFill>
                  <a:schemeClr val="bg1"/>
                </a:solidFill>
              </a:rPr>
            </a:br>
            <a:r>
              <a:rPr lang="en-GB" sz="4000" dirty="0">
                <a:solidFill>
                  <a:schemeClr val="bg1"/>
                </a:solidFill>
              </a:rPr>
              <a:t>Ohio State </a:t>
            </a:r>
            <a:r>
              <a:rPr lang="en-GB" sz="4000" dirty="0" smtClean="0">
                <a:solidFill>
                  <a:schemeClr val="bg1"/>
                </a:solidFill>
              </a:rPr>
              <a:t>Studies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251520" y="1417638"/>
            <a:ext cx="8784976" cy="4708525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GB" sz="2200" dirty="0"/>
              <a:t>Identified two factors related to leader effectiveness: consideration and initiating structure</a:t>
            </a:r>
          </a:p>
          <a:p>
            <a:pPr lvl="1">
              <a:spcBef>
                <a:spcPts val="0"/>
              </a:spcBef>
            </a:pPr>
            <a:r>
              <a:rPr lang="en-GB" sz="2000" dirty="0"/>
              <a:t>The initiating structure leadership style focuses on the extent to which a leader defines and structures their role, and the roles of their followers, in achieving organisational goals and objectives</a:t>
            </a:r>
          </a:p>
          <a:p>
            <a:pPr lvl="1">
              <a:spcBef>
                <a:spcPts val="0"/>
              </a:spcBef>
            </a:pPr>
            <a:r>
              <a:rPr lang="en-GB" sz="2000" dirty="0"/>
              <a:t>The consideration leadership style is essentially the same as an employee-centred leadership style; it focuses on meeting people’s needs and developing relationships</a:t>
            </a:r>
          </a:p>
          <a:p>
            <a:pPr lvl="1">
              <a:spcBef>
                <a:spcPts val="0"/>
              </a:spcBef>
            </a:pPr>
            <a:endParaRPr lang="en-GB" sz="1400" dirty="0"/>
          </a:p>
          <a:p>
            <a:pPr>
              <a:spcBef>
                <a:spcPts val="0"/>
              </a:spcBef>
            </a:pPr>
            <a:r>
              <a:rPr lang="en-IE" sz="2200" dirty="0"/>
              <a:t>Because a leader can be high or low on initiating structure and/or consideration, four types of leadership styles were developed: 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low structure and high consideration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high structure and high consideration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low structure and low consideration</a:t>
            </a:r>
          </a:p>
          <a:p>
            <a:pPr lvl="1">
              <a:spcBef>
                <a:spcPts val="0"/>
              </a:spcBef>
            </a:pPr>
            <a:r>
              <a:rPr lang="en-IE" sz="2000" dirty="0"/>
              <a:t>high structure and low consideration</a:t>
            </a:r>
          </a:p>
          <a:p>
            <a:pPr>
              <a:spcBef>
                <a:spcPts val="0"/>
              </a:spcBef>
            </a:pP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20844535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TM03457444[[fn=Basis]]</Template>
  <TotalTime>974</TotalTime>
  <Words>2161</Words>
  <Application>Microsoft Office PowerPoint</Application>
  <PresentationFormat>On-screen Show (4:3)</PresentationFormat>
  <Paragraphs>187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Symbol</vt:lpstr>
      <vt:lpstr>Times New Roman</vt:lpstr>
      <vt:lpstr>Office Theme</vt:lpstr>
      <vt:lpstr>PowerPoint Presentation</vt:lpstr>
      <vt:lpstr>Learning Outcomes</vt:lpstr>
      <vt:lpstr>Learning Outcomes</vt:lpstr>
      <vt:lpstr>What is Leadership?</vt:lpstr>
      <vt:lpstr>Leaders Versus Managers:  Are they the Same or Different?</vt:lpstr>
      <vt:lpstr>Trait Theories of Leadership</vt:lpstr>
      <vt:lpstr>Trait Theories of Leadership</vt:lpstr>
      <vt:lpstr>Behavioural Theories of Leadership</vt:lpstr>
      <vt:lpstr>Behavioural Theories of Leadership Ohio State Studies</vt:lpstr>
      <vt:lpstr>Behavioural Theories of Leadership University of Michigan Studies</vt:lpstr>
      <vt:lpstr>Behavioural Theories of Leadership  The Managerial Grid</vt:lpstr>
      <vt:lpstr>Contingency Theory</vt:lpstr>
      <vt:lpstr>Fiedler's Contingency Model</vt:lpstr>
      <vt:lpstr>Situational Leadership theory</vt:lpstr>
      <vt:lpstr>Situational Leadership theory</vt:lpstr>
      <vt:lpstr>Leader-Member Exchange Theory</vt:lpstr>
      <vt:lpstr>Leader-Member Exchange Theory</vt:lpstr>
      <vt:lpstr>Distributed Leadership</vt:lpstr>
      <vt:lpstr>Charismatic Leadership Theories</vt:lpstr>
      <vt:lpstr>Transformational and Transactional Leadership</vt:lpstr>
      <vt:lpstr>Gender and Leadership</vt:lpstr>
      <vt:lpstr>The Dark Side of Leadership and Ethics</vt:lpstr>
      <vt:lpstr>Developing Leaders</vt:lpstr>
      <vt:lpstr>Leader Identity Development</vt:lpstr>
      <vt:lpstr>Managerial Takeaways</vt:lpstr>
      <vt:lpstr>Questions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Claire.Harnett</dc:creator>
  <cp:lastModifiedBy>Lauren Zimmerman</cp:lastModifiedBy>
  <cp:revision>59</cp:revision>
  <dcterms:created xsi:type="dcterms:W3CDTF">2016-01-04T09:34:48Z</dcterms:created>
  <dcterms:modified xsi:type="dcterms:W3CDTF">2021-10-13T08:58:21Z</dcterms:modified>
</cp:coreProperties>
</file>

<file path=docProps/thumbnail.jpeg>
</file>