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80" r:id="rId8"/>
    <p:sldId id="281" r:id="rId9"/>
    <p:sldId id="282" r:id="rId10"/>
    <p:sldId id="283" r:id="rId11"/>
    <p:sldId id="284" r:id="rId12"/>
    <p:sldId id="285" r:id="rId13"/>
    <p:sldId id="287" r:id="rId14"/>
    <p:sldId id="288" r:id="rId15"/>
    <p:sldId id="262" r:id="rId16"/>
    <p:sldId id="263" r:id="rId17"/>
    <p:sldId id="264" r:id="rId18"/>
    <p:sldId id="265" r:id="rId19"/>
    <p:sldId id="266" r:id="rId20"/>
    <p:sldId id="267" r:id="rId21"/>
    <p:sldId id="268" r:id="rId22"/>
    <p:sldId id="269" r:id="rId23"/>
    <p:sldId id="270" r:id="rId24"/>
    <p:sldId id="276" r:id="rId25"/>
    <p:sldId id="277" r:id="rId26"/>
    <p:sldId id="278" r:id="rId2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5AEC9"/>
    <a:srgbClr val="3BBCD6"/>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AA6680-390E-42D3-B7D4-24586E69B45C}" v="124" dt="2021-08-31T07:37:16.811"/>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 Id="rId8" Type="http://schemas.openxmlformats.org/officeDocument/2006/relationships/slide" Target="slides/slide7.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B2AA6680-390E-42D3-B7D4-24586E69B45C}"/>
    <pc:docChg chg="undo custSel addSld delSld modSld">
      <pc:chgData name="Claire.Harnett" userId="edddb424-bfc6-4d85-8905-6f548f644e18" providerId="ADAL" clId="{B2AA6680-390E-42D3-B7D4-24586E69B45C}" dt="2021-08-31T07:37:37.107" v="424" actId="20577"/>
      <pc:docMkLst>
        <pc:docMk/>
      </pc:docMkLst>
      <pc:sldChg chg="modSp mod">
        <pc:chgData name="Claire.Harnett" userId="edddb424-bfc6-4d85-8905-6f548f644e18" providerId="ADAL" clId="{B2AA6680-390E-42D3-B7D4-24586E69B45C}" dt="2021-08-28T18:01:03.090" v="128" actId="20577"/>
        <pc:sldMkLst>
          <pc:docMk/>
          <pc:sldMk cId="614916627" sldId="256"/>
        </pc:sldMkLst>
        <pc:spChg chg="mod">
          <ac:chgData name="Claire.Harnett" userId="edddb424-bfc6-4d85-8905-6f548f644e18" providerId="ADAL" clId="{B2AA6680-390E-42D3-B7D4-24586E69B45C}" dt="2021-08-28T18:00:54.083" v="98" actId="20577"/>
          <ac:spMkLst>
            <pc:docMk/>
            <pc:sldMk cId="614916627" sldId="256"/>
            <ac:spMk id="2" creationId="{00000000-0000-0000-0000-000000000000}"/>
          </ac:spMkLst>
        </pc:spChg>
        <pc:spChg chg="mod">
          <ac:chgData name="Claire.Harnett" userId="edddb424-bfc6-4d85-8905-6f548f644e18" providerId="ADAL" clId="{B2AA6680-390E-42D3-B7D4-24586E69B45C}" dt="2021-08-28T18:01:03.090" v="128" actId="20577"/>
          <ac:spMkLst>
            <pc:docMk/>
            <pc:sldMk cId="614916627" sldId="256"/>
            <ac:spMk id="4" creationId="{00000000-0000-0000-0000-000000000000}"/>
          </ac:spMkLst>
        </pc:spChg>
      </pc:sldChg>
      <pc:sldChg chg="modSp mod">
        <pc:chgData name="Claire.Harnett" userId="edddb424-bfc6-4d85-8905-6f548f644e18" providerId="ADAL" clId="{B2AA6680-390E-42D3-B7D4-24586E69B45C}" dt="2021-08-28T18:02:06.700" v="158" actId="404"/>
        <pc:sldMkLst>
          <pc:docMk/>
          <pc:sldMk cId="1839598555" sldId="257"/>
        </pc:sldMkLst>
        <pc:spChg chg="mod">
          <ac:chgData name="Claire.Harnett" userId="edddb424-bfc6-4d85-8905-6f548f644e18" providerId="ADAL" clId="{B2AA6680-390E-42D3-B7D4-24586E69B45C}" dt="2021-08-28T18:02:06.700" v="158" actId="404"/>
          <ac:spMkLst>
            <pc:docMk/>
            <pc:sldMk cId="1839598555" sldId="257"/>
            <ac:spMk id="3" creationId="{00000000-0000-0000-0000-000000000000}"/>
          </ac:spMkLst>
        </pc:spChg>
      </pc:sldChg>
      <pc:sldChg chg="modSp mod">
        <pc:chgData name="Claire.Harnett" userId="edddb424-bfc6-4d85-8905-6f548f644e18" providerId="ADAL" clId="{B2AA6680-390E-42D3-B7D4-24586E69B45C}" dt="2021-08-28T18:02:11.512" v="159" actId="404"/>
        <pc:sldMkLst>
          <pc:docMk/>
          <pc:sldMk cId="1157952092" sldId="258"/>
        </pc:sldMkLst>
        <pc:spChg chg="mod">
          <ac:chgData name="Claire.Harnett" userId="edddb424-bfc6-4d85-8905-6f548f644e18" providerId="ADAL" clId="{B2AA6680-390E-42D3-B7D4-24586E69B45C}" dt="2021-08-28T18:02:11.512" v="159" actId="404"/>
          <ac:spMkLst>
            <pc:docMk/>
            <pc:sldMk cId="1157952092" sldId="258"/>
            <ac:spMk id="3" creationId="{00000000-0000-0000-0000-000000000000}"/>
          </ac:spMkLst>
        </pc:spChg>
      </pc:sldChg>
      <pc:sldChg chg="modSp mod modAnim">
        <pc:chgData name="Claire.Harnett" userId="edddb424-bfc6-4d85-8905-6f548f644e18" providerId="ADAL" clId="{B2AA6680-390E-42D3-B7D4-24586E69B45C}" dt="2021-08-30T06:54:18.825" v="172" actId="20577"/>
        <pc:sldMkLst>
          <pc:docMk/>
          <pc:sldMk cId="1854542032" sldId="259"/>
        </pc:sldMkLst>
        <pc:spChg chg="mod">
          <ac:chgData name="Claire.Harnett" userId="edddb424-bfc6-4d85-8905-6f548f644e18" providerId="ADAL" clId="{B2AA6680-390E-42D3-B7D4-24586E69B45C}" dt="2021-08-30T06:53:19.594" v="164" actId="20577"/>
          <ac:spMkLst>
            <pc:docMk/>
            <pc:sldMk cId="1854542032" sldId="259"/>
            <ac:spMk id="2" creationId="{00000000-0000-0000-0000-000000000000}"/>
          </ac:spMkLst>
        </pc:spChg>
        <pc:spChg chg="mod">
          <ac:chgData name="Claire.Harnett" userId="edddb424-bfc6-4d85-8905-6f548f644e18" providerId="ADAL" clId="{B2AA6680-390E-42D3-B7D4-24586E69B45C}" dt="2021-08-30T06:54:18.825" v="172" actId="20577"/>
          <ac:spMkLst>
            <pc:docMk/>
            <pc:sldMk cId="1854542032" sldId="259"/>
            <ac:spMk id="3" creationId="{00000000-0000-0000-0000-000000000000}"/>
          </ac:spMkLst>
        </pc:spChg>
      </pc:sldChg>
      <pc:sldChg chg="addSp modSp mod">
        <pc:chgData name="Claire.Harnett" userId="edddb424-bfc6-4d85-8905-6f548f644e18" providerId="ADAL" clId="{B2AA6680-390E-42D3-B7D4-24586E69B45C}" dt="2021-08-31T07:37:37.107" v="424" actId="20577"/>
        <pc:sldMkLst>
          <pc:docMk/>
          <pc:sldMk cId="1424510480" sldId="260"/>
        </pc:sldMkLst>
        <pc:spChg chg="mod">
          <ac:chgData name="Claire.Harnett" userId="edddb424-bfc6-4d85-8905-6f548f644e18" providerId="ADAL" clId="{B2AA6680-390E-42D3-B7D4-24586E69B45C}" dt="2021-08-30T06:54:53.879" v="173" actId="207"/>
          <ac:spMkLst>
            <pc:docMk/>
            <pc:sldMk cId="1424510480" sldId="260"/>
            <ac:spMk id="2" creationId="{00000000-0000-0000-0000-000000000000}"/>
          </ac:spMkLst>
        </pc:spChg>
        <pc:spChg chg="add mod">
          <ac:chgData name="Claire.Harnett" userId="edddb424-bfc6-4d85-8905-6f548f644e18" providerId="ADAL" clId="{B2AA6680-390E-42D3-B7D4-24586E69B45C}" dt="2021-08-31T07:37:37.107" v="424" actId="20577"/>
          <ac:spMkLst>
            <pc:docMk/>
            <pc:sldMk cId="1424510480" sldId="260"/>
            <ac:spMk id="4" creationId="{3EF7A0EE-7B50-4D96-A422-3A7343D10D54}"/>
          </ac:spMkLst>
        </pc:spChg>
      </pc:sldChg>
      <pc:sldChg chg="modSp mod modAnim">
        <pc:chgData name="Claire.Harnett" userId="edddb424-bfc6-4d85-8905-6f548f644e18" providerId="ADAL" clId="{B2AA6680-390E-42D3-B7D4-24586E69B45C}" dt="2021-08-30T07:00:09.547" v="201" actId="20577"/>
        <pc:sldMkLst>
          <pc:docMk/>
          <pc:sldMk cId="212148482" sldId="261"/>
        </pc:sldMkLst>
        <pc:spChg chg="mod">
          <ac:chgData name="Claire.Harnett" userId="edddb424-bfc6-4d85-8905-6f548f644e18" providerId="ADAL" clId="{B2AA6680-390E-42D3-B7D4-24586E69B45C}" dt="2021-08-30T06:59:15.996" v="199" actId="207"/>
          <ac:spMkLst>
            <pc:docMk/>
            <pc:sldMk cId="212148482" sldId="261"/>
            <ac:spMk id="2" creationId="{00000000-0000-0000-0000-000000000000}"/>
          </ac:spMkLst>
        </pc:spChg>
        <pc:spChg chg="mod">
          <ac:chgData name="Claire.Harnett" userId="edddb424-bfc6-4d85-8905-6f548f644e18" providerId="ADAL" clId="{B2AA6680-390E-42D3-B7D4-24586E69B45C}" dt="2021-08-30T07:00:09.547" v="201" actId="20577"/>
          <ac:spMkLst>
            <pc:docMk/>
            <pc:sldMk cId="212148482" sldId="261"/>
            <ac:spMk id="3" creationId="{00000000-0000-0000-0000-000000000000}"/>
          </ac:spMkLst>
        </pc:spChg>
      </pc:sldChg>
      <pc:sldChg chg="modSp mod">
        <pc:chgData name="Claire.Harnett" userId="edddb424-bfc6-4d85-8905-6f548f644e18" providerId="ADAL" clId="{B2AA6680-390E-42D3-B7D4-24586E69B45C}" dt="2021-08-30T07:19:01.123" v="302" actId="20577"/>
        <pc:sldMkLst>
          <pc:docMk/>
          <pc:sldMk cId="648642699" sldId="262"/>
        </pc:sldMkLst>
        <pc:spChg chg="mod">
          <ac:chgData name="Claire.Harnett" userId="edddb424-bfc6-4d85-8905-6f548f644e18" providerId="ADAL" clId="{B2AA6680-390E-42D3-B7D4-24586E69B45C}" dt="2021-08-30T07:18:36.445" v="300" actId="207"/>
          <ac:spMkLst>
            <pc:docMk/>
            <pc:sldMk cId="648642699" sldId="262"/>
            <ac:spMk id="2" creationId="{00000000-0000-0000-0000-000000000000}"/>
          </ac:spMkLst>
        </pc:spChg>
        <pc:spChg chg="mod">
          <ac:chgData name="Claire.Harnett" userId="edddb424-bfc6-4d85-8905-6f548f644e18" providerId="ADAL" clId="{B2AA6680-390E-42D3-B7D4-24586E69B45C}" dt="2021-08-30T07:19:01.123" v="302" actId="20577"/>
          <ac:spMkLst>
            <pc:docMk/>
            <pc:sldMk cId="648642699" sldId="262"/>
            <ac:spMk id="3" creationId="{00000000-0000-0000-0000-000000000000}"/>
          </ac:spMkLst>
        </pc:spChg>
      </pc:sldChg>
      <pc:sldChg chg="modSp mod">
        <pc:chgData name="Claire.Harnett" userId="edddb424-bfc6-4d85-8905-6f548f644e18" providerId="ADAL" clId="{B2AA6680-390E-42D3-B7D4-24586E69B45C}" dt="2021-08-30T07:19:48.964" v="303" actId="207"/>
        <pc:sldMkLst>
          <pc:docMk/>
          <pc:sldMk cId="3816329126" sldId="263"/>
        </pc:sldMkLst>
        <pc:spChg chg="mod">
          <ac:chgData name="Claire.Harnett" userId="edddb424-bfc6-4d85-8905-6f548f644e18" providerId="ADAL" clId="{B2AA6680-390E-42D3-B7D4-24586E69B45C}" dt="2021-08-30T07:19:48.964" v="303" actId="207"/>
          <ac:spMkLst>
            <pc:docMk/>
            <pc:sldMk cId="3816329126" sldId="263"/>
            <ac:spMk id="2" creationId="{00000000-0000-0000-0000-000000000000}"/>
          </ac:spMkLst>
        </pc:spChg>
        <pc:spChg chg="mod">
          <ac:chgData name="Claire.Harnett" userId="edddb424-bfc6-4d85-8905-6f548f644e18" providerId="ADAL" clId="{B2AA6680-390E-42D3-B7D4-24586E69B45C}" dt="2021-08-28T17:59:13.160" v="67" actId="404"/>
          <ac:spMkLst>
            <pc:docMk/>
            <pc:sldMk cId="3816329126" sldId="263"/>
            <ac:spMk id="3" creationId="{00000000-0000-0000-0000-000000000000}"/>
          </ac:spMkLst>
        </pc:spChg>
      </pc:sldChg>
      <pc:sldChg chg="modSp mod modAnim">
        <pc:chgData name="Claire.Harnett" userId="edddb424-bfc6-4d85-8905-6f548f644e18" providerId="ADAL" clId="{B2AA6680-390E-42D3-B7D4-24586E69B45C}" dt="2021-08-30T07:23:19.456" v="317" actId="404"/>
        <pc:sldMkLst>
          <pc:docMk/>
          <pc:sldMk cId="4198937762" sldId="264"/>
        </pc:sldMkLst>
        <pc:spChg chg="mod">
          <ac:chgData name="Claire.Harnett" userId="edddb424-bfc6-4d85-8905-6f548f644e18" providerId="ADAL" clId="{B2AA6680-390E-42D3-B7D4-24586E69B45C}" dt="2021-08-30T07:21:37.113" v="304" actId="207"/>
          <ac:spMkLst>
            <pc:docMk/>
            <pc:sldMk cId="4198937762" sldId="264"/>
            <ac:spMk id="2" creationId="{00000000-0000-0000-0000-000000000000}"/>
          </ac:spMkLst>
        </pc:spChg>
        <pc:spChg chg="mod">
          <ac:chgData name="Claire.Harnett" userId="edddb424-bfc6-4d85-8905-6f548f644e18" providerId="ADAL" clId="{B2AA6680-390E-42D3-B7D4-24586E69B45C}" dt="2021-08-30T07:23:19.456" v="317" actId="404"/>
          <ac:spMkLst>
            <pc:docMk/>
            <pc:sldMk cId="4198937762" sldId="264"/>
            <ac:spMk id="3" creationId="{00000000-0000-0000-0000-000000000000}"/>
          </ac:spMkLst>
        </pc:spChg>
      </pc:sldChg>
      <pc:sldChg chg="modSp mod">
        <pc:chgData name="Claire.Harnett" userId="edddb424-bfc6-4d85-8905-6f548f644e18" providerId="ADAL" clId="{B2AA6680-390E-42D3-B7D4-24586E69B45C}" dt="2021-08-30T07:39:51.293" v="416" actId="255"/>
        <pc:sldMkLst>
          <pc:docMk/>
          <pc:sldMk cId="2711849803" sldId="265"/>
        </pc:sldMkLst>
        <pc:spChg chg="mod">
          <ac:chgData name="Claire.Harnett" userId="edddb424-bfc6-4d85-8905-6f548f644e18" providerId="ADAL" clId="{B2AA6680-390E-42D3-B7D4-24586E69B45C}" dt="2021-08-30T07:23:31.730" v="319" actId="404"/>
          <ac:spMkLst>
            <pc:docMk/>
            <pc:sldMk cId="2711849803" sldId="265"/>
            <ac:spMk id="2" creationId="{00000000-0000-0000-0000-000000000000}"/>
          </ac:spMkLst>
        </pc:spChg>
        <pc:spChg chg="mod">
          <ac:chgData name="Claire.Harnett" userId="edddb424-bfc6-4d85-8905-6f548f644e18" providerId="ADAL" clId="{B2AA6680-390E-42D3-B7D4-24586E69B45C}" dt="2021-08-30T07:39:51.293" v="416" actId="255"/>
          <ac:spMkLst>
            <pc:docMk/>
            <pc:sldMk cId="2711849803" sldId="265"/>
            <ac:spMk id="3" creationId="{00000000-0000-0000-0000-000000000000}"/>
          </ac:spMkLst>
        </pc:spChg>
      </pc:sldChg>
      <pc:sldChg chg="modSp mod">
        <pc:chgData name="Claire.Harnett" userId="edddb424-bfc6-4d85-8905-6f548f644e18" providerId="ADAL" clId="{B2AA6680-390E-42D3-B7D4-24586E69B45C}" dt="2021-08-31T07:37:08.615" v="420" actId="20577"/>
        <pc:sldMkLst>
          <pc:docMk/>
          <pc:sldMk cId="4030203378" sldId="266"/>
        </pc:sldMkLst>
        <pc:spChg chg="mod">
          <ac:chgData name="Claire.Harnett" userId="edddb424-bfc6-4d85-8905-6f548f644e18" providerId="ADAL" clId="{B2AA6680-390E-42D3-B7D4-24586E69B45C}" dt="2021-08-30T07:26:17.931" v="326" actId="404"/>
          <ac:spMkLst>
            <pc:docMk/>
            <pc:sldMk cId="4030203378" sldId="266"/>
            <ac:spMk id="2" creationId="{00000000-0000-0000-0000-000000000000}"/>
          </ac:spMkLst>
        </pc:spChg>
        <pc:spChg chg="mod">
          <ac:chgData name="Claire.Harnett" userId="edddb424-bfc6-4d85-8905-6f548f644e18" providerId="ADAL" clId="{B2AA6680-390E-42D3-B7D4-24586E69B45C}" dt="2021-08-31T07:37:08.615" v="420" actId="20577"/>
          <ac:spMkLst>
            <pc:docMk/>
            <pc:sldMk cId="4030203378" sldId="266"/>
            <ac:spMk id="3" creationId="{00000000-0000-0000-0000-000000000000}"/>
          </ac:spMkLst>
        </pc:spChg>
      </pc:sldChg>
      <pc:sldChg chg="modSp mod modAnim">
        <pc:chgData name="Claire.Harnett" userId="edddb424-bfc6-4d85-8905-6f548f644e18" providerId="ADAL" clId="{B2AA6680-390E-42D3-B7D4-24586E69B45C}" dt="2021-08-30T07:28:12.502" v="335" actId="14100"/>
        <pc:sldMkLst>
          <pc:docMk/>
          <pc:sldMk cId="316990722" sldId="267"/>
        </pc:sldMkLst>
        <pc:spChg chg="mod">
          <ac:chgData name="Claire.Harnett" userId="edddb424-bfc6-4d85-8905-6f548f644e18" providerId="ADAL" clId="{B2AA6680-390E-42D3-B7D4-24586E69B45C}" dt="2021-08-30T07:27:21.979" v="333" actId="404"/>
          <ac:spMkLst>
            <pc:docMk/>
            <pc:sldMk cId="316990722" sldId="267"/>
            <ac:spMk id="2" creationId="{00000000-0000-0000-0000-000000000000}"/>
          </ac:spMkLst>
        </pc:spChg>
        <pc:spChg chg="mod">
          <ac:chgData name="Claire.Harnett" userId="edddb424-bfc6-4d85-8905-6f548f644e18" providerId="ADAL" clId="{B2AA6680-390E-42D3-B7D4-24586E69B45C}" dt="2021-08-30T07:28:12.502" v="335" actId="14100"/>
          <ac:spMkLst>
            <pc:docMk/>
            <pc:sldMk cId="316990722" sldId="267"/>
            <ac:spMk id="3" creationId="{00000000-0000-0000-0000-000000000000}"/>
          </ac:spMkLst>
        </pc:spChg>
      </pc:sldChg>
      <pc:sldChg chg="modSp mod modAnim">
        <pc:chgData name="Claire.Harnett" userId="edddb424-bfc6-4d85-8905-6f548f644e18" providerId="ADAL" clId="{B2AA6680-390E-42D3-B7D4-24586E69B45C}" dt="2021-08-30T07:30:25.355" v="351" actId="14100"/>
        <pc:sldMkLst>
          <pc:docMk/>
          <pc:sldMk cId="2409944437" sldId="268"/>
        </pc:sldMkLst>
        <pc:spChg chg="mod">
          <ac:chgData name="Claire.Harnett" userId="edddb424-bfc6-4d85-8905-6f548f644e18" providerId="ADAL" clId="{B2AA6680-390E-42D3-B7D4-24586E69B45C}" dt="2021-08-30T07:28:18.960" v="337" actId="404"/>
          <ac:spMkLst>
            <pc:docMk/>
            <pc:sldMk cId="2409944437" sldId="268"/>
            <ac:spMk id="2" creationId="{00000000-0000-0000-0000-000000000000}"/>
          </ac:spMkLst>
        </pc:spChg>
        <pc:spChg chg="mod">
          <ac:chgData name="Claire.Harnett" userId="edddb424-bfc6-4d85-8905-6f548f644e18" providerId="ADAL" clId="{B2AA6680-390E-42D3-B7D4-24586E69B45C}" dt="2021-08-30T07:30:25.355" v="351" actId="14100"/>
          <ac:spMkLst>
            <pc:docMk/>
            <pc:sldMk cId="2409944437" sldId="268"/>
            <ac:spMk id="3" creationId="{00000000-0000-0000-0000-000000000000}"/>
          </ac:spMkLst>
        </pc:spChg>
      </pc:sldChg>
      <pc:sldChg chg="modSp mod modAnim">
        <pc:chgData name="Claire.Harnett" userId="edddb424-bfc6-4d85-8905-6f548f644e18" providerId="ADAL" clId="{B2AA6680-390E-42D3-B7D4-24586E69B45C}" dt="2021-08-30T07:30:44.098" v="356" actId="14100"/>
        <pc:sldMkLst>
          <pc:docMk/>
          <pc:sldMk cId="3957838804" sldId="269"/>
        </pc:sldMkLst>
        <pc:spChg chg="mod">
          <ac:chgData name="Claire.Harnett" userId="edddb424-bfc6-4d85-8905-6f548f644e18" providerId="ADAL" clId="{B2AA6680-390E-42D3-B7D4-24586E69B45C}" dt="2021-08-30T07:30:35.890" v="353" actId="404"/>
          <ac:spMkLst>
            <pc:docMk/>
            <pc:sldMk cId="3957838804" sldId="269"/>
            <ac:spMk id="2" creationId="{00000000-0000-0000-0000-000000000000}"/>
          </ac:spMkLst>
        </pc:spChg>
        <pc:spChg chg="mod">
          <ac:chgData name="Claire.Harnett" userId="edddb424-bfc6-4d85-8905-6f548f644e18" providerId="ADAL" clId="{B2AA6680-390E-42D3-B7D4-24586E69B45C}" dt="2021-08-30T07:30:44.098" v="356" actId="14100"/>
          <ac:spMkLst>
            <pc:docMk/>
            <pc:sldMk cId="3957838804" sldId="269"/>
            <ac:spMk id="3" creationId="{00000000-0000-0000-0000-000000000000}"/>
          </ac:spMkLst>
        </pc:spChg>
      </pc:sldChg>
      <pc:sldChg chg="modSp mod modAnim">
        <pc:chgData name="Claire.Harnett" userId="edddb424-bfc6-4d85-8905-6f548f644e18" providerId="ADAL" clId="{B2AA6680-390E-42D3-B7D4-24586E69B45C}" dt="2021-08-31T07:37:16.810" v="422" actId="20577"/>
        <pc:sldMkLst>
          <pc:docMk/>
          <pc:sldMk cId="3114622241" sldId="270"/>
        </pc:sldMkLst>
        <pc:spChg chg="mod">
          <ac:chgData name="Claire.Harnett" userId="edddb424-bfc6-4d85-8905-6f548f644e18" providerId="ADAL" clId="{B2AA6680-390E-42D3-B7D4-24586E69B45C}" dt="2021-08-30T07:31:26.954" v="359" actId="207"/>
          <ac:spMkLst>
            <pc:docMk/>
            <pc:sldMk cId="3114622241" sldId="270"/>
            <ac:spMk id="2" creationId="{00000000-0000-0000-0000-000000000000}"/>
          </ac:spMkLst>
        </pc:spChg>
        <pc:spChg chg="mod">
          <ac:chgData name="Claire.Harnett" userId="edddb424-bfc6-4d85-8905-6f548f644e18" providerId="ADAL" clId="{B2AA6680-390E-42D3-B7D4-24586E69B45C}" dt="2021-08-31T07:37:16.810" v="422" actId="20577"/>
          <ac:spMkLst>
            <pc:docMk/>
            <pc:sldMk cId="3114622241" sldId="270"/>
            <ac:spMk id="3" creationId="{00000000-0000-0000-0000-000000000000}"/>
          </ac:spMkLst>
        </pc:spChg>
      </pc:sldChg>
      <pc:sldChg chg="del">
        <pc:chgData name="Claire.Harnett" userId="edddb424-bfc6-4d85-8905-6f548f644e18" providerId="ADAL" clId="{B2AA6680-390E-42D3-B7D4-24586E69B45C}" dt="2021-08-28T18:00:36.914" v="92" actId="47"/>
        <pc:sldMkLst>
          <pc:docMk/>
          <pc:sldMk cId="3648198078" sldId="271"/>
        </pc:sldMkLst>
      </pc:sldChg>
      <pc:sldChg chg="del">
        <pc:chgData name="Claire.Harnett" userId="edddb424-bfc6-4d85-8905-6f548f644e18" providerId="ADAL" clId="{B2AA6680-390E-42D3-B7D4-24586E69B45C}" dt="2021-08-28T18:00:37.114" v="93" actId="47"/>
        <pc:sldMkLst>
          <pc:docMk/>
          <pc:sldMk cId="2608419898" sldId="272"/>
        </pc:sldMkLst>
      </pc:sldChg>
      <pc:sldChg chg="del">
        <pc:chgData name="Claire.Harnett" userId="edddb424-bfc6-4d85-8905-6f548f644e18" providerId="ADAL" clId="{B2AA6680-390E-42D3-B7D4-24586E69B45C}" dt="2021-08-28T18:00:37.299" v="94" actId="47"/>
        <pc:sldMkLst>
          <pc:docMk/>
          <pc:sldMk cId="2678792797" sldId="273"/>
        </pc:sldMkLst>
      </pc:sldChg>
      <pc:sldChg chg="del">
        <pc:chgData name="Claire.Harnett" userId="edddb424-bfc6-4d85-8905-6f548f644e18" providerId="ADAL" clId="{B2AA6680-390E-42D3-B7D4-24586E69B45C}" dt="2021-08-28T18:00:38.553" v="95" actId="47"/>
        <pc:sldMkLst>
          <pc:docMk/>
          <pc:sldMk cId="2164621789" sldId="274"/>
        </pc:sldMkLst>
      </pc:sldChg>
      <pc:sldChg chg="del">
        <pc:chgData name="Claire.Harnett" userId="edddb424-bfc6-4d85-8905-6f548f644e18" providerId="ADAL" clId="{B2AA6680-390E-42D3-B7D4-24586E69B45C}" dt="2021-08-28T18:00:40.237" v="96" actId="47"/>
        <pc:sldMkLst>
          <pc:docMk/>
          <pc:sldMk cId="3031318739" sldId="275"/>
        </pc:sldMkLst>
      </pc:sldChg>
      <pc:sldChg chg="modSp mod">
        <pc:chgData name="Claire.Harnett" userId="edddb424-bfc6-4d85-8905-6f548f644e18" providerId="ADAL" clId="{B2AA6680-390E-42D3-B7D4-24586E69B45C}" dt="2021-08-30T07:38:18.199" v="411" actId="20577"/>
        <pc:sldMkLst>
          <pc:docMk/>
          <pc:sldMk cId="1561729520" sldId="276"/>
        </pc:sldMkLst>
        <pc:spChg chg="mod">
          <ac:chgData name="Claire.Harnett" userId="edddb424-bfc6-4d85-8905-6f548f644e18" providerId="ADAL" clId="{B2AA6680-390E-42D3-B7D4-24586E69B45C}" dt="2021-08-30T07:32:30.903" v="390" actId="20577"/>
          <ac:spMkLst>
            <pc:docMk/>
            <pc:sldMk cId="1561729520" sldId="276"/>
            <ac:spMk id="2" creationId="{00000000-0000-0000-0000-000000000000}"/>
          </ac:spMkLst>
        </pc:spChg>
        <pc:spChg chg="mod">
          <ac:chgData name="Claire.Harnett" userId="edddb424-bfc6-4d85-8905-6f548f644e18" providerId="ADAL" clId="{B2AA6680-390E-42D3-B7D4-24586E69B45C}" dt="2021-08-30T07:38:18.199" v="411" actId="20577"/>
          <ac:spMkLst>
            <pc:docMk/>
            <pc:sldMk cId="1561729520" sldId="276"/>
            <ac:spMk id="3" creationId="{00000000-0000-0000-0000-000000000000}"/>
          </ac:spMkLst>
        </pc:spChg>
      </pc:sldChg>
      <pc:sldChg chg="modSp mod modAnim">
        <pc:chgData name="Claire.Harnett" userId="edddb424-bfc6-4d85-8905-6f548f644e18" providerId="ADAL" clId="{B2AA6680-390E-42D3-B7D4-24586E69B45C}" dt="2021-08-28T18:00:29.804" v="89" actId="27636"/>
        <pc:sldMkLst>
          <pc:docMk/>
          <pc:sldMk cId="3343741985" sldId="277"/>
        </pc:sldMkLst>
        <pc:spChg chg="mod">
          <ac:chgData name="Claire.Harnett" userId="edddb424-bfc6-4d85-8905-6f548f644e18" providerId="ADAL" clId="{B2AA6680-390E-42D3-B7D4-24586E69B45C}" dt="2021-08-28T18:00:29.804" v="89" actId="27636"/>
          <ac:spMkLst>
            <pc:docMk/>
            <pc:sldMk cId="3343741985" sldId="277"/>
            <ac:spMk id="3" creationId="{00000000-0000-0000-0000-000000000000}"/>
          </ac:spMkLst>
        </pc:spChg>
      </pc:sldChg>
      <pc:sldChg chg="modSp mod modAnim">
        <pc:chgData name="Claire.Harnett" userId="edddb424-bfc6-4d85-8905-6f548f644e18" providerId="ADAL" clId="{B2AA6680-390E-42D3-B7D4-24586E69B45C}" dt="2021-08-28T18:00:34.684" v="91" actId="27636"/>
        <pc:sldMkLst>
          <pc:docMk/>
          <pc:sldMk cId="3371825925" sldId="278"/>
        </pc:sldMkLst>
        <pc:spChg chg="mod">
          <ac:chgData name="Claire.Harnett" userId="edddb424-bfc6-4d85-8905-6f548f644e18" providerId="ADAL" clId="{B2AA6680-390E-42D3-B7D4-24586E69B45C}" dt="2021-08-28T18:00:34.684" v="91" actId="27636"/>
          <ac:spMkLst>
            <pc:docMk/>
            <pc:sldMk cId="3371825925" sldId="278"/>
            <ac:spMk id="3" creationId="{00000000-0000-0000-0000-000000000000}"/>
          </ac:spMkLst>
        </pc:spChg>
      </pc:sldChg>
      <pc:sldChg chg="addSp delSp modSp add mod modAnim">
        <pc:chgData name="Claire.Harnett" userId="edddb424-bfc6-4d85-8905-6f548f644e18" providerId="ADAL" clId="{B2AA6680-390E-42D3-B7D4-24586E69B45C}" dt="2021-08-30T07:01:58.671" v="219" actId="207"/>
        <pc:sldMkLst>
          <pc:docMk/>
          <pc:sldMk cId="3326167392" sldId="279"/>
        </pc:sldMkLst>
        <pc:spChg chg="mod">
          <ac:chgData name="Claire.Harnett" userId="edddb424-bfc6-4d85-8905-6f548f644e18" providerId="ADAL" clId="{B2AA6680-390E-42D3-B7D4-24586E69B45C}" dt="2021-08-30T07:01:58.671" v="219" actId="207"/>
          <ac:spMkLst>
            <pc:docMk/>
            <pc:sldMk cId="3326167392" sldId="279"/>
            <ac:spMk id="2" creationId="{00000000-0000-0000-0000-000000000000}"/>
          </ac:spMkLst>
        </pc:spChg>
        <pc:spChg chg="del">
          <ac:chgData name="Claire.Harnett" userId="edddb424-bfc6-4d85-8905-6f548f644e18" providerId="ADAL" clId="{B2AA6680-390E-42D3-B7D4-24586E69B45C}" dt="2021-08-28T17:56:34.330" v="24"/>
          <ac:spMkLst>
            <pc:docMk/>
            <pc:sldMk cId="3326167392" sldId="279"/>
            <ac:spMk id="3" creationId="{00000000-0000-0000-0000-000000000000}"/>
          </ac:spMkLst>
        </pc:spChg>
        <pc:spChg chg="add mod">
          <ac:chgData name="Claire.Harnett" userId="edddb424-bfc6-4d85-8905-6f548f644e18" providerId="ADAL" clId="{B2AA6680-390E-42D3-B7D4-24586E69B45C}" dt="2021-08-30T07:01:53.825" v="218" actId="1076"/>
          <ac:spMkLst>
            <pc:docMk/>
            <pc:sldMk cId="3326167392" sldId="279"/>
            <ac:spMk id="6" creationId="{C06F7C96-72DB-4C54-A4D1-FA744D81AF00}"/>
          </ac:spMkLst>
        </pc:spChg>
        <pc:picChg chg="add del mod">
          <ac:chgData name="Claire.Harnett" userId="edddb424-bfc6-4d85-8905-6f548f644e18" providerId="ADAL" clId="{B2AA6680-390E-42D3-B7D4-24586E69B45C}" dt="2021-08-30T07:01:07.301" v="205" actId="21"/>
          <ac:picMkLst>
            <pc:docMk/>
            <pc:sldMk cId="3326167392" sldId="279"/>
            <ac:picMk id="5" creationId="{F42EDDB8-4D04-4F32-88DF-0837F3E63D63}"/>
          </ac:picMkLst>
        </pc:picChg>
        <pc:picChg chg="add mod modCrop">
          <ac:chgData name="Claire.Harnett" userId="edddb424-bfc6-4d85-8905-6f548f644e18" providerId="ADAL" clId="{B2AA6680-390E-42D3-B7D4-24586E69B45C}" dt="2021-08-30T07:01:43.902" v="215" actId="1076"/>
          <ac:picMkLst>
            <pc:docMk/>
            <pc:sldMk cId="3326167392" sldId="279"/>
            <ac:picMk id="7" creationId="{50D6AF57-73F1-4C93-9FF8-588E9CE131A7}"/>
          </ac:picMkLst>
        </pc:picChg>
      </pc:sldChg>
      <pc:sldChg chg="modSp add mod modAnim">
        <pc:chgData name="Claire.Harnett" userId="edddb424-bfc6-4d85-8905-6f548f644e18" providerId="ADAL" clId="{B2AA6680-390E-42D3-B7D4-24586E69B45C}" dt="2021-08-30T07:06:20.295" v="245" actId="14100"/>
        <pc:sldMkLst>
          <pc:docMk/>
          <pc:sldMk cId="82019753" sldId="280"/>
        </pc:sldMkLst>
        <pc:spChg chg="mod">
          <ac:chgData name="Claire.Harnett" userId="edddb424-bfc6-4d85-8905-6f548f644e18" providerId="ADAL" clId="{B2AA6680-390E-42D3-B7D4-24586E69B45C}" dt="2021-08-30T07:02:37.587" v="223" actId="403"/>
          <ac:spMkLst>
            <pc:docMk/>
            <pc:sldMk cId="82019753" sldId="280"/>
            <ac:spMk id="2" creationId="{00000000-0000-0000-0000-000000000000}"/>
          </ac:spMkLst>
        </pc:spChg>
        <pc:spChg chg="mod">
          <ac:chgData name="Claire.Harnett" userId="edddb424-bfc6-4d85-8905-6f548f644e18" providerId="ADAL" clId="{B2AA6680-390E-42D3-B7D4-24586E69B45C}" dt="2021-08-30T07:06:20.295" v="245" actId="14100"/>
          <ac:spMkLst>
            <pc:docMk/>
            <pc:sldMk cId="82019753" sldId="280"/>
            <ac:spMk id="3" creationId="{00000000-0000-0000-0000-000000000000}"/>
          </ac:spMkLst>
        </pc:spChg>
      </pc:sldChg>
      <pc:sldChg chg="modSp add mod modAnim">
        <pc:chgData name="Claire.Harnett" userId="edddb424-bfc6-4d85-8905-6f548f644e18" providerId="ADAL" clId="{B2AA6680-390E-42D3-B7D4-24586E69B45C}" dt="2021-08-30T07:08:21.460" v="248" actId="20577"/>
        <pc:sldMkLst>
          <pc:docMk/>
          <pc:sldMk cId="1483593036" sldId="281"/>
        </pc:sldMkLst>
        <pc:spChg chg="mod">
          <ac:chgData name="Claire.Harnett" userId="edddb424-bfc6-4d85-8905-6f548f644e18" providerId="ADAL" clId="{B2AA6680-390E-42D3-B7D4-24586E69B45C}" dt="2021-08-30T07:06:30.775" v="246" actId="207"/>
          <ac:spMkLst>
            <pc:docMk/>
            <pc:sldMk cId="1483593036" sldId="281"/>
            <ac:spMk id="2" creationId="{00000000-0000-0000-0000-000000000000}"/>
          </ac:spMkLst>
        </pc:spChg>
        <pc:spChg chg="mod">
          <ac:chgData name="Claire.Harnett" userId="edddb424-bfc6-4d85-8905-6f548f644e18" providerId="ADAL" clId="{B2AA6680-390E-42D3-B7D4-24586E69B45C}" dt="2021-08-30T07:08:21.460" v="248" actId="20577"/>
          <ac:spMkLst>
            <pc:docMk/>
            <pc:sldMk cId="1483593036" sldId="281"/>
            <ac:spMk id="3" creationId="{00000000-0000-0000-0000-000000000000}"/>
          </ac:spMkLst>
        </pc:spChg>
      </pc:sldChg>
      <pc:sldChg chg="modSp add mod modAnim">
        <pc:chgData name="Claire.Harnett" userId="edddb424-bfc6-4d85-8905-6f548f644e18" providerId="ADAL" clId="{B2AA6680-390E-42D3-B7D4-24586E69B45C}" dt="2021-08-30T07:08:28.146" v="250" actId="403"/>
        <pc:sldMkLst>
          <pc:docMk/>
          <pc:sldMk cId="654421022" sldId="282"/>
        </pc:sldMkLst>
        <pc:spChg chg="mod">
          <ac:chgData name="Claire.Harnett" userId="edddb424-bfc6-4d85-8905-6f548f644e18" providerId="ADAL" clId="{B2AA6680-390E-42D3-B7D4-24586E69B45C}" dt="2021-08-30T07:08:28.146" v="250" actId="403"/>
          <ac:spMkLst>
            <pc:docMk/>
            <pc:sldMk cId="654421022" sldId="282"/>
            <ac:spMk id="2" creationId="{00000000-0000-0000-0000-000000000000}"/>
          </ac:spMkLst>
        </pc:spChg>
        <pc:spChg chg="mod">
          <ac:chgData name="Claire.Harnett" userId="edddb424-bfc6-4d85-8905-6f548f644e18" providerId="ADAL" clId="{B2AA6680-390E-42D3-B7D4-24586E69B45C}" dt="2021-08-28T17:57:06.044" v="33"/>
          <ac:spMkLst>
            <pc:docMk/>
            <pc:sldMk cId="654421022" sldId="282"/>
            <ac:spMk id="3" creationId="{00000000-0000-0000-0000-000000000000}"/>
          </ac:spMkLst>
        </pc:spChg>
      </pc:sldChg>
      <pc:sldChg chg="modSp add mod modAnim">
        <pc:chgData name="Claire.Harnett" userId="edddb424-bfc6-4d85-8905-6f548f644e18" providerId="ADAL" clId="{B2AA6680-390E-42D3-B7D4-24586E69B45C}" dt="2021-08-30T07:10:03.143" v="252" actId="207"/>
        <pc:sldMkLst>
          <pc:docMk/>
          <pc:sldMk cId="1532696241" sldId="283"/>
        </pc:sldMkLst>
        <pc:spChg chg="mod">
          <ac:chgData name="Claire.Harnett" userId="edddb424-bfc6-4d85-8905-6f548f644e18" providerId="ADAL" clId="{B2AA6680-390E-42D3-B7D4-24586E69B45C}" dt="2021-08-30T07:10:03.143" v="252" actId="207"/>
          <ac:spMkLst>
            <pc:docMk/>
            <pc:sldMk cId="1532696241" sldId="283"/>
            <ac:spMk id="2" creationId="{00000000-0000-0000-0000-000000000000}"/>
          </ac:spMkLst>
        </pc:spChg>
        <pc:spChg chg="mod">
          <ac:chgData name="Claire.Harnett" userId="edddb424-bfc6-4d85-8905-6f548f644e18" providerId="ADAL" clId="{B2AA6680-390E-42D3-B7D4-24586E69B45C}" dt="2021-08-28T17:57:15.745" v="35"/>
          <ac:spMkLst>
            <pc:docMk/>
            <pc:sldMk cId="1532696241" sldId="283"/>
            <ac:spMk id="3" creationId="{00000000-0000-0000-0000-000000000000}"/>
          </ac:spMkLst>
        </pc:spChg>
      </pc:sldChg>
      <pc:sldChg chg="modSp add mod modAnim">
        <pc:chgData name="Claire.Harnett" userId="edddb424-bfc6-4d85-8905-6f548f644e18" providerId="ADAL" clId="{B2AA6680-390E-42D3-B7D4-24586E69B45C}" dt="2021-08-30T07:12:04.217" v="257" actId="113"/>
        <pc:sldMkLst>
          <pc:docMk/>
          <pc:sldMk cId="232256398" sldId="284"/>
        </pc:sldMkLst>
        <pc:spChg chg="mod">
          <ac:chgData name="Claire.Harnett" userId="edddb424-bfc6-4d85-8905-6f548f644e18" providerId="ADAL" clId="{B2AA6680-390E-42D3-B7D4-24586E69B45C}" dt="2021-08-30T07:12:04.217" v="257" actId="113"/>
          <ac:spMkLst>
            <pc:docMk/>
            <pc:sldMk cId="232256398" sldId="284"/>
            <ac:spMk id="2" creationId="{00000000-0000-0000-0000-000000000000}"/>
          </ac:spMkLst>
        </pc:spChg>
        <pc:spChg chg="mod">
          <ac:chgData name="Claire.Harnett" userId="edddb424-bfc6-4d85-8905-6f548f644e18" providerId="ADAL" clId="{B2AA6680-390E-42D3-B7D4-24586E69B45C}" dt="2021-08-28T17:57:24.046" v="38" actId="27636"/>
          <ac:spMkLst>
            <pc:docMk/>
            <pc:sldMk cId="232256398" sldId="284"/>
            <ac:spMk id="3" creationId="{00000000-0000-0000-0000-000000000000}"/>
          </ac:spMkLst>
        </pc:spChg>
      </pc:sldChg>
      <pc:sldChg chg="modSp add mod modAnim">
        <pc:chgData name="Claire.Harnett" userId="edddb424-bfc6-4d85-8905-6f548f644e18" providerId="ADAL" clId="{B2AA6680-390E-42D3-B7D4-24586E69B45C}" dt="2021-08-30T07:13:44.518" v="259" actId="207"/>
        <pc:sldMkLst>
          <pc:docMk/>
          <pc:sldMk cId="3301667799" sldId="285"/>
        </pc:sldMkLst>
        <pc:spChg chg="mod">
          <ac:chgData name="Claire.Harnett" userId="edddb424-bfc6-4d85-8905-6f548f644e18" providerId="ADAL" clId="{B2AA6680-390E-42D3-B7D4-24586E69B45C}" dt="2021-08-30T07:13:44.518" v="259" actId="207"/>
          <ac:spMkLst>
            <pc:docMk/>
            <pc:sldMk cId="3301667799" sldId="285"/>
            <ac:spMk id="2" creationId="{00000000-0000-0000-0000-000000000000}"/>
          </ac:spMkLst>
        </pc:spChg>
        <pc:spChg chg="mod">
          <ac:chgData name="Claire.Harnett" userId="edddb424-bfc6-4d85-8905-6f548f644e18" providerId="ADAL" clId="{B2AA6680-390E-42D3-B7D4-24586E69B45C}" dt="2021-08-28T17:57:36.855" v="40"/>
          <ac:spMkLst>
            <pc:docMk/>
            <pc:sldMk cId="3301667799" sldId="285"/>
            <ac:spMk id="3" creationId="{00000000-0000-0000-0000-000000000000}"/>
          </ac:spMkLst>
        </pc:spChg>
      </pc:sldChg>
      <pc:sldChg chg="addSp modSp add del mod modAnim">
        <pc:chgData name="Claire.Harnett" userId="edddb424-bfc6-4d85-8905-6f548f644e18" providerId="ADAL" clId="{B2AA6680-390E-42D3-B7D4-24586E69B45C}" dt="2021-08-30T07:16:33.942" v="263" actId="2696"/>
        <pc:sldMkLst>
          <pc:docMk/>
          <pc:sldMk cId="859473223" sldId="286"/>
        </pc:sldMkLst>
        <pc:spChg chg="mod">
          <ac:chgData name="Claire.Harnett" userId="edddb424-bfc6-4d85-8905-6f548f644e18" providerId="ADAL" clId="{B2AA6680-390E-42D3-B7D4-24586E69B45C}" dt="2021-08-30T07:14:34.277" v="262" actId="403"/>
          <ac:spMkLst>
            <pc:docMk/>
            <pc:sldMk cId="859473223" sldId="286"/>
            <ac:spMk id="2" creationId="{00000000-0000-0000-0000-000000000000}"/>
          </ac:spMkLst>
        </pc:spChg>
        <pc:spChg chg="mod">
          <ac:chgData name="Claire.Harnett" userId="edddb424-bfc6-4d85-8905-6f548f644e18" providerId="ADAL" clId="{B2AA6680-390E-42D3-B7D4-24586E69B45C}" dt="2021-08-28T17:58:01.103" v="50"/>
          <ac:spMkLst>
            <pc:docMk/>
            <pc:sldMk cId="859473223" sldId="286"/>
            <ac:spMk id="3" creationId="{00000000-0000-0000-0000-000000000000}"/>
          </ac:spMkLst>
        </pc:spChg>
        <pc:spChg chg="add mod">
          <ac:chgData name="Claire.Harnett" userId="edddb424-bfc6-4d85-8905-6f548f644e18" providerId="ADAL" clId="{B2AA6680-390E-42D3-B7D4-24586E69B45C}" dt="2021-08-28T17:58:27.595" v="55"/>
          <ac:spMkLst>
            <pc:docMk/>
            <pc:sldMk cId="859473223" sldId="286"/>
            <ac:spMk id="7" creationId="{7D845765-CE59-4003-B6C6-7C389E587DEB}"/>
          </ac:spMkLst>
        </pc:spChg>
        <pc:picChg chg="add mod">
          <ac:chgData name="Claire.Harnett" userId="edddb424-bfc6-4d85-8905-6f548f644e18" providerId="ADAL" clId="{B2AA6680-390E-42D3-B7D4-24586E69B45C}" dt="2021-08-28T17:58:20.543" v="54" actId="1076"/>
          <ac:picMkLst>
            <pc:docMk/>
            <pc:sldMk cId="859473223" sldId="286"/>
            <ac:picMk id="6" creationId="{0EC16D2B-9462-4488-8855-B21AAFF3EA12}"/>
          </ac:picMkLst>
        </pc:picChg>
      </pc:sldChg>
      <pc:sldChg chg="modSp add mod modAnim">
        <pc:chgData name="Claire.Harnett" userId="edddb424-bfc6-4d85-8905-6f548f644e18" providerId="ADAL" clId="{B2AA6680-390E-42D3-B7D4-24586E69B45C}" dt="2021-08-30T07:17:47.403" v="295" actId="20577"/>
        <pc:sldMkLst>
          <pc:docMk/>
          <pc:sldMk cId="2676488793" sldId="287"/>
        </pc:sldMkLst>
        <pc:spChg chg="mod">
          <ac:chgData name="Claire.Harnett" userId="edddb424-bfc6-4d85-8905-6f548f644e18" providerId="ADAL" clId="{B2AA6680-390E-42D3-B7D4-24586E69B45C}" dt="2021-08-30T07:16:50.595" v="278" actId="207"/>
          <ac:spMkLst>
            <pc:docMk/>
            <pc:sldMk cId="2676488793" sldId="287"/>
            <ac:spMk id="2" creationId="{00000000-0000-0000-0000-000000000000}"/>
          </ac:spMkLst>
        </pc:spChg>
        <pc:spChg chg="mod">
          <ac:chgData name="Claire.Harnett" userId="edddb424-bfc6-4d85-8905-6f548f644e18" providerId="ADAL" clId="{B2AA6680-390E-42D3-B7D4-24586E69B45C}" dt="2021-08-30T07:17:47.403" v="295" actId="20577"/>
          <ac:spMkLst>
            <pc:docMk/>
            <pc:sldMk cId="2676488793" sldId="287"/>
            <ac:spMk id="3" creationId="{00000000-0000-0000-0000-000000000000}"/>
          </ac:spMkLst>
        </pc:spChg>
      </pc:sldChg>
      <pc:sldChg chg="modSp add mod modAnim">
        <pc:chgData name="Claire.Harnett" userId="edddb424-bfc6-4d85-8905-6f548f644e18" providerId="ADAL" clId="{B2AA6680-390E-42D3-B7D4-24586E69B45C}" dt="2021-08-30T07:18:31.085" v="299" actId="20577"/>
        <pc:sldMkLst>
          <pc:docMk/>
          <pc:sldMk cId="4180207952" sldId="288"/>
        </pc:sldMkLst>
        <pc:spChg chg="mod">
          <ac:chgData name="Claire.Harnett" userId="edddb424-bfc6-4d85-8905-6f548f644e18" providerId="ADAL" clId="{B2AA6680-390E-42D3-B7D4-24586E69B45C}" dt="2021-08-30T07:18:09.267" v="297" actId="403"/>
          <ac:spMkLst>
            <pc:docMk/>
            <pc:sldMk cId="4180207952" sldId="288"/>
            <ac:spMk id="2" creationId="{00000000-0000-0000-0000-000000000000}"/>
          </ac:spMkLst>
        </pc:spChg>
        <pc:spChg chg="mod">
          <ac:chgData name="Claire.Harnett" userId="edddb424-bfc6-4d85-8905-6f548f644e18" providerId="ADAL" clId="{B2AA6680-390E-42D3-B7D4-24586E69B45C}" dt="2021-08-30T07:18:31.085" v="299" actId="20577"/>
          <ac:spMkLst>
            <pc:docMk/>
            <pc:sldMk cId="4180207952" sldId="288"/>
            <ac:spMk id="3" creationId="{00000000-0000-0000-0000-000000000000}"/>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8" name="Footer Placeholder 7"/>
          <p:cNvSpPr>
            <a:spLocks noGrp="1"/>
          </p:cNvSpPr>
          <p:nvPr>
            <p:ph type="ftr" sz="quarter" idx="11"/>
          </p:nvPr>
        </p:nvSpPr>
        <p:spPr/>
        <p:txBody>
          <a:bodyPr/>
          <a:lstStyle/>
          <a:p>
            <a:endParaRPr lang="en-IE" dirty="0"/>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4" name="Footer Placeholder 3"/>
          <p:cNvSpPr>
            <a:spLocks noGrp="1"/>
          </p:cNvSpPr>
          <p:nvPr>
            <p:ph type="ftr" sz="quarter" idx="11"/>
          </p:nvPr>
        </p:nvSpPr>
        <p:spPr/>
        <p:txBody>
          <a:bodyPr/>
          <a:lstStyle/>
          <a:p>
            <a:endParaRPr lang="en-IE" dirty="0"/>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3" name="Footer Placeholder 2"/>
          <p:cNvSpPr>
            <a:spLocks noGrp="1"/>
          </p:cNvSpPr>
          <p:nvPr>
            <p:ph type="ftr" sz="quarter" idx="11"/>
          </p:nvPr>
        </p:nvSpPr>
        <p:spPr/>
        <p:txBody>
          <a:bodyPr/>
          <a:lstStyle/>
          <a:p>
            <a:endParaRPr lang="en-IE" dirty="0"/>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dirty="0"/>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4</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Attitudes and Job Satisfaction</a:t>
            </a:r>
          </a:p>
        </p:txBody>
      </p:sp>
    </p:spTree>
    <p:extLst>
      <p:ext uri="{BB962C8B-B14F-4D97-AF65-F5344CB8AC3E}">
        <p14:creationId xmlns:p14="http://schemas.microsoft.com/office/powerpoint/2010/main" val="6149166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Stereotyping</a:t>
            </a:r>
          </a:p>
        </p:txBody>
      </p:sp>
      <p:sp>
        <p:nvSpPr>
          <p:cNvPr id="3" name="Content Placeholder 2"/>
          <p:cNvSpPr>
            <a:spLocks noGrp="1"/>
          </p:cNvSpPr>
          <p:nvPr>
            <p:ph idx="4294967295"/>
          </p:nvPr>
        </p:nvSpPr>
        <p:spPr>
          <a:xfrm>
            <a:off x="457200" y="1600200"/>
            <a:ext cx="8229600" cy="4525963"/>
          </a:xfrm>
        </p:spPr>
        <p:txBody>
          <a:bodyPr>
            <a:normAutofit/>
          </a:bodyPr>
          <a:lstStyle/>
          <a:p>
            <a:r>
              <a:rPr lang="en-IE" sz="2200" dirty="0"/>
              <a:t>When an individual encounters an out-group, their level of anxiety is heightened, which reduces their capacity to process information effectively</a:t>
            </a:r>
          </a:p>
          <a:p>
            <a:endParaRPr lang="en-IE" sz="2200" dirty="0"/>
          </a:p>
          <a:p>
            <a:r>
              <a:rPr lang="en-IE" sz="2200" dirty="0"/>
              <a:t>For this reason, the individual resorts to </a:t>
            </a:r>
            <a:r>
              <a:rPr lang="en-IE" sz="2200" b="1" dirty="0"/>
              <a:t>stereotyping</a:t>
            </a:r>
            <a:endParaRPr lang="en-IE" sz="2200" dirty="0"/>
          </a:p>
          <a:p>
            <a:pPr lvl="1"/>
            <a:r>
              <a:rPr lang="en-IE" sz="2200" dirty="0"/>
              <a:t>A stereotype is a preconceived belief that suggests that all members of a particular category share a set of characteristics</a:t>
            </a:r>
            <a:endParaRPr lang="en-IE" sz="2200" b="1" dirty="0"/>
          </a:p>
          <a:p>
            <a:endParaRPr lang="en-IE" sz="2200" dirty="0"/>
          </a:p>
          <a:p>
            <a:r>
              <a:rPr lang="en-IE" sz="2200" dirty="0"/>
              <a:t>The tendency to see all out-group members in stereotypical ways can be observed in a variety of contexts (e.g. ‘salespeople are exploitative and aggressive’; ‘Irish people have a drink problem’ and so on)</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1532696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Stereotyping</a:t>
            </a:r>
          </a:p>
        </p:txBody>
      </p:sp>
      <p:sp>
        <p:nvSpPr>
          <p:cNvPr id="3" name="Content Placeholder 2"/>
          <p:cNvSpPr>
            <a:spLocks noGrp="1"/>
          </p:cNvSpPr>
          <p:nvPr>
            <p:ph idx="4294967295"/>
          </p:nvPr>
        </p:nvSpPr>
        <p:spPr>
          <a:xfrm>
            <a:off x="457200" y="1600200"/>
            <a:ext cx="8229600" cy="4525963"/>
          </a:xfrm>
        </p:spPr>
        <p:txBody>
          <a:bodyPr>
            <a:normAutofit lnSpcReduction="10000"/>
          </a:bodyPr>
          <a:lstStyle/>
          <a:p>
            <a:r>
              <a:rPr lang="en-IE" sz="2200" dirty="0"/>
              <a:t>Stereotyping Benefits</a:t>
            </a:r>
          </a:p>
          <a:p>
            <a:pPr lvl="1"/>
            <a:r>
              <a:rPr lang="en-IE" sz="2200" dirty="0"/>
              <a:t>A</a:t>
            </a:r>
            <a:r>
              <a:rPr lang="en-IE" sz="2200" dirty="0" smtClean="0"/>
              <a:t>llows </a:t>
            </a:r>
            <a:r>
              <a:rPr lang="en-IE" sz="2200" dirty="0"/>
              <a:t>us to categorise employees into groups</a:t>
            </a:r>
          </a:p>
          <a:p>
            <a:pPr lvl="1"/>
            <a:r>
              <a:rPr lang="en-IE" sz="2200" dirty="0"/>
              <a:t>For example, those entering an organisation from college often join as part of a graduate programme</a:t>
            </a:r>
          </a:p>
          <a:p>
            <a:pPr lvl="1"/>
            <a:r>
              <a:rPr lang="en-IE" sz="2200" dirty="0"/>
              <a:t>Such a programme supposes that each graduate requires a comprehensive introduction to the work environment given their assumed lack of work experience</a:t>
            </a:r>
          </a:p>
          <a:p>
            <a:pPr marL="514350" indent="-457200"/>
            <a:endParaRPr lang="en-IE" sz="1400" dirty="0"/>
          </a:p>
          <a:p>
            <a:pPr marL="514350" indent="-457200"/>
            <a:r>
              <a:rPr lang="en-IE" sz="2200" dirty="0"/>
              <a:t>Stereotyping Problems</a:t>
            </a:r>
          </a:p>
          <a:p>
            <a:pPr marL="914400" lvl="1" indent="-457200"/>
            <a:r>
              <a:rPr lang="en-IE" sz="2200" dirty="0"/>
              <a:t>It is likely that one may overlook the array of differences and level of individuality of people being stereotyped</a:t>
            </a:r>
          </a:p>
          <a:p>
            <a:pPr marL="914400" lvl="1" indent="-457200"/>
            <a:r>
              <a:rPr lang="en-IE" sz="2200" b="1" dirty="0"/>
              <a:t>Confirmation bias </a:t>
            </a:r>
            <a:r>
              <a:rPr lang="en-IE" sz="2200" dirty="0"/>
              <a:t>- a tendency to seek out information that is in line with expectations and existing knowledge</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322563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grpId="0" nodeType="click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6" end="6"/>
                                            </p:txEl>
                                          </p:spTgt>
                                        </p:tgtEl>
                                        <p:attrNameLst>
                                          <p:attrName>style.visibility</p:attrName>
                                        </p:attrNameLst>
                                      </p:cBhvr>
                                      <p:to>
                                        <p:strVal val="visible"/>
                                      </p:to>
                                    </p:set>
                                    <p:animEffect transition="in" filter="fade">
                                      <p:cBhvr>
                                        <p:cTn id="24" dur="500"/>
                                        <p:tgtEl>
                                          <p:spTgt spid="3">
                                            <p:txEl>
                                              <p:pRg st="6" end="6"/>
                                            </p:txEl>
                                          </p:spTgt>
                                        </p:tgtEl>
                                      </p:cBhvr>
                                    </p:animEffect>
                                  </p:childTnLst>
                                </p:cTn>
                              </p:par>
                              <p:par>
                                <p:cTn id="25" presetID="10" presetClass="entr" presetSubtype="0" fill="hold" grpId="0" nodeType="with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animEffect transition="in" filter="fade">
                                      <p:cBhvr>
                                        <p:cTn id="2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Prejudice</a:t>
            </a:r>
            <a:endParaRPr lang="en-IE" sz="36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a:bodyPr>
          <a:lstStyle/>
          <a:p>
            <a:r>
              <a:rPr lang="en-IE" sz="2200" dirty="0"/>
              <a:t>Prejudice can be defined as a negative attitude towards members of a specific group and  can be either explicit or implicit</a:t>
            </a:r>
          </a:p>
          <a:p>
            <a:endParaRPr lang="en-IE" sz="2200" dirty="0"/>
          </a:p>
          <a:p>
            <a:r>
              <a:rPr lang="en-IE" sz="2200" dirty="0"/>
              <a:t>The concept of ‘</a:t>
            </a:r>
            <a:r>
              <a:rPr lang="en-IE" sz="2200" b="1" dirty="0"/>
              <a:t>prejudice</a:t>
            </a:r>
            <a:r>
              <a:rPr lang="en-IE" sz="2200" dirty="0"/>
              <a:t>’ falls neatly within the attitude domain</a:t>
            </a:r>
          </a:p>
          <a:p>
            <a:endParaRPr lang="en-IE" sz="2200" dirty="0"/>
          </a:p>
          <a:p>
            <a:r>
              <a:rPr lang="en-IE" sz="2200" dirty="0"/>
              <a:t>Prejudice can be either</a:t>
            </a:r>
          </a:p>
          <a:p>
            <a:pPr lvl="1"/>
            <a:r>
              <a:rPr lang="en-IE" sz="2200" dirty="0"/>
              <a:t>explicit and conscious (e.g. critical remarks about a person based on their race) </a:t>
            </a:r>
          </a:p>
          <a:p>
            <a:pPr lvl="1"/>
            <a:r>
              <a:rPr lang="en-IE" sz="2200" dirty="0"/>
              <a:t>implicit and unconscious (e.g. believing it is important to show female employees the crèche facilities on site during induction but not the male employees)</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33016677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par>
                                <p:cTn id="18" presetID="10" presetClass="entr" presetSubtype="0" fill="hold" grpId="0" nodeType="with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fade">
                                      <p:cBhvr>
                                        <p:cTn id="23"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Discrimination</a:t>
            </a:r>
            <a:endParaRPr lang="en-IE" sz="36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a:bodyPr>
          <a:lstStyle/>
          <a:p>
            <a:r>
              <a:rPr lang="en-IE" sz="2200" b="1" dirty="0"/>
              <a:t>Discrimination</a:t>
            </a:r>
            <a:r>
              <a:rPr lang="en-IE" sz="2200" dirty="0"/>
              <a:t> is an unjustified negative action towards members of a specific group</a:t>
            </a:r>
          </a:p>
          <a:p>
            <a:pPr lvl="1"/>
            <a:r>
              <a:rPr lang="en-IE" sz="2200" dirty="0"/>
              <a:t>Actively overlooking female employees for a position because of their group membership is discrimination</a:t>
            </a:r>
          </a:p>
          <a:p>
            <a:endParaRPr lang="en-IE" sz="1050" dirty="0"/>
          </a:p>
          <a:p>
            <a:r>
              <a:rPr lang="en-IE" sz="2200" dirty="0"/>
              <a:t>As the workplace becomes increasingly diverse the threat of discrimination becomes more apparent</a:t>
            </a:r>
          </a:p>
          <a:p>
            <a:endParaRPr lang="en-IE" sz="1050" b="1" dirty="0"/>
          </a:p>
          <a:p>
            <a:r>
              <a:rPr lang="en-IE" sz="2200" b="1" dirty="0"/>
              <a:t>Positive discrimination</a:t>
            </a:r>
            <a:r>
              <a:rPr lang="en-IE" sz="2200" dirty="0"/>
              <a:t> is the preferential discriminatory treatment of members of a minority group over a majority group</a:t>
            </a:r>
          </a:p>
          <a:p>
            <a:pPr lvl="1"/>
            <a:r>
              <a:rPr lang="en-IE" sz="2200" dirty="0"/>
              <a:t>The argument here is that in order for minority groups to receive the same opportunities as the majority group, some form of discrimination must occur</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6764887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fade">
                                      <p:cBhvr>
                                        <p:cTn id="23"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Work-Related Attitudes</a:t>
            </a:r>
          </a:p>
        </p:txBody>
      </p:sp>
      <p:sp>
        <p:nvSpPr>
          <p:cNvPr id="3" name="Content Placeholder 2"/>
          <p:cNvSpPr>
            <a:spLocks noGrp="1"/>
          </p:cNvSpPr>
          <p:nvPr>
            <p:ph idx="4294967295"/>
          </p:nvPr>
        </p:nvSpPr>
        <p:spPr>
          <a:xfrm>
            <a:off x="457200" y="1600200"/>
            <a:ext cx="8229600" cy="4525963"/>
          </a:xfrm>
        </p:spPr>
        <p:txBody>
          <a:bodyPr>
            <a:normAutofit/>
          </a:bodyPr>
          <a:lstStyle/>
          <a:p>
            <a:endParaRPr lang="en-IE" sz="2400" b="1" dirty="0"/>
          </a:p>
          <a:p>
            <a:r>
              <a:rPr lang="en-IE" sz="2400" b="1" dirty="0"/>
              <a:t>Job satisfaction</a:t>
            </a:r>
            <a:r>
              <a:rPr lang="en-IE" sz="2400" dirty="0"/>
              <a:t> according to Locke (1976) is a pleasurable or positive emotional state resulting from the appraisal of one’s job or job experiences</a:t>
            </a:r>
          </a:p>
          <a:p>
            <a:pPr lvl="1"/>
            <a:endParaRPr lang="en-IE" sz="2400" dirty="0"/>
          </a:p>
          <a:p>
            <a:pPr lvl="1"/>
            <a:r>
              <a:rPr lang="en-IE" sz="2400" dirty="0"/>
              <a:t>When an employee has a high level of job satisfaction they tend to view their job in a positive light</a:t>
            </a:r>
          </a:p>
          <a:p>
            <a:pPr lvl="1"/>
            <a:endParaRPr lang="en-IE" sz="2400" dirty="0"/>
          </a:p>
          <a:p>
            <a:pPr lvl="1"/>
            <a:r>
              <a:rPr lang="en-IE" sz="2400" dirty="0"/>
              <a:t>When dissatisfied with their job they tend to hold a negative attitude towards it</a:t>
            </a:r>
          </a:p>
          <a:p>
            <a:endParaRPr lang="en-IE" dirty="0"/>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41802079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3" end="3"/>
                                            </p:txEl>
                                          </p:spTgt>
                                        </p:tgtEl>
                                        <p:attrNameLst>
                                          <p:attrName>style.visibility</p:attrName>
                                        </p:attrNameLst>
                                      </p:cBhvr>
                                      <p:to>
                                        <p:strVal val="visible"/>
                                      </p:to>
                                    </p:set>
                                    <p:animEffect transition="in" filter="fade">
                                      <p:cBhvr>
                                        <p:cTn id="10" dur="500"/>
                                        <p:tgtEl>
                                          <p:spTgt spid="3">
                                            <p:txEl>
                                              <p:pRg st="3" end="3"/>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Effect transition="in" filter="fade">
                                      <p:cBhvr>
                                        <p:cTn id="13"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Job Satisfaction</a:t>
            </a:r>
          </a:p>
        </p:txBody>
      </p:sp>
      <p:sp>
        <p:nvSpPr>
          <p:cNvPr id="3" name="Content Placeholder 2"/>
          <p:cNvSpPr>
            <a:spLocks noGrp="1"/>
          </p:cNvSpPr>
          <p:nvPr>
            <p:ph idx="4294967295"/>
          </p:nvPr>
        </p:nvSpPr>
        <p:spPr>
          <a:xfrm>
            <a:off x="457200" y="1600200"/>
            <a:ext cx="8229600" cy="4525963"/>
          </a:xfrm>
        </p:spPr>
        <p:txBody>
          <a:bodyPr>
            <a:normAutofit lnSpcReduction="10000"/>
          </a:bodyPr>
          <a:lstStyle/>
          <a:p>
            <a:pPr marL="0" indent="0">
              <a:buNone/>
            </a:pPr>
            <a:r>
              <a:rPr lang="en-IE" sz="2400" dirty="0"/>
              <a:t>There are three perspectives on job satisfaction (Baker, 2004):</a:t>
            </a:r>
          </a:p>
          <a:p>
            <a:endParaRPr lang="en-IE" sz="1000" dirty="0"/>
          </a:p>
          <a:p>
            <a:r>
              <a:rPr lang="en-IE" sz="2000" b="1" dirty="0"/>
              <a:t>Task characteristics approach</a:t>
            </a:r>
          </a:p>
          <a:p>
            <a:pPr lvl="1"/>
            <a:r>
              <a:rPr lang="en-IE" sz="2000" dirty="0"/>
              <a:t>This perspective proposes that certain task characteristics are related to employee attitudes. They include; (1) autonomy; (2) job feedback from the job; (3) job variety; (4) task identity and (5) task significance</a:t>
            </a:r>
          </a:p>
          <a:p>
            <a:endParaRPr lang="en-IE" sz="1050" dirty="0"/>
          </a:p>
          <a:p>
            <a:r>
              <a:rPr lang="en-IE" sz="2000" b="1" dirty="0"/>
              <a:t>Social Information Processing Approach</a:t>
            </a:r>
          </a:p>
          <a:p>
            <a:pPr lvl="1"/>
            <a:r>
              <a:rPr lang="en-IE" sz="2000" dirty="0"/>
              <a:t>Job attitudes are shaped by social cues processed from the work environment. For example leadership, organisational culture and teamwork  </a:t>
            </a:r>
          </a:p>
          <a:p>
            <a:endParaRPr lang="en-IE" sz="1000" dirty="0"/>
          </a:p>
          <a:p>
            <a:r>
              <a:rPr lang="en-IE" sz="2000" b="1" dirty="0"/>
              <a:t>Dispositional Approach</a:t>
            </a:r>
          </a:p>
          <a:p>
            <a:pPr lvl="1"/>
            <a:r>
              <a:rPr lang="en-IE" sz="2000" dirty="0"/>
              <a:t>The perspective indicates that the individual possesses dispositional characteristics that impact upon levels of job satisfaction </a:t>
            </a:r>
          </a:p>
          <a:p>
            <a:endParaRPr lang="en-IE" sz="2600" dirty="0"/>
          </a:p>
        </p:txBody>
      </p:sp>
    </p:spTree>
    <p:extLst>
      <p:ext uri="{BB962C8B-B14F-4D97-AF65-F5344CB8AC3E}">
        <p14:creationId xmlns:p14="http://schemas.microsoft.com/office/powerpoint/2010/main" val="64864269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a:bodyPr>
          <a:lstStyle/>
          <a:p>
            <a:r>
              <a:rPr lang="en-IE" sz="4000" dirty="0">
                <a:solidFill>
                  <a:schemeClr val="bg1"/>
                </a:solidFill>
              </a:rPr>
              <a:t>Measuring J</a:t>
            </a:r>
            <a:r>
              <a:rPr lang="en-IE" sz="4000" dirty="0" smtClean="0">
                <a:solidFill>
                  <a:schemeClr val="bg1"/>
                </a:solidFill>
              </a:rPr>
              <a:t>ob </a:t>
            </a:r>
            <a:r>
              <a:rPr lang="en-IE" sz="4000" dirty="0">
                <a:solidFill>
                  <a:schemeClr val="bg1"/>
                </a:solidFill>
              </a:rPr>
              <a:t>S</a:t>
            </a:r>
            <a:r>
              <a:rPr lang="en-IE" sz="4000" dirty="0" smtClean="0">
                <a:solidFill>
                  <a:schemeClr val="bg1"/>
                </a:solidFill>
              </a:rPr>
              <a:t>atisfaction</a:t>
            </a:r>
            <a:endParaRPr lang="en-IE" sz="4000" dirty="0">
              <a:solidFill>
                <a:schemeClr val="bg1"/>
              </a:solidFill>
            </a:endParaRPr>
          </a:p>
        </p:txBody>
      </p:sp>
      <p:sp>
        <p:nvSpPr>
          <p:cNvPr id="3" name="Content Placeholder 2"/>
          <p:cNvSpPr>
            <a:spLocks noGrp="1"/>
          </p:cNvSpPr>
          <p:nvPr>
            <p:ph idx="4294967295"/>
          </p:nvPr>
        </p:nvSpPr>
        <p:spPr>
          <a:xfrm>
            <a:off x="457200" y="1196752"/>
            <a:ext cx="8229600" cy="4929411"/>
          </a:xfrm>
        </p:spPr>
        <p:txBody>
          <a:bodyPr>
            <a:noAutofit/>
          </a:bodyPr>
          <a:lstStyle/>
          <a:p>
            <a:r>
              <a:rPr lang="en-IE" sz="2000" dirty="0"/>
              <a:t>Typically, attitude questionnaires ask respondents to indicate whether they agree or disagree with a series of ‘belief’ statements about an attitude object</a:t>
            </a:r>
          </a:p>
          <a:p>
            <a:endParaRPr lang="en-IE" sz="2000" dirty="0"/>
          </a:p>
          <a:p>
            <a:r>
              <a:rPr lang="en-IE" sz="2000" dirty="0"/>
              <a:t>The Likert Scale has been the dominant methodological approach used in modern questionnaires</a:t>
            </a:r>
          </a:p>
          <a:p>
            <a:pPr lvl="1"/>
            <a:r>
              <a:rPr lang="en-IE" sz="1800" dirty="0"/>
              <a:t>A number of attitude statements are presented to </a:t>
            </a:r>
            <a:r>
              <a:rPr lang="en-IE" sz="1800" dirty="0" smtClean="0"/>
              <a:t>respondents. </a:t>
            </a:r>
            <a:r>
              <a:rPr lang="en-IE" sz="1800" dirty="0"/>
              <a:t>They are asked to determine the extent of their agreement or disagreement with these statements using a 5-point scale, with the two poles typically labelled ‘</a:t>
            </a:r>
            <a:r>
              <a:rPr lang="en-IE" sz="1800" i="1" dirty="0"/>
              <a:t>strongly agree</a:t>
            </a:r>
            <a:r>
              <a:rPr lang="en-IE" sz="1800" dirty="0"/>
              <a:t>’ and ‘</a:t>
            </a:r>
            <a:r>
              <a:rPr lang="en-IE" sz="1800" i="1" dirty="0"/>
              <a:t>strongly disagree</a:t>
            </a:r>
            <a:r>
              <a:rPr lang="en-IE" sz="1800" dirty="0"/>
              <a:t>’</a:t>
            </a:r>
          </a:p>
          <a:p>
            <a:endParaRPr lang="en-IE" sz="2000" dirty="0"/>
          </a:p>
          <a:p>
            <a:r>
              <a:rPr lang="en-IE" sz="2000" dirty="0"/>
              <a:t>Each method for measuring job satisfaction has its own limitations and it is recommended that a mixed-methods approach be used to more accurately measure the concept (e.g. combining both an interview and questionnaire approach)</a:t>
            </a:r>
          </a:p>
          <a:p>
            <a:endParaRPr lang="en-IE" sz="1600" dirty="0"/>
          </a:p>
        </p:txBody>
      </p:sp>
    </p:spTree>
    <p:extLst>
      <p:ext uri="{BB962C8B-B14F-4D97-AF65-F5344CB8AC3E}">
        <p14:creationId xmlns:p14="http://schemas.microsoft.com/office/powerpoint/2010/main" val="38163291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Job Satisfaction and Performance</a:t>
            </a:r>
          </a:p>
        </p:txBody>
      </p:sp>
      <p:sp>
        <p:nvSpPr>
          <p:cNvPr id="3" name="Content Placeholder 2"/>
          <p:cNvSpPr>
            <a:spLocks noGrp="1"/>
          </p:cNvSpPr>
          <p:nvPr>
            <p:ph idx="4294967295"/>
          </p:nvPr>
        </p:nvSpPr>
        <p:spPr>
          <a:xfrm>
            <a:off x="179512" y="1600200"/>
            <a:ext cx="8856984" cy="4525963"/>
          </a:xfrm>
        </p:spPr>
        <p:txBody>
          <a:bodyPr>
            <a:noAutofit/>
          </a:bodyPr>
          <a:lstStyle/>
          <a:p>
            <a:r>
              <a:rPr lang="en-IE" sz="2000" dirty="0"/>
              <a:t>The ‘human relations’ movement in the middle of the 20</a:t>
            </a:r>
            <a:r>
              <a:rPr lang="en-IE" sz="2000" baseline="30000" dirty="0"/>
              <a:t>th</a:t>
            </a:r>
            <a:r>
              <a:rPr lang="en-IE" sz="2000" dirty="0"/>
              <a:t> century called attention to the positive outcomes of job satisfaction, such as  higher levels of performance and productivity</a:t>
            </a:r>
          </a:p>
          <a:p>
            <a:pPr lvl="1"/>
            <a:r>
              <a:rPr lang="en-IE" sz="2000" dirty="0"/>
              <a:t>Empirical support for this notion is, however, somewhat weak</a:t>
            </a:r>
          </a:p>
          <a:p>
            <a:endParaRPr lang="en-IE" sz="1600" dirty="0"/>
          </a:p>
          <a:p>
            <a:r>
              <a:rPr lang="en-IE" sz="2000" dirty="0"/>
              <a:t>Judge </a:t>
            </a:r>
            <a:r>
              <a:rPr lang="en-IE" sz="2000" i="1" dirty="0"/>
              <a:t>et al.,</a:t>
            </a:r>
            <a:r>
              <a:rPr lang="en-IE" sz="2000" dirty="0"/>
              <a:t> (2001) found that a modest relationship exists between satisfaction and performance</a:t>
            </a:r>
          </a:p>
          <a:p>
            <a:endParaRPr lang="en-IE" sz="1600" dirty="0"/>
          </a:p>
          <a:p>
            <a:r>
              <a:rPr lang="en-IE" sz="2000" dirty="0"/>
              <a:t>However, the multi-faceted nature of job satisfaction and job performance presents methodological difficulties for researchers investigating the causal link between both concepts</a:t>
            </a:r>
          </a:p>
          <a:p>
            <a:endParaRPr lang="en-IE" sz="1600" dirty="0"/>
          </a:p>
          <a:p>
            <a:r>
              <a:rPr lang="en-IE" sz="2000" dirty="0"/>
              <a:t>It is a much more valid approach to investigate the relationship between specific components of satisfaction and specific components of performance</a:t>
            </a:r>
          </a:p>
          <a:p>
            <a:endParaRPr lang="en-IE" sz="2000" dirty="0"/>
          </a:p>
        </p:txBody>
      </p:sp>
    </p:spTree>
    <p:extLst>
      <p:ext uri="{BB962C8B-B14F-4D97-AF65-F5344CB8AC3E}">
        <p14:creationId xmlns:p14="http://schemas.microsoft.com/office/powerpoint/2010/main" val="41989377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0" presetClass="entr" presetSubtype="0" fill="hold" grpId="0" nodeType="click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animEffect transition="in" filter="fade">
                                      <p:cBhvr>
                                        <p:cTn id="25"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1869" cy="1143000"/>
          </a:xfrm>
          <a:solidFill>
            <a:srgbClr val="3BBCD6"/>
          </a:solidFill>
        </p:spPr>
        <p:txBody>
          <a:bodyPr>
            <a:normAutofit/>
          </a:bodyPr>
          <a:lstStyle/>
          <a:p>
            <a:r>
              <a:rPr lang="en-IE" sz="4000" dirty="0">
                <a:solidFill>
                  <a:schemeClr val="bg1"/>
                </a:solidFill>
              </a:rPr>
              <a:t>Attitudes towards the Organisation</a:t>
            </a:r>
          </a:p>
        </p:txBody>
      </p:sp>
      <p:sp>
        <p:nvSpPr>
          <p:cNvPr id="3" name="Content Placeholder 2"/>
          <p:cNvSpPr>
            <a:spLocks noGrp="1"/>
          </p:cNvSpPr>
          <p:nvPr>
            <p:ph idx="4294967295"/>
          </p:nvPr>
        </p:nvSpPr>
        <p:spPr>
          <a:xfrm>
            <a:off x="457200" y="1600200"/>
            <a:ext cx="8229600" cy="4925144"/>
          </a:xfrm>
        </p:spPr>
        <p:txBody>
          <a:bodyPr>
            <a:normAutofit fontScale="77500" lnSpcReduction="20000"/>
          </a:bodyPr>
          <a:lstStyle/>
          <a:p>
            <a:r>
              <a:rPr lang="en-IE" sz="3000" dirty="0"/>
              <a:t>Organisational commitment is an individual’s comparative strength of identification and involvement with an organisation</a:t>
            </a:r>
          </a:p>
          <a:p>
            <a:endParaRPr lang="en-IE" sz="3000" dirty="0"/>
          </a:p>
          <a:p>
            <a:r>
              <a:rPr lang="en-IE" sz="3000" dirty="0"/>
              <a:t>Allen and Meyer, (1990) have distinguished between different types of commitment:</a:t>
            </a:r>
          </a:p>
          <a:p>
            <a:pPr lvl="1"/>
            <a:r>
              <a:rPr lang="en-IE" sz="3000" b="1" dirty="0"/>
              <a:t>Affective Commitment</a:t>
            </a:r>
            <a:r>
              <a:rPr lang="en-IE" sz="3000" dirty="0"/>
              <a:t>: </a:t>
            </a:r>
            <a:r>
              <a:rPr lang="en-IE" dirty="0"/>
              <a:t>Concerns the individual’s emotional investment with their organisation</a:t>
            </a:r>
          </a:p>
          <a:p>
            <a:pPr lvl="1"/>
            <a:r>
              <a:rPr lang="en-IE" sz="3000" b="1" dirty="0"/>
              <a:t>Continuance Commitment: </a:t>
            </a:r>
            <a:r>
              <a:rPr lang="en-IE" dirty="0"/>
              <a:t>Concerns an individual’s perception of the risks involved in leaving the organisation. Two factors are likely to influence the perception process: the personal sacrifice in leaving and the alternatives sources of employment available</a:t>
            </a:r>
          </a:p>
          <a:p>
            <a:pPr lvl="1"/>
            <a:r>
              <a:rPr lang="en-IE" sz="3000" b="1" dirty="0"/>
              <a:t>Normative Commitment: </a:t>
            </a:r>
            <a:r>
              <a:rPr lang="en-IE" dirty="0"/>
              <a:t>An individual’s perceived moral obligation to remain with the organisation</a:t>
            </a:r>
          </a:p>
          <a:p>
            <a:endParaRPr lang="en-IE" dirty="0"/>
          </a:p>
          <a:p>
            <a:endParaRPr lang="en-IE" sz="2000" dirty="0"/>
          </a:p>
        </p:txBody>
      </p:sp>
    </p:spTree>
    <p:extLst>
      <p:ext uri="{BB962C8B-B14F-4D97-AF65-F5344CB8AC3E}">
        <p14:creationId xmlns:p14="http://schemas.microsoft.com/office/powerpoint/2010/main" val="271184980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Attitudes towards the Organisation</a:t>
            </a:r>
          </a:p>
        </p:txBody>
      </p:sp>
      <p:sp>
        <p:nvSpPr>
          <p:cNvPr id="3" name="Content Placeholder 2"/>
          <p:cNvSpPr>
            <a:spLocks noGrp="1"/>
          </p:cNvSpPr>
          <p:nvPr>
            <p:ph idx="4294967295"/>
          </p:nvPr>
        </p:nvSpPr>
        <p:spPr>
          <a:xfrm>
            <a:off x="107504" y="1417638"/>
            <a:ext cx="8856984" cy="4708525"/>
          </a:xfrm>
        </p:spPr>
        <p:txBody>
          <a:bodyPr>
            <a:noAutofit/>
          </a:bodyPr>
          <a:lstStyle/>
          <a:p>
            <a:pPr>
              <a:spcBef>
                <a:spcPts val="0"/>
              </a:spcBef>
            </a:pPr>
            <a:r>
              <a:rPr lang="en-IE" sz="2000" dirty="0"/>
              <a:t>Rousseau (1995) has highlighted how individuals will feel numerous commitments at work, such as to their line manager, their colleagues and their subordinates</a:t>
            </a:r>
          </a:p>
          <a:p>
            <a:pPr>
              <a:spcBef>
                <a:spcPts val="0"/>
              </a:spcBef>
            </a:pPr>
            <a:endParaRPr lang="en-IE" sz="2000" dirty="0"/>
          </a:p>
          <a:p>
            <a:pPr>
              <a:spcBef>
                <a:spcPts val="0"/>
              </a:spcBef>
            </a:pPr>
            <a:r>
              <a:rPr lang="en-IE" sz="2000" dirty="0"/>
              <a:t>Wasti &amp; Can (2008) found that </a:t>
            </a:r>
          </a:p>
          <a:p>
            <a:pPr lvl="1">
              <a:spcBef>
                <a:spcPts val="0"/>
              </a:spcBef>
            </a:pPr>
            <a:r>
              <a:rPr lang="en-IE" sz="2000" dirty="0"/>
              <a:t>C</a:t>
            </a:r>
            <a:r>
              <a:rPr lang="en-IE" sz="2000" dirty="0" smtClean="0"/>
              <a:t>ommitment </a:t>
            </a:r>
            <a:r>
              <a:rPr lang="en-IE" sz="2000" dirty="0"/>
              <a:t>to the organisation predicted outcomes such as increased turnover</a:t>
            </a:r>
          </a:p>
          <a:p>
            <a:pPr lvl="1">
              <a:spcBef>
                <a:spcPts val="0"/>
              </a:spcBef>
            </a:pPr>
            <a:r>
              <a:rPr lang="en-IE" sz="2000" dirty="0"/>
              <a:t>C</a:t>
            </a:r>
            <a:r>
              <a:rPr lang="en-IE" sz="2000" dirty="0" smtClean="0"/>
              <a:t>ommitment </a:t>
            </a:r>
            <a:r>
              <a:rPr lang="en-IE" sz="2000" dirty="0"/>
              <a:t>to the supervisor predicted extra role behaviours like staying at work late</a:t>
            </a:r>
          </a:p>
          <a:p>
            <a:pPr lvl="1">
              <a:spcBef>
                <a:spcPts val="0"/>
              </a:spcBef>
            </a:pPr>
            <a:endParaRPr lang="en-IE" sz="2000" dirty="0"/>
          </a:p>
          <a:p>
            <a:pPr>
              <a:spcBef>
                <a:spcPts val="0"/>
              </a:spcBef>
            </a:pPr>
            <a:r>
              <a:rPr lang="en-IE" sz="2000" b="1" dirty="0"/>
              <a:t>Organisational citizenship behaviour (OCB) </a:t>
            </a:r>
            <a:endParaRPr lang="en-IE" sz="2000" dirty="0"/>
          </a:p>
          <a:p>
            <a:pPr lvl="1">
              <a:spcBef>
                <a:spcPts val="0"/>
              </a:spcBef>
            </a:pPr>
            <a:r>
              <a:rPr lang="en-IE" sz="2000" dirty="0"/>
              <a:t>voluntary behaviour from the employee that is likely to have positive consequences for the organisation and refers to individual behaviour that is discretionary, not explicitly recognized by the formal reward system, that promotes the effective functioning of the organisation (Organ, 1997)</a:t>
            </a:r>
          </a:p>
          <a:p>
            <a:pPr marL="0" indent="0">
              <a:spcBef>
                <a:spcPts val="0"/>
              </a:spcBef>
              <a:buNone/>
            </a:pPr>
            <a:endParaRPr lang="en-IE" sz="2000" dirty="0"/>
          </a:p>
          <a:p>
            <a:pPr>
              <a:spcBef>
                <a:spcPts val="0"/>
              </a:spcBef>
            </a:pPr>
            <a:endParaRPr lang="en-IE" sz="2000" dirty="0"/>
          </a:p>
          <a:p>
            <a:pPr>
              <a:spcBef>
                <a:spcPts val="0"/>
              </a:spcBef>
            </a:pPr>
            <a:endParaRPr lang="en-IE" sz="2000" dirty="0"/>
          </a:p>
        </p:txBody>
      </p:sp>
    </p:spTree>
    <p:extLst>
      <p:ext uri="{BB962C8B-B14F-4D97-AF65-F5344CB8AC3E}">
        <p14:creationId xmlns:p14="http://schemas.microsoft.com/office/powerpoint/2010/main" val="40302033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rmAutofit/>
          </a:bodyPr>
          <a:lstStyle/>
          <a:p>
            <a:pPr marL="342900" lvl="0" indent="-342900" algn="just">
              <a:lnSpc>
                <a:spcPct val="150000"/>
              </a:lnSpc>
              <a:spcAft>
                <a:spcPts val="1000"/>
              </a:spcAft>
              <a:buFont typeface="Symbol" panose="05050102010706020507" pitchFamily="18" charset="2"/>
              <a:buChar char=""/>
            </a:pPr>
            <a:r>
              <a:rPr lang="en-IE" sz="2800" dirty="0">
                <a:solidFill>
                  <a:srgbClr val="222222"/>
                </a:solidFill>
                <a:effectLst/>
                <a:ea typeface="Times New Roman" panose="02020603050405020304" pitchFamily="18" charset="0"/>
                <a:cs typeface="Times New Roman" panose="02020603050405020304" pitchFamily="18" charset="0"/>
              </a:rPr>
              <a:t>Understand what is meant by the term ‘attitude’</a:t>
            </a:r>
          </a:p>
          <a:p>
            <a:pPr marL="342900" lvl="0" indent="-342900" algn="just">
              <a:lnSpc>
                <a:spcPct val="150000"/>
              </a:lnSpc>
              <a:spcAft>
                <a:spcPts val="1000"/>
              </a:spcAft>
              <a:buFont typeface="Symbol" panose="05050102010706020507" pitchFamily="18" charset="2"/>
              <a:buChar char=""/>
            </a:pPr>
            <a:endParaRPr lang="en-IE" sz="2000" dirty="0">
              <a:solidFill>
                <a:srgbClr val="222222"/>
              </a:solidFill>
              <a:effectLst/>
              <a:ea typeface="Calibri" panose="020F0502020204030204" pitchFamily="34" charset="0"/>
              <a:cs typeface="Times New Roman" panose="02020603050405020304" pitchFamily="18" charset="0"/>
            </a:endParaRPr>
          </a:p>
          <a:p>
            <a:pPr marL="342900" lvl="0" indent="-342900" algn="just">
              <a:lnSpc>
                <a:spcPct val="150000"/>
              </a:lnSpc>
              <a:spcAft>
                <a:spcPts val="1000"/>
              </a:spcAft>
              <a:buFont typeface="Symbol" panose="05050102010706020507" pitchFamily="18" charset="2"/>
              <a:buChar char=""/>
            </a:pPr>
            <a:r>
              <a:rPr lang="en-IE" sz="2800" dirty="0">
                <a:solidFill>
                  <a:srgbClr val="222222"/>
                </a:solidFill>
                <a:effectLst/>
                <a:ea typeface="Times New Roman" panose="02020603050405020304" pitchFamily="18" charset="0"/>
                <a:cs typeface="Times New Roman" panose="02020603050405020304" pitchFamily="18" charset="0"/>
              </a:rPr>
              <a:t>Analyse the process of attitude formation</a:t>
            </a:r>
          </a:p>
          <a:p>
            <a:pPr marL="342900" lvl="0" indent="-342900" algn="just">
              <a:lnSpc>
                <a:spcPct val="150000"/>
              </a:lnSpc>
              <a:spcAft>
                <a:spcPts val="1000"/>
              </a:spcAft>
              <a:buFont typeface="Symbol" panose="05050102010706020507" pitchFamily="18" charset="2"/>
              <a:buChar char=""/>
            </a:pPr>
            <a:endParaRPr lang="en-IE" sz="2000" dirty="0">
              <a:solidFill>
                <a:srgbClr val="222222"/>
              </a:solidFill>
              <a:effectLst/>
              <a:ea typeface="Calibri" panose="020F0502020204030204" pitchFamily="34" charset="0"/>
              <a:cs typeface="Times New Roman" panose="02020603050405020304" pitchFamily="18" charset="0"/>
            </a:endParaRPr>
          </a:p>
          <a:p>
            <a:pPr marL="342900" lvl="0" indent="-342900" algn="just">
              <a:lnSpc>
                <a:spcPct val="150000"/>
              </a:lnSpc>
              <a:spcAft>
                <a:spcPts val="1000"/>
              </a:spcAft>
              <a:buFont typeface="Symbol" panose="05050102010706020507" pitchFamily="18" charset="2"/>
              <a:buChar char=""/>
            </a:pPr>
            <a:r>
              <a:rPr lang="en-IE" sz="2800" dirty="0">
                <a:solidFill>
                  <a:srgbClr val="222222"/>
                </a:solidFill>
                <a:effectLst/>
                <a:ea typeface="Times New Roman" panose="02020603050405020304" pitchFamily="18" charset="0"/>
                <a:cs typeface="Times New Roman" panose="02020603050405020304" pitchFamily="18" charset="0"/>
              </a:rPr>
              <a:t>Assess how attitudes and behaviour are connected</a:t>
            </a:r>
            <a:endParaRPr lang="en-IE" sz="2800" dirty="0">
              <a:solidFill>
                <a:srgbClr val="222222"/>
              </a:solidFill>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8395985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Work-Related Attitudes and </a:t>
            </a:r>
            <a:r>
              <a:rPr lang="en-IE" sz="3600" dirty="0" smtClean="0">
                <a:solidFill>
                  <a:schemeClr val="bg1"/>
                </a:solidFill>
              </a:rPr>
              <a:t/>
            </a:r>
            <a:br>
              <a:rPr lang="en-IE" sz="3600" dirty="0" smtClean="0">
                <a:solidFill>
                  <a:schemeClr val="bg1"/>
                </a:solidFill>
              </a:rPr>
            </a:br>
            <a:r>
              <a:rPr lang="en-IE" sz="3600" dirty="0" smtClean="0">
                <a:solidFill>
                  <a:schemeClr val="bg1"/>
                </a:solidFill>
              </a:rPr>
              <a:t>Behaviour </a:t>
            </a:r>
            <a:r>
              <a:rPr lang="en-IE" sz="3600" dirty="0">
                <a:solidFill>
                  <a:schemeClr val="bg1"/>
                </a:solidFill>
              </a:rPr>
              <a:t>in Organisations</a:t>
            </a:r>
          </a:p>
        </p:txBody>
      </p:sp>
      <p:sp>
        <p:nvSpPr>
          <p:cNvPr id="3" name="Content Placeholder 2"/>
          <p:cNvSpPr>
            <a:spLocks noGrp="1"/>
          </p:cNvSpPr>
          <p:nvPr>
            <p:ph idx="4294967295"/>
          </p:nvPr>
        </p:nvSpPr>
        <p:spPr>
          <a:xfrm>
            <a:off x="457200" y="1772816"/>
            <a:ext cx="8229600" cy="4353347"/>
          </a:xfrm>
        </p:spPr>
        <p:txBody>
          <a:bodyPr>
            <a:normAutofit/>
          </a:bodyPr>
          <a:lstStyle/>
          <a:p>
            <a:r>
              <a:rPr lang="en-IE" sz="2400" b="1" dirty="0"/>
              <a:t>Employee Engagement</a:t>
            </a:r>
            <a:r>
              <a:rPr lang="en-IE" sz="2400" dirty="0"/>
              <a:t> is the degree to which an individual is attentive and absorbed in the performance of their roles</a:t>
            </a:r>
          </a:p>
          <a:p>
            <a:pPr lvl="1"/>
            <a:r>
              <a:rPr lang="en-IE" sz="2400" dirty="0"/>
              <a:t>Associated with intention to stay with the firm, Organisational Citizenship Behaviours, efficiency and task performance</a:t>
            </a:r>
          </a:p>
          <a:p>
            <a:endParaRPr lang="en-IE" sz="2400" b="1" dirty="0"/>
          </a:p>
          <a:p>
            <a:r>
              <a:rPr lang="en-IE" sz="2400" b="1" dirty="0"/>
              <a:t>Job involvement</a:t>
            </a:r>
            <a:r>
              <a:rPr lang="en-IE" sz="2400" dirty="0"/>
              <a:t> is the extent to which an employee psychologically identifies with their job </a:t>
            </a:r>
          </a:p>
          <a:p>
            <a:pPr lvl="1"/>
            <a:r>
              <a:rPr lang="en-IE" sz="2400" dirty="0"/>
              <a:t>Associated with organisational outcomes such as performance and attendance</a:t>
            </a:r>
          </a:p>
          <a:p>
            <a:endParaRPr lang="en-IE" sz="2600" dirty="0"/>
          </a:p>
        </p:txBody>
      </p:sp>
    </p:spTree>
    <p:extLst>
      <p:ext uri="{BB962C8B-B14F-4D97-AF65-F5344CB8AC3E}">
        <p14:creationId xmlns:p14="http://schemas.microsoft.com/office/powerpoint/2010/main" val="3169907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Work-Related Attitudes and </a:t>
            </a:r>
            <a:r>
              <a:rPr lang="en-IE" sz="3600" dirty="0" smtClean="0">
                <a:solidFill>
                  <a:schemeClr val="bg1"/>
                </a:solidFill>
              </a:rPr>
              <a:t/>
            </a:r>
            <a:br>
              <a:rPr lang="en-IE" sz="3600" dirty="0" smtClean="0">
                <a:solidFill>
                  <a:schemeClr val="bg1"/>
                </a:solidFill>
              </a:rPr>
            </a:br>
            <a:r>
              <a:rPr lang="en-IE" sz="3600" dirty="0" smtClean="0">
                <a:solidFill>
                  <a:schemeClr val="bg1"/>
                </a:solidFill>
              </a:rPr>
              <a:t>Behaviour </a:t>
            </a:r>
            <a:r>
              <a:rPr lang="en-IE" sz="3600" dirty="0">
                <a:solidFill>
                  <a:schemeClr val="bg1"/>
                </a:solidFill>
              </a:rPr>
              <a:t>in Organisations</a:t>
            </a:r>
          </a:p>
        </p:txBody>
      </p:sp>
      <p:sp>
        <p:nvSpPr>
          <p:cNvPr id="3" name="Content Placeholder 2"/>
          <p:cNvSpPr>
            <a:spLocks noGrp="1"/>
          </p:cNvSpPr>
          <p:nvPr>
            <p:ph idx="4294967295"/>
          </p:nvPr>
        </p:nvSpPr>
        <p:spPr>
          <a:xfrm>
            <a:off x="251520" y="1628800"/>
            <a:ext cx="8640960" cy="4497363"/>
          </a:xfrm>
        </p:spPr>
        <p:txBody>
          <a:bodyPr>
            <a:noAutofit/>
          </a:bodyPr>
          <a:lstStyle/>
          <a:p>
            <a:pPr>
              <a:spcBef>
                <a:spcPts val="0"/>
              </a:spcBef>
            </a:pPr>
            <a:r>
              <a:rPr lang="en-IE" sz="2200" b="1" dirty="0"/>
              <a:t>Pro-social behaviours </a:t>
            </a:r>
            <a:r>
              <a:rPr lang="en-IE" sz="2200" dirty="0"/>
              <a:t>are those that benefit another party</a:t>
            </a:r>
          </a:p>
          <a:p>
            <a:pPr lvl="1">
              <a:spcBef>
                <a:spcPts val="0"/>
              </a:spcBef>
            </a:pPr>
            <a:r>
              <a:rPr lang="en-IE" sz="2000" dirty="0"/>
              <a:t>Within the context of the organisation, these behaviours result in positive outcomes for the organisation</a:t>
            </a:r>
          </a:p>
          <a:p>
            <a:pPr>
              <a:spcBef>
                <a:spcPts val="0"/>
              </a:spcBef>
            </a:pPr>
            <a:endParaRPr lang="en-IE" sz="2200" b="1" dirty="0"/>
          </a:p>
          <a:p>
            <a:pPr>
              <a:spcBef>
                <a:spcPts val="0"/>
              </a:spcBef>
            </a:pPr>
            <a:r>
              <a:rPr lang="en-IE" sz="2200" b="1" dirty="0"/>
              <a:t>Deviant behaviours </a:t>
            </a:r>
            <a:r>
              <a:rPr lang="en-IE" sz="2200" dirty="0"/>
              <a:t>are those that are counterproductive to an organisation</a:t>
            </a:r>
          </a:p>
          <a:p>
            <a:pPr lvl="1">
              <a:spcBef>
                <a:spcPts val="0"/>
              </a:spcBef>
            </a:pPr>
            <a:r>
              <a:rPr lang="en-IE" sz="2000" dirty="0"/>
              <a:t>Many of these behaviours may seem inconsequential if they only happen very occasionally, however, if employees repeatedly engage in such behaviours then this can cause great disruption to the organisation</a:t>
            </a:r>
          </a:p>
          <a:p>
            <a:pPr>
              <a:spcBef>
                <a:spcPts val="0"/>
              </a:spcBef>
            </a:pPr>
            <a:endParaRPr lang="en-IE" sz="2200" dirty="0"/>
          </a:p>
          <a:p>
            <a:pPr>
              <a:spcBef>
                <a:spcPts val="0"/>
              </a:spcBef>
            </a:pPr>
            <a:r>
              <a:rPr lang="en-IE" sz="2200" b="1" dirty="0"/>
              <a:t>Presenteeism</a:t>
            </a:r>
            <a:r>
              <a:rPr lang="en-IE" sz="2200" dirty="0"/>
              <a:t> refers to attending work while suffering with illness</a:t>
            </a:r>
          </a:p>
          <a:p>
            <a:pPr lvl="1">
              <a:spcBef>
                <a:spcPts val="0"/>
              </a:spcBef>
            </a:pPr>
            <a:r>
              <a:rPr lang="en-IE" sz="2000" dirty="0"/>
              <a:t>While this behaviour can be seen as admirable, attending work while ill for a prolonged period can create a number of difficulties for the organisation</a:t>
            </a:r>
          </a:p>
        </p:txBody>
      </p:sp>
    </p:spTree>
    <p:extLst>
      <p:ext uri="{BB962C8B-B14F-4D97-AF65-F5344CB8AC3E}">
        <p14:creationId xmlns:p14="http://schemas.microsoft.com/office/powerpoint/2010/main" val="2409944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10" presetClass="entr" presetSubtype="0" fill="hold" grpId="0" nodeType="click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fade">
                                      <p:cBhvr>
                                        <p:cTn id="23" dur="500"/>
                                        <p:tgtEl>
                                          <p:spTgt spid="3">
                                            <p:txEl>
                                              <p:pRg st="6" end="6"/>
                                            </p:txEl>
                                          </p:spTgt>
                                        </p:tgtEl>
                                      </p:cBhvr>
                                    </p:animEffect>
                                  </p:childTnLst>
                                </p:cTn>
                              </p:par>
                              <p:par>
                                <p:cTn id="24" presetID="10" presetClass="entr" presetSubtype="0" fill="hold" grpId="0" nodeType="withEffect">
                                  <p:stCondLst>
                                    <p:cond delay="0"/>
                                  </p:stCondLst>
                                  <p:childTnLst>
                                    <p:set>
                                      <p:cBhvr>
                                        <p:cTn id="25" dur="1" fill="hold">
                                          <p:stCondLst>
                                            <p:cond delay="0"/>
                                          </p:stCondLst>
                                        </p:cTn>
                                        <p:tgtEl>
                                          <p:spTgt spid="3">
                                            <p:txEl>
                                              <p:pRg st="7" end="7"/>
                                            </p:txEl>
                                          </p:spTgt>
                                        </p:tgtEl>
                                        <p:attrNameLst>
                                          <p:attrName>style.visibility</p:attrName>
                                        </p:attrNameLst>
                                      </p:cBhvr>
                                      <p:to>
                                        <p:strVal val="visible"/>
                                      </p:to>
                                    </p:set>
                                    <p:animEffect transition="in" filter="fade">
                                      <p:cBhvr>
                                        <p:cTn id="26"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Work Values</a:t>
            </a:r>
          </a:p>
        </p:txBody>
      </p:sp>
      <p:sp>
        <p:nvSpPr>
          <p:cNvPr id="3" name="Content Placeholder 2"/>
          <p:cNvSpPr>
            <a:spLocks noGrp="1"/>
          </p:cNvSpPr>
          <p:nvPr>
            <p:ph idx="4294967295"/>
          </p:nvPr>
        </p:nvSpPr>
        <p:spPr>
          <a:xfrm>
            <a:off x="457200" y="1772815"/>
            <a:ext cx="8229600" cy="4176465"/>
          </a:xfrm>
        </p:spPr>
        <p:txBody>
          <a:bodyPr>
            <a:noAutofit/>
          </a:bodyPr>
          <a:lstStyle/>
          <a:p>
            <a:r>
              <a:rPr lang="en-IE" sz="2400" b="1" dirty="0"/>
              <a:t>Values</a:t>
            </a:r>
            <a:r>
              <a:rPr lang="en-IE" sz="2400" dirty="0"/>
              <a:t> refer to the degree of importance an individual ascribes to a particular belief they hold about an object</a:t>
            </a:r>
          </a:p>
          <a:p>
            <a:pPr lvl="1"/>
            <a:r>
              <a:rPr lang="en-IE" sz="2400" dirty="0"/>
              <a:t>For example, most of us would prefer to work for an organisation that is socially responsible. However, some of us would </a:t>
            </a:r>
            <a:r>
              <a:rPr lang="en-IE" sz="2400" i="1" dirty="0"/>
              <a:t>only </a:t>
            </a:r>
            <a:r>
              <a:rPr lang="en-IE" sz="2400" dirty="0"/>
              <a:t>work for an organisation that is committed to corporate social responsibility (CSR)</a:t>
            </a:r>
          </a:p>
          <a:p>
            <a:endParaRPr lang="en-IE" sz="2400" dirty="0"/>
          </a:p>
          <a:p>
            <a:r>
              <a:rPr lang="en-IE" sz="2400" dirty="0"/>
              <a:t>Like attitudes, a person’s value system is shaped by social factors such as the values of their parents, teachers and friends, and the cultural influences they are exposed to</a:t>
            </a:r>
          </a:p>
          <a:p>
            <a:endParaRPr lang="en-IE" dirty="0"/>
          </a:p>
          <a:p>
            <a:endParaRPr lang="en-IE" sz="2200" dirty="0"/>
          </a:p>
        </p:txBody>
      </p:sp>
    </p:spTree>
    <p:extLst>
      <p:ext uri="{BB962C8B-B14F-4D97-AF65-F5344CB8AC3E}">
        <p14:creationId xmlns:p14="http://schemas.microsoft.com/office/powerpoint/2010/main" val="39578388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2130" y="260648"/>
            <a:ext cx="9141869" cy="1143000"/>
          </a:xfrm>
          <a:solidFill>
            <a:srgbClr val="3BBCD6"/>
          </a:solidFill>
        </p:spPr>
        <p:txBody>
          <a:bodyPr>
            <a:normAutofit/>
          </a:bodyPr>
          <a:lstStyle/>
          <a:p>
            <a:r>
              <a:rPr lang="en-IE" sz="4000" dirty="0">
                <a:solidFill>
                  <a:schemeClr val="bg1"/>
                </a:solidFill>
              </a:rPr>
              <a:t>Work Values</a:t>
            </a:r>
          </a:p>
        </p:txBody>
      </p:sp>
      <p:sp>
        <p:nvSpPr>
          <p:cNvPr id="3" name="Content Placeholder 2"/>
          <p:cNvSpPr>
            <a:spLocks noGrp="1"/>
          </p:cNvSpPr>
          <p:nvPr>
            <p:ph idx="4294967295"/>
          </p:nvPr>
        </p:nvSpPr>
        <p:spPr>
          <a:xfrm>
            <a:off x="457200" y="1628799"/>
            <a:ext cx="8229600" cy="4392489"/>
          </a:xfrm>
        </p:spPr>
        <p:txBody>
          <a:bodyPr>
            <a:normAutofit/>
          </a:bodyPr>
          <a:lstStyle/>
          <a:p>
            <a:r>
              <a:rPr lang="en-IE" sz="2400" dirty="0"/>
              <a:t>Individuals’ work values determine the meaning that work, their career and the organisation has for them</a:t>
            </a:r>
          </a:p>
          <a:p>
            <a:endParaRPr lang="en-IE" sz="2400" b="1" dirty="0"/>
          </a:p>
          <a:p>
            <a:r>
              <a:rPr lang="en-IE" sz="2400" b="1" dirty="0"/>
              <a:t>Work values </a:t>
            </a:r>
            <a:r>
              <a:rPr lang="en-IE" sz="2400" dirty="0"/>
              <a:t>are identified as the general and relatively stable goals that people try to reach through work</a:t>
            </a:r>
          </a:p>
          <a:p>
            <a:pPr lvl="1"/>
            <a:r>
              <a:rPr lang="en-IE" sz="2400" dirty="0"/>
              <a:t>They are expressions of more general human values in the context of the work setting. The central idea put forward in the domain of work values is that they lead individuals to seek jobs or organisations that are characterized by certain attributes (Rentsch and McEwen, 2002)</a:t>
            </a:r>
          </a:p>
          <a:p>
            <a:endParaRPr lang="en-IE" dirty="0"/>
          </a:p>
        </p:txBody>
      </p:sp>
    </p:spTree>
    <p:extLst>
      <p:ext uri="{BB962C8B-B14F-4D97-AF65-F5344CB8AC3E}">
        <p14:creationId xmlns:p14="http://schemas.microsoft.com/office/powerpoint/2010/main" val="3114622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normAutofit/>
          </a:bodyPr>
          <a:lstStyle/>
          <a:p>
            <a:r>
              <a:rPr lang="en-IE" dirty="0">
                <a:solidFill>
                  <a:schemeClr val="bg1"/>
                </a:solidFill>
              </a:rPr>
              <a:t>Managerial Takeaways</a:t>
            </a:r>
          </a:p>
        </p:txBody>
      </p:sp>
      <p:sp>
        <p:nvSpPr>
          <p:cNvPr id="3" name="Content Placeholder 2"/>
          <p:cNvSpPr>
            <a:spLocks noGrp="1"/>
          </p:cNvSpPr>
          <p:nvPr>
            <p:ph idx="4294967295"/>
          </p:nvPr>
        </p:nvSpPr>
        <p:spPr>
          <a:xfrm>
            <a:off x="251520" y="1600200"/>
            <a:ext cx="8496944" cy="4525963"/>
          </a:xfrm>
        </p:spPr>
        <p:txBody>
          <a:bodyPr>
            <a:normAutofit fontScale="92500" lnSpcReduction="20000"/>
          </a:bodyPr>
          <a:lstStyle/>
          <a:p>
            <a:r>
              <a:rPr lang="en-IE" sz="2400" dirty="0" smtClean="0">
                <a:solidFill>
                  <a:srgbClr val="222222"/>
                </a:solidFill>
                <a:effectLst/>
                <a:ea typeface="Times New Roman" panose="02020603050405020304" pitchFamily="18" charset="0"/>
              </a:rPr>
              <a:t>It </a:t>
            </a:r>
            <a:r>
              <a:rPr lang="en-IE" sz="2400" dirty="0">
                <a:solidFill>
                  <a:srgbClr val="222222"/>
                </a:solidFill>
                <a:effectLst/>
                <a:ea typeface="Times New Roman" panose="02020603050405020304" pitchFamily="18" charset="0"/>
              </a:rPr>
              <a:t>is critical for managers to understand where work-related attitudes come from and identify the organisational forces at play in attitude formation</a:t>
            </a:r>
          </a:p>
          <a:p>
            <a:endParaRPr lang="en-IE" sz="2400" dirty="0">
              <a:solidFill>
                <a:srgbClr val="222222"/>
              </a:solidFill>
            </a:endParaRPr>
          </a:p>
          <a:p>
            <a:r>
              <a:rPr lang="en-IE" sz="2400" dirty="0">
                <a:solidFill>
                  <a:srgbClr val="222222"/>
                </a:solidFill>
                <a:ea typeface="Times New Roman" panose="02020603050405020304" pitchFamily="18" charset="0"/>
              </a:rPr>
              <a:t>S</a:t>
            </a:r>
            <a:r>
              <a:rPr lang="en-IE" sz="2400" dirty="0">
                <a:solidFill>
                  <a:srgbClr val="222222"/>
                </a:solidFill>
                <a:effectLst/>
                <a:ea typeface="Times New Roman" panose="02020603050405020304" pitchFamily="18" charset="0"/>
              </a:rPr>
              <a:t>ignificant work-related attitudes like job satisfaction, employee engagement and organisational commitment are shaped by multiple workplace factors</a:t>
            </a:r>
          </a:p>
          <a:p>
            <a:endParaRPr lang="en-IE" sz="2400" dirty="0">
              <a:solidFill>
                <a:srgbClr val="222222"/>
              </a:solidFill>
            </a:endParaRPr>
          </a:p>
          <a:p>
            <a:r>
              <a:rPr lang="en-IE" sz="2400" dirty="0">
                <a:solidFill>
                  <a:srgbClr val="222222"/>
                </a:solidFill>
                <a:effectLst/>
                <a:ea typeface="Times New Roman" panose="02020603050405020304" pitchFamily="18" charset="0"/>
              </a:rPr>
              <a:t>From a practical perspective, an in-house survey might help the manager to identify that staff morale is low due to wages, uncertainty over the firm’s future or even work demands, for example</a:t>
            </a:r>
          </a:p>
          <a:p>
            <a:endParaRPr lang="en-IE" sz="2400" dirty="0">
              <a:solidFill>
                <a:srgbClr val="222222"/>
              </a:solidFill>
            </a:endParaRPr>
          </a:p>
          <a:p>
            <a:r>
              <a:rPr lang="en-IE" sz="2400" dirty="0">
                <a:solidFill>
                  <a:srgbClr val="222222"/>
                </a:solidFill>
                <a:effectLst/>
                <a:ea typeface="Times New Roman" panose="02020603050405020304" pitchFamily="18" charset="0"/>
              </a:rPr>
              <a:t>Having this knowledge allows managers to make the necessary changes to the organisation, leading to more positive attitudinal outcomes</a:t>
            </a:r>
            <a:endParaRPr lang="en-IE" sz="2800" dirty="0"/>
          </a:p>
        </p:txBody>
      </p:sp>
    </p:spTree>
    <p:extLst>
      <p:ext uri="{BB962C8B-B14F-4D97-AF65-F5344CB8AC3E}">
        <p14:creationId xmlns:p14="http://schemas.microsoft.com/office/powerpoint/2010/main" val="156172952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lvl="0"/>
            <a:r>
              <a:rPr lang="en-IE" dirty="0"/>
              <a:t>What is the difference between a ‘good’ attitude and a ‘bad’ attitude?</a:t>
            </a:r>
          </a:p>
          <a:p>
            <a:pPr lvl="0"/>
            <a:endParaRPr lang="en-IE" dirty="0"/>
          </a:p>
          <a:p>
            <a:pPr lvl="0"/>
            <a:r>
              <a:rPr lang="en-IE" dirty="0"/>
              <a:t>What are the key factors that influence a person’s attitude? In what way can an organisation influence the attitude formation process?</a:t>
            </a:r>
          </a:p>
          <a:p>
            <a:pPr lvl="0"/>
            <a:endParaRPr lang="en-IE" dirty="0"/>
          </a:p>
          <a:p>
            <a:pPr lvl="0"/>
            <a:r>
              <a:rPr lang="en-IE" dirty="0"/>
              <a:t>Explain the association between attitudes and behaviour. Can the organisation predict an employee’s behaviour in the workplace?</a:t>
            </a:r>
          </a:p>
          <a:p>
            <a:pPr lvl="0"/>
            <a:endParaRPr lang="en-IE" dirty="0"/>
          </a:p>
          <a:p>
            <a:pPr lvl="0"/>
            <a:r>
              <a:rPr lang="en-IE" dirty="0"/>
              <a:t>Why is job satisfaction such a complex issue for organisations? Is there any merit in measuring it?</a:t>
            </a:r>
          </a:p>
          <a:p>
            <a:endParaRPr lang="en-IE" dirty="0"/>
          </a:p>
          <a:p>
            <a:endParaRPr lang="en-IE" dirty="0"/>
          </a:p>
        </p:txBody>
      </p:sp>
    </p:spTree>
    <p:extLst>
      <p:ext uri="{BB962C8B-B14F-4D97-AF65-F5344CB8AC3E}">
        <p14:creationId xmlns:p14="http://schemas.microsoft.com/office/powerpoint/2010/main" val="33437419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lvl="0"/>
            <a:r>
              <a:rPr lang="en-IE" dirty="0"/>
              <a:t>What is ‘positive discrimination’? What are your thoughts on the criticism that it restricts the recruitment process to find the best candidate?</a:t>
            </a:r>
          </a:p>
          <a:p>
            <a:pPr lvl="0"/>
            <a:endParaRPr lang="en-IE" dirty="0"/>
          </a:p>
          <a:p>
            <a:pPr lvl="0"/>
            <a:r>
              <a:rPr lang="en-IE" dirty="0"/>
              <a:t>Is it easy to change an attitude? Can a person learn to be prejudiced? Can a person unlearn their prejudice?</a:t>
            </a:r>
          </a:p>
          <a:p>
            <a:pPr lvl="0"/>
            <a:endParaRPr lang="en-IE" dirty="0"/>
          </a:p>
          <a:p>
            <a:pPr lvl="0"/>
            <a:r>
              <a:rPr lang="en-IE" dirty="0"/>
              <a:t>Can you explain what is meant by the term ‘the ABC’s’ of attitude formation?</a:t>
            </a:r>
          </a:p>
          <a:p>
            <a:pPr lvl="0"/>
            <a:endParaRPr lang="en-IE" dirty="0"/>
          </a:p>
          <a:p>
            <a:pPr lvl="0"/>
            <a:r>
              <a:rPr lang="en-IE" dirty="0"/>
              <a:t>How are values different to attitudes? How do they influence behaviour in organisations?</a:t>
            </a:r>
          </a:p>
          <a:p>
            <a:endParaRPr lang="en-IE" dirty="0"/>
          </a:p>
        </p:txBody>
      </p:sp>
    </p:spTree>
    <p:extLst>
      <p:ext uri="{BB962C8B-B14F-4D97-AF65-F5344CB8AC3E}">
        <p14:creationId xmlns:p14="http://schemas.microsoft.com/office/powerpoint/2010/main" val="33718259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rmAutofit fontScale="85000" lnSpcReduction="20000"/>
          </a:bodyPr>
          <a:lstStyle/>
          <a:p>
            <a:pPr marL="342900" lvl="0" indent="-342900" algn="just">
              <a:lnSpc>
                <a:spcPct val="150000"/>
              </a:lnSpc>
              <a:spcAft>
                <a:spcPts val="1000"/>
              </a:spcAft>
              <a:buFont typeface="Symbol" panose="05050102010706020507" pitchFamily="18" charset="2"/>
              <a:buChar char=""/>
            </a:pPr>
            <a:r>
              <a:rPr lang="en-IE" sz="3200" dirty="0">
                <a:solidFill>
                  <a:srgbClr val="222222"/>
                </a:solidFill>
                <a:effectLst/>
                <a:ea typeface="Times New Roman" panose="02020603050405020304" pitchFamily="18" charset="0"/>
                <a:cs typeface="Times New Roman" panose="02020603050405020304" pitchFamily="18" charset="0"/>
              </a:rPr>
              <a:t>Decide what is meant by the term ‘job satisfaction’ and explain why it is an important concept in the organisational behaviour literature</a:t>
            </a:r>
          </a:p>
          <a:p>
            <a:pPr marL="342900" lvl="0" indent="-342900" algn="just">
              <a:lnSpc>
                <a:spcPct val="150000"/>
              </a:lnSpc>
              <a:spcAft>
                <a:spcPts val="1000"/>
              </a:spcAft>
              <a:buFont typeface="Symbol" panose="05050102010706020507" pitchFamily="18" charset="2"/>
              <a:buChar char=""/>
            </a:pPr>
            <a:endParaRPr lang="en-IE" sz="2800" dirty="0">
              <a:solidFill>
                <a:srgbClr val="222222"/>
              </a:solidFill>
              <a:effectLst/>
              <a:ea typeface="Calibri" panose="020F0502020204030204" pitchFamily="34" charset="0"/>
              <a:cs typeface="Times New Roman" panose="02020603050405020304" pitchFamily="18" charset="0"/>
            </a:endParaRPr>
          </a:p>
          <a:p>
            <a:pPr marL="342900" lvl="0" indent="-342900" algn="just">
              <a:lnSpc>
                <a:spcPct val="150000"/>
              </a:lnSpc>
              <a:spcAft>
                <a:spcPts val="1000"/>
              </a:spcAft>
              <a:buFont typeface="Symbol" panose="05050102010706020507" pitchFamily="18" charset="2"/>
              <a:buChar char=""/>
            </a:pPr>
            <a:r>
              <a:rPr lang="en-IE" sz="3200" dirty="0">
                <a:solidFill>
                  <a:srgbClr val="222222"/>
                </a:solidFill>
                <a:effectLst/>
                <a:ea typeface="Times New Roman" panose="02020603050405020304" pitchFamily="18" charset="0"/>
                <a:cs typeface="Times New Roman" panose="02020603050405020304" pitchFamily="18" charset="0"/>
              </a:rPr>
              <a:t>Distinguish between important work-related attitudes and analyse the implications they have for the organisation</a:t>
            </a:r>
            <a:endParaRPr lang="en-IE" sz="3200" dirty="0">
              <a:solidFill>
                <a:srgbClr val="222222"/>
              </a:solidFill>
              <a:effectLst/>
              <a:ea typeface="Calibri" panose="020F0502020204030204" pitchFamily="34" charset="0"/>
              <a:cs typeface="Times New Roman" panose="02020603050405020304" pitchFamily="18" charset="0"/>
            </a:endParaRPr>
          </a:p>
          <a:p>
            <a:endParaRPr lang="en-IE" dirty="0"/>
          </a:p>
        </p:txBody>
      </p:sp>
    </p:spTree>
    <p:extLst>
      <p:ext uri="{BB962C8B-B14F-4D97-AF65-F5344CB8AC3E}">
        <p14:creationId xmlns:p14="http://schemas.microsoft.com/office/powerpoint/2010/main" val="11579520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Explaining the Term ‘Attitude’</a:t>
            </a:r>
          </a:p>
        </p:txBody>
      </p:sp>
      <p:sp>
        <p:nvSpPr>
          <p:cNvPr id="3" name="Content Placeholder 2"/>
          <p:cNvSpPr>
            <a:spLocks noGrp="1"/>
          </p:cNvSpPr>
          <p:nvPr>
            <p:ph idx="4294967295"/>
          </p:nvPr>
        </p:nvSpPr>
        <p:spPr>
          <a:xfrm>
            <a:off x="457200" y="1600200"/>
            <a:ext cx="8229600" cy="4525963"/>
          </a:xfrm>
        </p:spPr>
        <p:txBody>
          <a:bodyPr>
            <a:normAutofit fontScale="55000" lnSpcReduction="20000"/>
          </a:bodyPr>
          <a:lstStyle/>
          <a:p>
            <a:endParaRPr lang="en-IE" sz="4000" b="1" dirty="0"/>
          </a:p>
          <a:p>
            <a:r>
              <a:rPr lang="en-IE" sz="4000" b="1" dirty="0"/>
              <a:t>Attitudes</a:t>
            </a:r>
            <a:r>
              <a:rPr lang="en-IE" sz="4000" dirty="0"/>
              <a:t> are evaluative judgments relating to people, events or objects</a:t>
            </a:r>
          </a:p>
          <a:p>
            <a:endParaRPr lang="en-IE" sz="2500" dirty="0"/>
          </a:p>
          <a:p>
            <a:pPr lvl="0"/>
            <a:r>
              <a:rPr lang="en-IE" sz="4000" dirty="0"/>
              <a:t>Three different components of an attitude:</a:t>
            </a:r>
          </a:p>
          <a:p>
            <a:pPr lvl="1"/>
            <a:endParaRPr lang="en-IE" sz="1800" b="1" i="1" dirty="0"/>
          </a:p>
          <a:p>
            <a:pPr lvl="1"/>
            <a:r>
              <a:rPr lang="en-IE" sz="3600" b="1" i="1" dirty="0"/>
              <a:t>Cognitive</a:t>
            </a:r>
            <a:r>
              <a:rPr lang="en-IE" sz="3600" dirty="0"/>
              <a:t> component: this refers to the values and beliefs that the individual holds about a particular person or thing</a:t>
            </a:r>
          </a:p>
          <a:p>
            <a:pPr lvl="1"/>
            <a:endParaRPr lang="en-IE" sz="1800" b="1" i="1" dirty="0"/>
          </a:p>
          <a:p>
            <a:pPr lvl="1"/>
            <a:r>
              <a:rPr lang="en-IE" sz="3600" b="1" i="1" dirty="0"/>
              <a:t>Affective</a:t>
            </a:r>
            <a:r>
              <a:rPr lang="en-IE" sz="3600" dirty="0"/>
              <a:t> component: this points to the feelings and emotions arising from an evaluation of the two elements in the cognition component. It tends to be learned from our environment </a:t>
            </a:r>
          </a:p>
          <a:p>
            <a:pPr lvl="1"/>
            <a:endParaRPr lang="en-IE" sz="1800" b="1" i="1" dirty="0"/>
          </a:p>
          <a:p>
            <a:pPr lvl="1"/>
            <a:r>
              <a:rPr lang="en-IE" sz="3600" b="1" i="1" dirty="0"/>
              <a:t>Behavioural</a:t>
            </a:r>
            <a:r>
              <a:rPr lang="en-IE" sz="3600" dirty="0"/>
              <a:t> component: this is about the behavioural outcome of the process. This behaviour stems from the affective component of the model</a:t>
            </a:r>
          </a:p>
          <a:p>
            <a:endParaRPr lang="en-IE" dirty="0"/>
          </a:p>
          <a:p>
            <a:endParaRPr lang="en-IE" dirty="0"/>
          </a:p>
          <a:p>
            <a:endParaRPr lang="en-IE" sz="2600" dirty="0"/>
          </a:p>
        </p:txBody>
      </p:sp>
    </p:spTree>
    <p:extLst>
      <p:ext uri="{BB962C8B-B14F-4D97-AF65-F5344CB8AC3E}">
        <p14:creationId xmlns:p14="http://schemas.microsoft.com/office/powerpoint/2010/main" val="18545420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animEffect transition="in" filter="fade">
                                      <p:cBhvr>
                                        <p:cTn id="15" dur="500"/>
                                        <p:tgtEl>
                                          <p:spTgt spid="3">
                                            <p:txEl>
                                              <p:pRg st="5" end="5"/>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7" end="7"/>
                                            </p:txEl>
                                          </p:spTgt>
                                        </p:tgtEl>
                                        <p:attrNameLst>
                                          <p:attrName>style.visibility</p:attrName>
                                        </p:attrNameLst>
                                      </p:cBhvr>
                                      <p:to>
                                        <p:strVal val="visible"/>
                                      </p:to>
                                    </p:set>
                                    <p:animEffect transition="in" filter="fade">
                                      <p:cBhvr>
                                        <p:cTn id="18" dur="500"/>
                                        <p:tgtEl>
                                          <p:spTgt spid="3">
                                            <p:txEl>
                                              <p:pRg st="7" end="7"/>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9" end="9"/>
                                            </p:txEl>
                                          </p:spTgt>
                                        </p:tgtEl>
                                        <p:attrNameLst>
                                          <p:attrName>style.visibility</p:attrName>
                                        </p:attrNameLst>
                                      </p:cBhvr>
                                      <p:to>
                                        <p:strVal val="visible"/>
                                      </p:to>
                                    </p:set>
                                    <p:animEffect transition="in" filter="fade">
                                      <p:cBhvr>
                                        <p:cTn id="21"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a:solidFill>
                  <a:schemeClr val="bg1"/>
                </a:solidFill>
              </a:rPr>
              <a:t>Attitude Formation</a:t>
            </a:r>
          </a:p>
        </p:txBody>
      </p:sp>
      <p:sp>
        <p:nvSpPr>
          <p:cNvPr id="4" name="TextBox 3">
            <a:extLst>
              <a:ext uri="{FF2B5EF4-FFF2-40B4-BE49-F238E27FC236}">
                <a16:creationId xmlns:a16="http://schemas.microsoft.com/office/drawing/2014/main" id="{3EF7A0EE-7B50-4D96-A422-3A7343D10D54}"/>
              </a:ext>
            </a:extLst>
          </p:cNvPr>
          <p:cNvSpPr txBox="1"/>
          <p:nvPr/>
        </p:nvSpPr>
        <p:spPr>
          <a:xfrm>
            <a:off x="215008" y="1417638"/>
            <a:ext cx="8928992" cy="4832092"/>
          </a:xfrm>
          <a:prstGeom prst="rect">
            <a:avLst/>
          </a:prstGeom>
          <a:noFill/>
        </p:spPr>
        <p:txBody>
          <a:bodyPr wrap="square">
            <a:spAutoFit/>
          </a:bodyPr>
          <a:lstStyle/>
          <a:p>
            <a:pPr marL="342900" lvl="0" indent="-342900">
              <a:buFont typeface="Arial" panose="020B0604020202020204" pitchFamily="34" charset="0"/>
              <a:buChar char="•"/>
            </a:pPr>
            <a:r>
              <a:rPr lang="en-IE" sz="2200" b="1" dirty="0"/>
              <a:t>Dispositional Characteristics</a:t>
            </a:r>
            <a:endParaRPr lang="en-IE" sz="2200" dirty="0"/>
          </a:p>
          <a:p>
            <a:pPr marL="800100" lvl="1" indent="-342900">
              <a:buFont typeface="Calibri" panose="020F0502020204030204" pitchFamily="34" charset="0"/>
              <a:buChar char="―"/>
            </a:pPr>
            <a:r>
              <a:rPr lang="en-IE" sz="2200" dirty="0"/>
              <a:t>It is generally accepted that underlying personality predispositions influence attitude formation. Our personality is relatively stable but can change over time with the onset of new experiences</a:t>
            </a:r>
          </a:p>
          <a:p>
            <a:pPr marL="342900" indent="-342900">
              <a:buFont typeface="Arial" panose="020B0604020202020204" pitchFamily="34" charset="0"/>
              <a:buChar char="•"/>
            </a:pPr>
            <a:r>
              <a:rPr lang="en-IE" sz="2200" b="1" dirty="0"/>
              <a:t>Direct Experience </a:t>
            </a:r>
          </a:p>
          <a:p>
            <a:pPr marL="800100" lvl="1" indent="-342900">
              <a:buFont typeface="Calibri" panose="020F0502020204030204" pitchFamily="34" charset="0"/>
              <a:buChar char="―"/>
            </a:pPr>
            <a:r>
              <a:rPr lang="en-IE" sz="2200" dirty="0"/>
              <a:t>Attitude objects refer to the ‘things’ in our environment with which we directly interact (for example, school, friends, pensioners)</a:t>
            </a:r>
          </a:p>
          <a:p>
            <a:pPr marL="800100" lvl="1" indent="-342900">
              <a:buFont typeface="Calibri" panose="020F0502020204030204" pitchFamily="34" charset="0"/>
              <a:buChar char="―"/>
            </a:pPr>
            <a:r>
              <a:rPr lang="en-IE" sz="2200" dirty="0"/>
              <a:t>People tend to have positive or negative experiences with these objects which can go some way to influencing their attitudes</a:t>
            </a:r>
          </a:p>
          <a:p>
            <a:pPr marL="342900" lvl="0" indent="-342900">
              <a:buFont typeface="Arial" panose="020B0604020202020204" pitchFamily="34" charset="0"/>
              <a:buChar char="•"/>
            </a:pPr>
            <a:r>
              <a:rPr lang="en-IE" sz="2200" b="1" dirty="0"/>
              <a:t>Social Learning</a:t>
            </a:r>
          </a:p>
          <a:p>
            <a:pPr marL="800100" lvl="1" indent="-342900">
              <a:buFont typeface="Calibri" panose="020F0502020204030204" pitchFamily="34" charset="0"/>
              <a:buChar char="―"/>
            </a:pPr>
            <a:r>
              <a:rPr lang="en-IE" sz="2200" dirty="0"/>
              <a:t>The actions of other people in our social environment shape our attitudes. </a:t>
            </a:r>
          </a:p>
          <a:p>
            <a:pPr marL="800100" lvl="1" indent="-342900">
              <a:buFont typeface="Calibri" panose="020F0502020204030204" pitchFamily="34" charset="0"/>
              <a:buChar char="―"/>
            </a:pPr>
            <a:r>
              <a:rPr lang="en-IE" sz="2200" dirty="0"/>
              <a:t>For an infant, parents are arguably the most important source of information in attitude formation</a:t>
            </a:r>
          </a:p>
        </p:txBody>
      </p:sp>
    </p:spTree>
    <p:extLst>
      <p:ext uri="{BB962C8B-B14F-4D97-AF65-F5344CB8AC3E}">
        <p14:creationId xmlns:p14="http://schemas.microsoft.com/office/powerpoint/2010/main" val="1424510480"/>
      </p:ext>
    </p:extLst>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Connecting Attitudes and Behaviour</a:t>
            </a:r>
          </a:p>
        </p:txBody>
      </p:sp>
      <p:sp>
        <p:nvSpPr>
          <p:cNvPr id="3" name="Content Placeholder 2"/>
          <p:cNvSpPr>
            <a:spLocks noGrp="1"/>
          </p:cNvSpPr>
          <p:nvPr>
            <p:ph idx="4294967295"/>
          </p:nvPr>
        </p:nvSpPr>
        <p:spPr>
          <a:xfrm>
            <a:off x="457200" y="1600200"/>
            <a:ext cx="8229600" cy="4525963"/>
          </a:xfrm>
        </p:spPr>
        <p:txBody>
          <a:bodyPr>
            <a:normAutofit/>
          </a:bodyPr>
          <a:lstStyle/>
          <a:p>
            <a:r>
              <a:rPr lang="en-IE" sz="2400" dirty="0"/>
              <a:t>Attitudes and behaviour are closely linked, but it is a complex relationship</a:t>
            </a:r>
          </a:p>
          <a:p>
            <a:endParaRPr lang="en-IE" sz="2400" dirty="0"/>
          </a:p>
          <a:p>
            <a:r>
              <a:rPr lang="en-IE" sz="2400" dirty="0"/>
              <a:t>Theory of planned behaviour</a:t>
            </a:r>
          </a:p>
          <a:p>
            <a:pPr lvl="1"/>
            <a:r>
              <a:rPr lang="en-IE" sz="2400" dirty="0"/>
              <a:t>Ajzen (1991)</a:t>
            </a:r>
          </a:p>
          <a:p>
            <a:pPr lvl="1"/>
            <a:r>
              <a:rPr lang="en-IE" sz="2400" dirty="0"/>
              <a:t>The model posits that attitude toward the behaviour, subjective social and environmental norms and perception of behavioural control lead to the formation of a behavioural intention</a:t>
            </a:r>
          </a:p>
          <a:p>
            <a:pPr lvl="1"/>
            <a:r>
              <a:rPr lang="en-IE" sz="2400" dirty="0"/>
              <a:t>Behavioural intention then predicts behaviour</a:t>
            </a:r>
          </a:p>
          <a:p>
            <a:endParaRPr lang="en-IE" dirty="0"/>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121484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Connecting Attitudes and Behaviour</a:t>
            </a:r>
          </a:p>
        </p:txBody>
      </p:sp>
      <p:sp>
        <p:nvSpPr>
          <p:cNvPr id="3" name="Content Placeholder 2"/>
          <p:cNvSpPr>
            <a:spLocks noGrp="1"/>
          </p:cNvSpPr>
          <p:nvPr>
            <p:ph idx="4294967295"/>
          </p:nvPr>
        </p:nvSpPr>
        <p:spPr>
          <a:xfrm>
            <a:off x="323528" y="1556792"/>
            <a:ext cx="8568952" cy="4569371"/>
          </a:xfrm>
        </p:spPr>
        <p:txBody>
          <a:bodyPr>
            <a:normAutofit fontScale="92500" lnSpcReduction="20000"/>
          </a:bodyPr>
          <a:lstStyle/>
          <a:p>
            <a:r>
              <a:rPr lang="en-IE" sz="2600" b="1" dirty="0"/>
              <a:t>Cognitive dissonance (Festinger 1957)</a:t>
            </a:r>
          </a:p>
          <a:p>
            <a:pPr lvl="1"/>
            <a:r>
              <a:rPr lang="en-IE" sz="2600" dirty="0"/>
              <a:t>A</a:t>
            </a:r>
            <a:r>
              <a:rPr lang="en-IE" sz="2600" dirty="0" smtClean="0"/>
              <a:t>n </a:t>
            </a:r>
            <a:r>
              <a:rPr lang="en-IE" sz="2600" dirty="0"/>
              <a:t>unpleasant cognitive state that motivates an individual to resolve perceived conflict among beliefs, attitudes and behaviours</a:t>
            </a:r>
          </a:p>
          <a:p>
            <a:pPr lvl="1"/>
            <a:r>
              <a:rPr lang="en-IE" sz="2600" dirty="0"/>
              <a:t>The </a:t>
            </a:r>
            <a:r>
              <a:rPr lang="en-IE" sz="2600" i="1" dirty="0"/>
              <a:t>dissonance</a:t>
            </a:r>
            <a:r>
              <a:rPr lang="en-IE" sz="2600" dirty="0"/>
              <a:t> is an uncomfortable or stressful feeling that one often experiences with perceived inconsistency between cognitions and behaviour </a:t>
            </a:r>
          </a:p>
          <a:p>
            <a:pPr lvl="1"/>
            <a:r>
              <a:rPr lang="en-IE" sz="2600" dirty="0"/>
              <a:t>For example</a:t>
            </a:r>
            <a:r>
              <a:rPr lang="en-IE" sz="2600" i="1" dirty="0"/>
              <a:t>, a director of an environmental charity who regularly takes first-class flights around the world may experience dissonance as a result of the conflict between her travel patterns (i.e., a high carbon footprint) and the values of the organisation she leads (protecting the environment) </a:t>
            </a:r>
          </a:p>
          <a:p>
            <a:pPr lvl="1"/>
            <a:r>
              <a:rPr lang="en-IE" sz="2600" dirty="0"/>
              <a:t>This unpleasant feeling can be resolved by changing one element of the structure to restore consonance</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820197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b="1" dirty="0">
                <a:solidFill>
                  <a:schemeClr val="bg1"/>
                </a:solidFill>
              </a:rPr>
              <a:t>Attitude Change</a:t>
            </a:r>
            <a:endParaRPr lang="en-IE" sz="36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85000" lnSpcReduction="10000"/>
          </a:bodyPr>
          <a:lstStyle/>
          <a:p>
            <a:r>
              <a:rPr lang="en-IE" b="1" dirty="0"/>
              <a:t>Cognitive Response Theory</a:t>
            </a:r>
            <a:r>
              <a:rPr lang="en-IE" dirty="0"/>
              <a:t> </a:t>
            </a:r>
          </a:p>
          <a:p>
            <a:pPr lvl="1"/>
            <a:r>
              <a:rPr lang="en-IE" dirty="0"/>
              <a:t>A Cognitive Response is a thought created in response to persuasive communication</a:t>
            </a:r>
          </a:p>
          <a:p>
            <a:pPr lvl="1"/>
            <a:r>
              <a:rPr lang="en-IE" dirty="0"/>
              <a:t>Often the thoughts generated trigger an attitude change</a:t>
            </a:r>
          </a:p>
          <a:p>
            <a:pPr lvl="1"/>
            <a:r>
              <a:rPr lang="en-IE" dirty="0"/>
              <a:t>An individual interprets the message using pre-existing thoughts they already hold about the subject</a:t>
            </a:r>
          </a:p>
          <a:p>
            <a:pPr lvl="1"/>
            <a:r>
              <a:rPr lang="en-IE" dirty="0"/>
              <a:t>An attitude is then changed (or not changed) depending on the degree of incentive to generate their attitude in the first place (Greenwald, 1968)</a:t>
            </a:r>
          </a:p>
          <a:p>
            <a:pPr lvl="1"/>
            <a:r>
              <a:rPr lang="en-IE" dirty="0"/>
              <a:t>Cognitive Response Theory highlights the importance of initial thoughts to a message in triggering an attitude change</a:t>
            </a:r>
          </a:p>
          <a:p>
            <a:endParaRPr lang="en-IE" dirty="0"/>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14835930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fade">
                                      <p:cBhvr>
                                        <p:cTn id="2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4000" dirty="0">
                <a:solidFill>
                  <a:schemeClr val="bg1"/>
                </a:solidFill>
              </a:rPr>
              <a:t>Prejudice, Stereotypes and Discrimination</a:t>
            </a:r>
          </a:p>
        </p:txBody>
      </p:sp>
      <p:sp>
        <p:nvSpPr>
          <p:cNvPr id="3" name="Content Placeholder 2"/>
          <p:cNvSpPr>
            <a:spLocks noGrp="1"/>
          </p:cNvSpPr>
          <p:nvPr>
            <p:ph idx="4294967295"/>
          </p:nvPr>
        </p:nvSpPr>
        <p:spPr>
          <a:xfrm>
            <a:off x="457200" y="1600200"/>
            <a:ext cx="8229600" cy="4525963"/>
          </a:xfrm>
        </p:spPr>
        <p:txBody>
          <a:bodyPr>
            <a:normAutofit/>
          </a:bodyPr>
          <a:lstStyle/>
          <a:p>
            <a:endParaRPr lang="en-IE" sz="2400" dirty="0"/>
          </a:p>
          <a:p>
            <a:r>
              <a:rPr lang="en-IE" sz="2600" dirty="0"/>
              <a:t>A significant concept in this area is that of ‘</a:t>
            </a:r>
            <a:r>
              <a:rPr lang="en-IE" sz="2600" b="1" dirty="0"/>
              <a:t>in-groups’ </a:t>
            </a:r>
            <a:r>
              <a:rPr lang="en-IE" sz="2600" dirty="0"/>
              <a:t>and</a:t>
            </a:r>
            <a:r>
              <a:rPr lang="en-IE" sz="2600" b="1" dirty="0"/>
              <a:t> ‘out-groups’</a:t>
            </a:r>
            <a:endParaRPr lang="en-IE" sz="2600" dirty="0"/>
          </a:p>
          <a:p>
            <a:pPr lvl="1"/>
            <a:r>
              <a:rPr lang="en-IE" sz="2400" b="1" dirty="0"/>
              <a:t>In-groups</a:t>
            </a:r>
            <a:r>
              <a:rPr lang="en-IE" sz="2400" dirty="0"/>
              <a:t> are social groups to which an individual believes he or she belongs</a:t>
            </a:r>
          </a:p>
          <a:p>
            <a:pPr lvl="1"/>
            <a:r>
              <a:rPr lang="en-IE" sz="2400" b="1" dirty="0"/>
              <a:t>Out-groups</a:t>
            </a:r>
            <a:r>
              <a:rPr lang="en-IE" sz="2400" dirty="0"/>
              <a:t> are social groups to which the individual believes he or she does not belong</a:t>
            </a:r>
          </a:p>
          <a:p>
            <a:endParaRPr lang="en-IE" sz="1200" dirty="0"/>
          </a:p>
          <a:p>
            <a:endParaRPr lang="en-IE" sz="1200" dirty="0"/>
          </a:p>
          <a:p>
            <a:r>
              <a:rPr lang="en-IE" sz="2600" dirty="0"/>
              <a:t>Broadly speaking, we have a preference for people similar to ourselves </a:t>
            </a:r>
          </a:p>
          <a:p>
            <a:pPr>
              <a:lnSpc>
                <a:spcPct val="150000"/>
              </a:lnSpc>
            </a:pPr>
            <a:endParaRPr lang="en-IE" sz="2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6544210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grpId="0" nodeType="clickEffect">
                                  <p:stCondLst>
                                    <p:cond delay="0"/>
                                  </p:stCondLst>
                                  <p:childTnLst>
                                    <p:set>
                                      <p:cBhvr>
                                        <p:cTn id="17" dur="1" fill="hold">
                                          <p:stCondLst>
                                            <p:cond delay="0"/>
                                          </p:stCondLst>
                                        </p:cTn>
                                        <p:tgtEl>
                                          <p:spTgt spid="3">
                                            <p:txEl>
                                              <p:pRg st="6" end="6"/>
                                            </p:txEl>
                                          </p:spTgt>
                                        </p:tgtEl>
                                        <p:attrNameLst>
                                          <p:attrName>style.visibility</p:attrName>
                                        </p:attrNameLst>
                                      </p:cBhvr>
                                      <p:to>
                                        <p:strVal val="visible"/>
                                      </p:to>
                                    </p:set>
                                    <p:animEffect transition="in" filter="fade">
                                      <p:cBhvr>
                                        <p:cTn id="18"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TM03457444[[fn=Basis]]</Template>
  <TotalTime>872</TotalTime>
  <Words>2159</Words>
  <Application>Microsoft Office PowerPoint</Application>
  <PresentationFormat>On-screen Show (4:3)</PresentationFormat>
  <Paragraphs>193</Paragraphs>
  <Slides>26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26</vt:i4>
      </vt:variant>
    </vt:vector>
  </HeadingPairs>
  <TitlesOfParts>
    <vt:vector size="31" baseType="lpstr">
      <vt:lpstr>Arial</vt:lpstr>
      <vt:lpstr>Calibri</vt:lpstr>
      <vt:lpstr>Symbol</vt:lpstr>
      <vt:lpstr>Times New Roman</vt:lpstr>
      <vt:lpstr>Office Theme</vt:lpstr>
      <vt:lpstr>PowerPoint Presentation</vt:lpstr>
      <vt:lpstr>Learning Outcomes</vt:lpstr>
      <vt:lpstr>Learning Outcomes</vt:lpstr>
      <vt:lpstr>Explaining the Term ‘Attitude’</vt:lpstr>
      <vt:lpstr>Attitude Formation</vt:lpstr>
      <vt:lpstr>Connecting Attitudes and Behaviour</vt:lpstr>
      <vt:lpstr>Connecting Attitudes and Behaviour</vt:lpstr>
      <vt:lpstr>Attitude Change</vt:lpstr>
      <vt:lpstr>Prejudice, Stereotypes and Discrimination</vt:lpstr>
      <vt:lpstr>Stereotyping</vt:lpstr>
      <vt:lpstr>Stereotyping</vt:lpstr>
      <vt:lpstr>Prejudice</vt:lpstr>
      <vt:lpstr>Discrimination</vt:lpstr>
      <vt:lpstr>Work-Related Attitudes</vt:lpstr>
      <vt:lpstr>Job Satisfaction</vt:lpstr>
      <vt:lpstr>Measuring Job Satisfaction</vt:lpstr>
      <vt:lpstr>Job Satisfaction and Performance</vt:lpstr>
      <vt:lpstr>Attitudes towards the Organisation</vt:lpstr>
      <vt:lpstr>Attitudes towards the Organisation</vt:lpstr>
      <vt:lpstr>Work-Related Attitudes and  Behaviour in Organisations</vt:lpstr>
      <vt:lpstr>Work-Related Attitudes and  Behaviour in Organisations</vt:lpstr>
      <vt:lpstr>Work Values</vt:lpstr>
      <vt:lpstr>Work Values</vt:lpstr>
      <vt:lpstr>Managerial Takeaways</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58</cp:revision>
  <dcterms:created xsi:type="dcterms:W3CDTF">2016-01-04T09:34:48Z</dcterms:created>
  <dcterms:modified xsi:type="dcterms:W3CDTF">2021-10-13T13:04:41Z</dcterms:modified>
</cp:coreProperties>
</file>

<file path=docProps/thumbnail.jpeg>
</file>