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79" r:id="rId7"/>
    <p:sldId id="280" r:id="rId8"/>
    <p:sldId id="281" r:id="rId9"/>
    <p:sldId id="282" r:id="rId10"/>
    <p:sldId id="263" r:id="rId11"/>
    <p:sldId id="265" r:id="rId12"/>
    <p:sldId id="267" r:id="rId13"/>
    <p:sldId id="271" r:id="rId14"/>
    <p:sldId id="272" r:id="rId15"/>
    <p:sldId id="269" r:id="rId16"/>
    <p:sldId id="283" r:id="rId17"/>
    <p:sldId id="284" r:id="rId18"/>
    <p:sldId id="285" r:id="rId19"/>
    <p:sldId id="286" r:id="rId20"/>
    <p:sldId id="270" r:id="rId21"/>
    <p:sldId id="287" r:id="rId22"/>
    <p:sldId id="290" r:id="rId23"/>
    <p:sldId id="288" r:id="rId24"/>
    <p:sldId id="273" r:id="rId25"/>
    <p:sldId id="274" r:id="rId26"/>
    <p:sldId id="291" r:id="rId27"/>
    <p:sldId id="292" r:id="rId28"/>
    <p:sldId id="277" r:id="rId29"/>
    <p:sldId id="278" r:id="rId30"/>
    <p:sldId id="29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AEC9"/>
    <a:srgbClr val="3BBCD6"/>
    <a:srgbClr val="FEDD43"/>
    <a:srgbClr val="013743"/>
    <a:srgbClr val="D54358"/>
    <a:srgbClr val="00AFC2"/>
    <a:srgbClr val="B378B1"/>
    <a:srgbClr val="71B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CEF3B3-DE10-48E4-B7B2-8B1F42EC3EA3}" v="799" dt="2021-08-31T07:34:57.0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36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.Harnett" userId="edddb424-bfc6-4d85-8905-6f548f644e18" providerId="ADAL" clId="{A1CEF3B3-DE10-48E4-B7B2-8B1F42EC3EA3}"/>
    <pc:docChg chg="undo custSel addSld delSld modSld sldOrd">
      <pc:chgData name="Claire.Harnett" userId="edddb424-bfc6-4d85-8905-6f548f644e18" providerId="ADAL" clId="{A1CEF3B3-DE10-48E4-B7B2-8B1F42EC3EA3}" dt="2021-08-31T07:33:42.450" v="1800" actId="20577"/>
      <pc:docMkLst>
        <pc:docMk/>
      </pc:docMkLst>
      <pc:sldChg chg="modSp mod">
        <pc:chgData name="Claire.Harnett" userId="edddb424-bfc6-4d85-8905-6f548f644e18" providerId="ADAL" clId="{A1CEF3B3-DE10-48E4-B7B2-8B1F42EC3EA3}" dt="2021-08-24T17:59:38.997" v="138" actId="20577"/>
        <pc:sldMkLst>
          <pc:docMk/>
          <pc:sldMk cId="614916627" sldId="256"/>
        </pc:sldMkLst>
        <pc:spChg chg="mod">
          <ac:chgData name="Claire.Harnett" userId="edddb424-bfc6-4d85-8905-6f548f644e18" providerId="ADAL" clId="{A1CEF3B3-DE10-48E4-B7B2-8B1F42EC3EA3}" dt="2021-08-24T17:59:30.669" v="119" actId="20577"/>
          <ac:spMkLst>
            <pc:docMk/>
            <pc:sldMk cId="614916627" sldId="256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9:38.997" v="138" actId="20577"/>
          <ac:spMkLst>
            <pc:docMk/>
            <pc:sldMk cId="614916627" sldId="256"/>
            <ac:spMk id="4" creationId="{00000000-0000-0000-0000-000000000000}"/>
          </ac:spMkLst>
        </pc:spChg>
      </pc:sldChg>
      <pc:sldChg chg="modSp mod">
        <pc:chgData name="Claire.Harnett" userId="edddb424-bfc6-4d85-8905-6f548f644e18" providerId="ADAL" clId="{A1CEF3B3-DE10-48E4-B7B2-8B1F42EC3EA3}" dt="2021-08-24T18:02:00.519" v="213" actId="6549"/>
        <pc:sldMkLst>
          <pc:docMk/>
          <pc:sldMk cId="1839598555" sldId="257"/>
        </pc:sldMkLst>
        <pc:spChg chg="mod">
          <ac:chgData name="Claire.Harnett" userId="edddb424-bfc6-4d85-8905-6f548f644e18" providerId="ADAL" clId="{A1CEF3B3-DE10-48E4-B7B2-8B1F42EC3EA3}" dt="2021-08-24T18:02:00.519" v="213" actId="6549"/>
          <ac:spMkLst>
            <pc:docMk/>
            <pc:sldMk cId="1839598555" sldId="257"/>
            <ac:spMk id="3" creationId="{00000000-0000-0000-0000-000000000000}"/>
          </ac:spMkLst>
        </pc:spChg>
      </pc:sldChg>
      <pc:sldChg chg="modSp del mod">
        <pc:chgData name="Claire.Harnett" userId="edddb424-bfc6-4d85-8905-6f548f644e18" providerId="ADAL" clId="{A1CEF3B3-DE10-48E4-B7B2-8B1F42EC3EA3}" dt="2021-08-24T18:02:16.603" v="214" actId="47"/>
        <pc:sldMkLst>
          <pc:docMk/>
          <pc:sldMk cId="1157952092" sldId="258"/>
        </pc:sldMkLst>
        <pc:spChg chg="mod">
          <ac:chgData name="Claire.Harnett" userId="edddb424-bfc6-4d85-8905-6f548f644e18" providerId="ADAL" clId="{A1CEF3B3-DE10-48E4-B7B2-8B1F42EC3EA3}" dt="2021-08-24T18:00:59.465" v="193" actId="27636"/>
          <ac:spMkLst>
            <pc:docMk/>
            <pc:sldMk cId="1157952092" sldId="258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A1CEF3B3-DE10-48E4-B7B2-8B1F42EC3EA3}" dt="2021-08-24T18:08:05.010" v="297" actId="20577"/>
        <pc:sldMkLst>
          <pc:docMk/>
          <pc:sldMk cId="1854542032" sldId="259"/>
        </pc:sldMkLst>
        <pc:spChg chg="mod">
          <ac:chgData name="Claire.Harnett" userId="edddb424-bfc6-4d85-8905-6f548f644e18" providerId="ADAL" clId="{A1CEF3B3-DE10-48E4-B7B2-8B1F42EC3EA3}" dt="2021-08-24T18:08:05.010" v="297" actId="20577"/>
          <ac:spMkLst>
            <pc:docMk/>
            <pc:sldMk cId="1854542032" sldId="259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3:02.652" v="14"/>
          <ac:spMkLst>
            <pc:docMk/>
            <pc:sldMk cId="1854542032" sldId="259"/>
            <ac:spMk id="3" creationId="{00000000-0000-0000-0000-000000000000}"/>
          </ac:spMkLst>
        </pc:spChg>
      </pc:sldChg>
      <pc:sldChg chg="addSp delSp modSp del mod">
        <pc:chgData name="Claire.Harnett" userId="edddb424-bfc6-4d85-8905-6f548f644e18" providerId="ADAL" clId="{A1CEF3B3-DE10-48E4-B7B2-8B1F42EC3EA3}" dt="2021-08-24T17:53:27.764" v="21" actId="2696"/>
        <pc:sldMkLst>
          <pc:docMk/>
          <pc:sldMk cId="1424510480" sldId="260"/>
        </pc:sldMkLst>
        <pc:spChg chg="mod">
          <ac:chgData name="Claire.Harnett" userId="edddb424-bfc6-4d85-8905-6f548f644e18" providerId="ADAL" clId="{A1CEF3B3-DE10-48E4-B7B2-8B1F42EC3EA3}" dt="2021-08-24T17:53:18.511" v="18"/>
          <ac:spMkLst>
            <pc:docMk/>
            <pc:sldMk cId="1424510480" sldId="260"/>
            <ac:spMk id="2" creationId="{00000000-0000-0000-0000-000000000000}"/>
          </ac:spMkLst>
        </pc:spChg>
        <pc:spChg chg="add del">
          <ac:chgData name="Claire.Harnett" userId="edddb424-bfc6-4d85-8905-6f548f644e18" providerId="ADAL" clId="{A1CEF3B3-DE10-48E4-B7B2-8B1F42EC3EA3}" dt="2021-08-24T17:53:16.083" v="17" actId="22"/>
          <ac:spMkLst>
            <pc:docMk/>
            <pc:sldMk cId="1424510480" sldId="260"/>
            <ac:spMk id="4" creationId="{99AF5970-BBB1-49DA-8E22-BCF83847FD41}"/>
          </ac:spMkLst>
        </pc:spChg>
      </pc:sldChg>
      <pc:sldChg chg="modSp mod modAnim">
        <pc:chgData name="Claire.Harnett" userId="edddb424-bfc6-4d85-8905-6f548f644e18" providerId="ADAL" clId="{A1CEF3B3-DE10-48E4-B7B2-8B1F42EC3EA3}" dt="2021-08-31T07:33:42.450" v="1800" actId="20577"/>
        <pc:sldMkLst>
          <pc:docMk/>
          <pc:sldMk cId="212148482" sldId="261"/>
        </pc:sldMkLst>
        <pc:spChg chg="mod">
          <ac:chgData name="Claire.Harnett" userId="edddb424-bfc6-4d85-8905-6f548f644e18" providerId="ADAL" clId="{A1CEF3B3-DE10-48E4-B7B2-8B1F42EC3EA3}" dt="2021-08-24T18:08:10.142" v="298"/>
          <ac:spMkLst>
            <pc:docMk/>
            <pc:sldMk cId="212148482" sldId="261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31T07:33:42.450" v="1800" actId="20577"/>
          <ac:spMkLst>
            <pc:docMk/>
            <pc:sldMk cId="212148482" sldId="261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A1CEF3B3-DE10-48E4-B7B2-8B1F42EC3EA3}" dt="2021-08-24T18:21:53.598" v="427" actId="403"/>
        <pc:sldMkLst>
          <pc:docMk/>
          <pc:sldMk cId="648642699" sldId="262"/>
        </pc:sldMkLst>
        <pc:spChg chg="mod">
          <ac:chgData name="Claire.Harnett" userId="edddb424-bfc6-4d85-8905-6f548f644e18" providerId="ADAL" clId="{A1CEF3B3-DE10-48E4-B7B2-8B1F42EC3EA3}" dt="2021-08-24T18:09:32.389" v="312" actId="207"/>
          <ac:spMkLst>
            <pc:docMk/>
            <pc:sldMk cId="648642699" sldId="262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21:53.598" v="427" actId="403"/>
          <ac:spMkLst>
            <pc:docMk/>
            <pc:sldMk cId="648642699" sldId="262"/>
            <ac:spMk id="3" creationId="{00000000-0000-0000-0000-000000000000}"/>
          </ac:spMkLst>
        </pc:spChg>
      </pc:sldChg>
      <pc:sldChg chg="modSp mod">
        <pc:chgData name="Claire.Harnett" userId="edddb424-bfc6-4d85-8905-6f548f644e18" providerId="ADAL" clId="{A1CEF3B3-DE10-48E4-B7B2-8B1F42EC3EA3}" dt="2021-08-24T18:49:16.485" v="774" actId="6549"/>
        <pc:sldMkLst>
          <pc:docMk/>
          <pc:sldMk cId="3816329126" sldId="263"/>
        </pc:sldMkLst>
        <pc:spChg chg="mod">
          <ac:chgData name="Claire.Harnett" userId="edddb424-bfc6-4d85-8905-6f548f644e18" providerId="ADAL" clId="{A1CEF3B3-DE10-48E4-B7B2-8B1F42EC3EA3}" dt="2021-08-24T18:48:31.214" v="773" actId="207"/>
          <ac:spMkLst>
            <pc:docMk/>
            <pc:sldMk cId="3816329126" sldId="263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49:16.485" v="774" actId="6549"/>
          <ac:spMkLst>
            <pc:docMk/>
            <pc:sldMk cId="3816329126" sldId="263"/>
            <ac:spMk id="3" creationId="{00000000-0000-0000-0000-000000000000}"/>
          </ac:spMkLst>
        </pc:spChg>
      </pc:sldChg>
      <pc:sldChg chg="addSp delSp modSp del mod delAnim">
        <pc:chgData name="Claire.Harnett" userId="edddb424-bfc6-4d85-8905-6f548f644e18" providerId="ADAL" clId="{A1CEF3B3-DE10-48E4-B7B2-8B1F42EC3EA3}" dt="2021-08-24T18:49:32.522" v="775" actId="2696"/>
        <pc:sldMkLst>
          <pc:docMk/>
          <pc:sldMk cId="4198937762" sldId="264"/>
        </pc:sldMkLst>
        <pc:spChg chg="mod">
          <ac:chgData name="Claire.Harnett" userId="edddb424-bfc6-4d85-8905-6f548f644e18" providerId="ADAL" clId="{A1CEF3B3-DE10-48E4-B7B2-8B1F42EC3EA3}" dt="2021-08-24T17:55:16.944" v="43"/>
          <ac:spMkLst>
            <pc:docMk/>
            <pc:sldMk cId="4198937762" sldId="264"/>
            <ac:spMk id="2" creationId="{00000000-0000-0000-0000-000000000000}"/>
          </ac:spMkLst>
        </pc:spChg>
        <pc:spChg chg="del">
          <ac:chgData name="Claire.Harnett" userId="edddb424-bfc6-4d85-8905-6f548f644e18" providerId="ADAL" clId="{A1CEF3B3-DE10-48E4-B7B2-8B1F42EC3EA3}" dt="2021-08-24T17:55:22.292" v="45" actId="21"/>
          <ac:spMkLst>
            <pc:docMk/>
            <pc:sldMk cId="4198937762" sldId="264"/>
            <ac:spMk id="3" creationId="{00000000-0000-0000-0000-000000000000}"/>
          </ac:spMkLst>
        </pc:spChg>
        <pc:spChg chg="add mod">
          <ac:chgData name="Claire.Harnett" userId="edddb424-bfc6-4d85-8905-6f548f644e18" providerId="ADAL" clId="{A1CEF3B3-DE10-48E4-B7B2-8B1F42EC3EA3}" dt="2021-08-24T17:55:19.781" v="44"/>
          <ac:spMkLst>
            <pc:docMk/>
            <pc:sldMk cId="4198937762" sldId="264"/>
            <ac:spMk id="4" creationId="{A9997930-E0D7-4F91-A784-751CCEB289B2}"/>
          </ac:spMkLst>
        </pc:spChg>
        <pc:picChg chg="add mod">
          <ac:chgData name="Claire.Harnett" userId="edddb424-bfc6-4d85-8905-6f548f644e18" providerId="ADAL" clId="{A1CEF3B3-DE10-48E4-B7B2-8B1F42EC3EA3}" dt="2021-08-24T17:55:19.781" v="44"/>
          <ac:picMkLst>
            <pc:docMk/>
            <pc:sldMk cId="4198937762" sldId="264"/>
            <ac:picMk id="5" creationId="{DBB76A0F-F685-4EAF-A771-2FA34A04B3C3}"/>
          </ac:picMkLst>
        </pc:picChg>
      </pc:sldChg>
      <pc:sldChg chg="modSp mod">
        <pc:chgData name="Claire.Harnett" userId="edddb424-bfc6-4d85-8905-6f548f644e18" providerId="ADAL" clId="{A1CEF3B3-DE10-48E4-B7B2-8B1F42EC3EA3}" dt="2021-08-24T18:50:51.233" v="778" actId="20577"/>
        <pc:sldMkLst>
          <pc:docMk/>
          <pc:sldMk cId="2711849803" sldId="265"/>
        </pc:sldMkLst>
        <pc:spChg chg="mod">
          <ac:chgData name="Claire.Harnett" userId="edddb424-bfc6-4d85-8905-6f548f644e18" providerId="ADAL" clId="{A1CEF3B3-DE10-48E4-B7B2-8B1F42EC3EA3}" dt="2021-08-24T18:50:14.388" v="776" actId="207"/>
          <ac:spMkLst>
            <pc:docMk/>
            <pc:sldMk cId="2711849803" sldId="265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50:51.233" v="778" actId="20577"/>
          <ac:spMkLst>
            <pc:docMk/>
            <pc:sldMk cId="2711849803" sldId="265"/>
            <ac:spMk id="3" creationId="{00000000-0000-0000-0000-000000000000}"/>
          </ac:spMkLst>
        </pc:spChg>
      </pc:sldChg>
      <pc:sldChg chg="addSp delSp modSp del mod">
        <pc:chgData name="Claire.Harnett" userId="edddb424-bfc6-4d85-8905-6f548f644e18" providerId="ADAL" clId="{A1CEF3B3-DE10-48E4-B7B2-8B1F42EC3EA3}" dt="2021-08-24T18:50:56.284" v="779" actId="2696"/>
        <pc:sldMkLst>
          <pc:docMk/>
          <pc:sldMk cId="4030203378" sldId="266"/>
        </pc:sldMkLst>
        <pc:spChg chg="mod">
          <ac:chgData name="Claire.Harnett" userId="edddb424-bfc6-4d85-8905-6f548f644e18" providerId="ADAL" clId="{A1CEF3B3-DE10-48E4-B7B2-8B1F42EC3EA3}" dt="2021-08-24T17:55:43.521" v="49" actId="27636"/>
          <ac:spMkLst>
            <pc:docMk/>
            <pc:sldMk cId="4030203378" sldId="266"/>
            <ac:spMk id="2" creationId="{00000000-0000-0000-0000-000000000000}"/>
          </ac:spMkLst>
        </pc:spChg>
        <pc:spChg chg="del">
          <ac:chgData name="Claire.Harnett" userId="edddb424-bfc6-4d85-8905-6f548f644e18" providerId="ADAL" clId="{A1CEF3B3-DE10-48E4-B7B2-8B1F42EC3EA3}" dt="2021-08-24T17:55:48.398" v="50"/>
          <ac:spMkLst>
            <pc:docMk/>
            <pc:sldMk cId="4030203378" sldId="266"/>
            <ac:spMk id="3" creationId="{00000000-0000-0000-0000-000000000000}"/>
          </ac:spMkLst>
        </pc:spChg>
        <pc:picChg chg="add mod">
          <ac:chgData name="Claire.Harnett" userId="edddb424-bfc6-4d85-8905-6f548f644e18" providerId="ADAL" clId="{A1CEF3B3-DE10-48E4-B7B2-8B1F42EC3EA3}" dt="2021-08-24T17:55:48.398" v="50"/>
          <ac:picMkLst>
            <pc:docMk/>
            <pc:sldMk cId="4030203378" sldId="266"/>
            <ac:picMk id="4" creationId="{E2DCD60F-1571-48B4-B0CB-6E2739222604}"/>
          </ac:picMkLst>
        </pc:picChg>
      </pc:sldChg>
      <pc:sldChg chg="modSp mod modAnim">
        <pc:chgData name="Claire.Harnett" userId="edddb424-bfc6-4d85-8905-6f548f644e18" providerId="ADAL" clId="{A1CEF3B3-DE10-48E4-B7B2-8B1F42EC3EA3}" dt="2021-08-28T16:06:53.192" v="782" actId="113"/>
        <pc:sldMkLst>
          <pc:docMk/>
          <pc:sldMk cId="316990722" sldId="267"/>
        </pc:sldMkLst>
        <pc:spChg chg="mod">
          <ac:chgData name="Claire.Harnett" userId="edddb424-bfc6-4d85-8905-6f548f644e18" providerId="ADAL" clId="{A1CEF3B3-DE10-48E4-B7B2-8B1F42EC3EA3}" dt="2021-08-28T16:06:53.192" v="782" actId="113"/>
          <ac:spMkLst>
            <pc:docMk/>
            <pc:sldMk cId="316990722" sldId="267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6:00.145" v="53" actId="27636"/>
          <ac:spMkLst>
            <pc:docMk/>
            <pc:sldMk cId="316990722" sldId="267"/>
            <ac:spMk id="3" creationId="{00000000-0000-0000-0000-000000000000}"/>
          </ac:spMkLst>
        </pc:spChg>
      </pc:sldChg>
      <pc:sldChg chg="addSp delSp modSp mod modAnim">
        <pc:chgData name="Claire.Harnett" userId="edddb424-bfc6-4d85-8905-6f548f644e18" providerId="ADAL" clId="{A1CEF3B3-DE10-48E4-B7B2-8B1F42EC3EA3}" dt="2021-08-28T16:08:48.108" v="797" actId="14100"/>
        <pc:sldMkLst>
          <pc:docMk/>
          <pc:sldMk cId="2409944437" sldId="268"/>
        </pc:sldMkLst>
        <pc:spChg chg="mod">
          <ac:chgData name="Claire.Harnett" userId="edddb424-bfc6-4d85-8905-6f548f644e18" providerId="ADAL" clId="{A1CEF3B3-DE10-48E4-B7B2-8B1F42EC3EA3}" dt="2021-08-28T16:07:25.413" v="783" actId="207"/>
          <ac:spMkLst>
            <pc:docMk/>
            <pc:sldMk cId="2409944437" sldId="268"/>
            <ac:spMk id="2" creationId="{00000000-0000-0000-0000-000000000000}"/>
          </ac:spMkLst>
        </pc:spChg>
        <pc:spChg chg="del mod">
          <ac:chgData name="Claire.Harnett" userId="edddb424-bfc6-4d85-8905-6f548f644e18" providerId="ADAL" clId="{A1CEF3B3-DE10-48E4-B7B2-8B1F42EC3EA3}" dt="2021-08-24T17:56:23.075" v="59"/>
          <ac:spMkLst>
            <pc:docMk/>
            <pc:sldMk cId="2409944437" sldId="268"/>
            <ac:spMk id="3" creationId="{00000000-0000-0000-0000-000000000000}"/>
          </ac:spMkLst>
        </pc:spChg>
        <pc:graphicFrameChg chg="add del mod modGraphic">
          <ac:chgData name="Claire.Harnett" userId="edddb424-bfc6-4d85-8905-6f548f644e18" providerId="ADAL" clId="{A1CEF3B3-DE10-48E4-B7B2-8B1F42EC3EA3}" dt="2021-08-28T16:07:32.186" v="785" actId="21"/>
          <ac:graphicFrameMkLst>
            <pc:docMk/>
            <pc:sldMk cId="2409944437" sldId="268"/>
            <ac:graphicFrameMk id="4" creationId="{86B485DB-CBB5-4AAC-A4C8-BF5FFCF45AF6}"/>
          </ac:graphicFrameMkLst>
        </pc:graphicFrameChg>
        <pc:picChg chg="add mod modCrop">
          <ac:chgData name="Claire.Harnett" userId="edddb424-bfc6-4d85-8905-6f548f644e18" providerId="ADAL" clId="{A1CEF3B3-DE10-48E4-B7B2-8B1F42EC3EA3}" dt="2021-08-28T16:08:48.108" v="797" actId="14100"/>
          <ac:picMkLst>
            <pc:docMk/>
            <pc:sldMk cId="2409944437" sldId="268"/>
            <ac:picMk id="5" creationId="{DB75C92B-F902-458D-9070-3B2D52F2C9D3}"/>
          </ac:picMkLst>
        </pc:picChg>
      </pc:sldChg>
      <pc:sldChg chg="modSp add del mod ord modAnim">
        <pc:chgData name="Claire.Harnett" userId="edddb424-bfc6-4d85-8905-6f548f644e18" providerId="ADAL" clId="{A1CEF3B3-DE10-48E4-B7B2-8B1F42EC3EA3}" dt="2021-08-28T16:34:05.562" v="1101" actId="404"/>
        <pc:sldMkLst>
          <pc:docMk/>
          <pc:sldMk cId="3957838804" sldId="269"/>
        </pc:sldMkLst>
        <pc:spChg chg="mod">
          <ac:chgData name="Claire.Harnett" userId="edddb424-bfc6-4d85-8905-6f548f644e18" providerId="ADAL" clId="{A1CEF3B3-DE10-48E4-B7B2-8B1F42EC3EA3}" dt="2021-08-28T16:17:10.207" v="874" actId="207"/>
          <ac:spMkLst>
            <pc:docMk/>
            <pc:sldMk cId="3957838804" sldId="269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4:05.562" v="1101" actId="404"/>
          <ac:spMkLst>
            <pc:docMk/>
            <pc:sldMk cId="3957838804" sldId="269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A1CEF3B3-DE10-48E4-B7B2-8B1F42EC3EA3}" dt="2021-08-28T16:37:16.032" v="1168" actId="404"/>
        <pc:sldMkLst>
          <pc:docMk/>
          <pc:sldMk cId="3114622241" sldId="270"/>
        </pc:sldMkLst>
        <pc:spChg chg="mod">
          <ac:chgData name="Claire.Harnett" userId="edddb424-bfc6-4d85-8905-6f548f644e18" providerId="ADAL" clId="{A1CEF3B3-DE10-48E4-B7B2-8B1F42EC3EA3}" dt="2021-08-28T16:27:14.904" v="1043" actId="207"/>
          <ac:spMkLst>
            <pc:docMk/>
            <pc:sldMk cId="3114622241" sldId="270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7:16.032" v="1168" actId="404"/>
          <ac:spMkLst>
            <pc:docMk/>
            <pc:sldMk cId="3114622241" sldId="270"/>
            <ac:spMk id="3" creationId="{00000000-0000-0000-0000-000000000000}"/>
          </ac:spMkLst>
        </pc:spChg>
      </pc:sldChg>
      <pc:sldChg chg="modSp mod ord">
        <pc:chgData name="Claire.Harnett" userId="edddb424-bfc6-4d85-8905-6f548f644e18" providerId="ADAL" clId="{A1CEF3B3-DE10-48E4-B7B2-8B1F42EC3EA3}" dt="2021-08-28T16:14:54.522" v="819" actId="27636"/>
        <pc:sldMkLst>
          <pc:docMk/>
          <pc:sldMk cId="3648198078" sldId="271"/>
        </pc:sldMkLst>
        <pc:spChg chg="mod">
          <ac:chgData name="Claire.Harnett" userId="edddb424-bfc6-4d85-8905-6f548f644e18" providerId="ADAL" clId="{A1CEF3B3-DE10-48E4-B7B2-8B1F42EC3EA3}" dt="2021-08-28T16:13:38.564" v="815" actId="207"/>
          <ac:spMkLst>
            <pc:docMk/>
            <pc:sldMk cId="3648198078" sldId="271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14:54.522" v="819" actId="27636"/>
          <ac:spMkLst>
            <pc:docMk/>
            <pc:sldMk cId="3648198078" sldId="271"/>
            <ac:spMk id="3" creationId="{00000000-0000-0000-0000-000000000000}"/>
          </ac:spMkLst>
        </pc:spChg>
      </pc:sldChg>
      <pc:sldChg chg="addSp delSp modSp mod ord delAnim modAnim">
        <pc:chgData name="Claire.Harnett" userId="edddb424-bfc6-4d85-8905-6f548f644e18" providerId="ADAL" clId="{A1CEF3B3-DE10-48E4-B7B2-8B1F42EC3EA3}" dt="2021-08-28T16:16:20.859" v="832" actId="207"/>
        <pc:sldMkLst>
          <pc:docMk/>
          <pc:sldMk cId="2608419898" sldId="272"/>
        </pc:sldMkLst>
        <pc:spChg chg="mod">
          <ac:chgData name="Claire.Harnett" userId="edddb424-bfc6-4d85-8905-6f548f644e18" providerId="ADAL" clId="{A1CEF3B3-DE10-48E4-B7B2-8B1F42EC3EA3}" dt="2021-08-28T16:16:20.859" v="832" actId="207"/>
          <ac:spMkLst>
            <pc:docMk/>
            <pc:sldMk cId="2608419898" sldId="272"/>
            <ac:spMk id="2" creationId="{00000000-0000-0000-0000-000000000000}"/>
          </ac:spMkLst>
        </pc:spChg>
        <pc:spChg chg="del mod">
          <ac:chgData name="Claire.Harnett" userId="edddb424-bfc6-4d85-8905-6f548f644e18" providerId="ADAL" clId="{A1CEF3B3-DE10-48E4-B7B2-8B1F42EC3EA3}" dt="2021-08-24T17:58:01.973" v="93" actId="22"/>
          <ac:spMkLst>
            <pc:docMk/>
            <pc:sldMk cId="2608419898" sldId="272"/>
            <ac:spMk id="3" creationId="{00000000-0000-0000-0000-000000000000}"/>
          </ac:spMkLst>
        </pc:spChg>
        <pc:picChg chg="add mod modCrop">
          <ac:chgData name="Claire.Harnett" userId="edddb424-bfc6-4d85-8905-6f548f644e18" providerId="ADAL" clId="{A1CEF3B3-DE10-48E4-B7B2-8B1F42EC3EA3}" dt="2021-08-28T16:16:08.934" v="831" actId="1076"/>
          <ac:picMkLst>
            <pc:docMk/>
            <pc:sldMk cId="2608419898" sldId="272"/>
            <ac:picMk id="4" creationId="{8050C2F2-CF4B-4AD4-86F3-FBD6E30BD03F}"/>
          </ac:picMkLst>
        </pc:picChg>
        <pc:picChg chg="add del mod ord">
          <ac:chgData name="Claire.Harnett" userId="edddb424-bfc6-4d85-8905-6f548f644e18" providerId="ADAL" clId="{A1CEF3B3-DE10-48E4-B7B2-8B1F42EC3EA3}" dt="2021-08-28T16:15:23.425" v="820" actId="21"/>
          <ac:picMkLst>
            <pc:docMk/>
            <pc:sldMk cId="2608419898" sldId="272"/>
            <ac:picMk id="5" creationId="{7BEBF957-16BF-4F94-9260-2701CC1DE494}"/>
          </ac:picMkLst>
        </pc:picChg>
      </pc:sldChg>
      <pc:sldChg chg="modSp mod ord modAnim">
        <pc:chgData name="Claire.Harnett" userId="edddb424-bfc6-4d85-8905-6f548f644e18" providerId="ADAL" clId="{A1CEF3B3-DE10-48E4-B7B2-8B1F42EC3EA3}" dt="2021-08-28T16:52:58.200" v="1645" actId="255"/>
        <pc:sldMkLst>
          <pc:docMk/>
          <pc:sldMk cId="2678792797" sldId="273"/>
        </pc:sldMkLst>
        <pc:spChg chg="mod">
          <ac:chgData name="Claire.Harnett" userId="edddb424-bfc6-4d85-8905-6f548f644e18" providerId="ADAL" clId="{A1CEF3B3-DE10-48E4-B7B2-8B1F42EC3EA3}" dt="2021-08-28T16:51:20.015" v="1614" actId="207"/>
          <ac:spMkLst>
            <pc:docMk/>
            <pc:sldMk cId="2678792797" sldId="273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52:58.200" v="1645" actId="255"/>
          <ac:spMkLst>
            <pc:docMk/>
            <pc:sldMk cId="2678792797" sldId="273"/>
            <ac:spMk id="3" creationId="{00000000-0000-0000-0000-000000000000}"/>
          </ac:spMkLst>
        </pc:spChg>
      </pc:sldChg>
      <pc:sldChg chg="addSp delSp modSp mod ord">
        <pc:chgData name="Claire.Harnett" userId="edddb424-bfc6-4d85-8905-6f548f644e18" providerId="ADAL" clId="{A1CEF3B3-DE10-48E4-B7B2-8B1F42EC3EA3}" dt="2021-08-28T16:54:37.627" v="1659" actId="14100"/>
        <pc:sldMkLst>
          <pc:docMk/>
          <pc:sldMk cId="2164621789" sldId="274"/>
        </pc:sldMkLst>
        <pc:spChg chg="mod">
          <ac:chgData name="Claire.Harnett" userId="edddb424-bfc6-4d85-8905-6f548f644e18" providerId="ADAL" clId="{A1CEF3B3-DE10-48E4-B7B2-8B1F42EC3EA3}" dt="2021-08-28T16:53:15.717" v="1647" actId="404"/>
          <ac:spMkLst>
            <pc:docMk/>
            <pc:sldMk cId="2164621789" sldId="274"/>
            <ac:spMk id="2" creationId="{00000000-0000-0000-0000-000000000000}"/>
          </ac:spMkLst>
        </pc:spChg>
        <pc:spChg chg="del">
          <ac:chgData name="Claire.Harnett" userId="edddb424-bfc6-4d85-8905-6f548f644e18" providerId="ADAL" clId="{A1CEF3B3-DE10-48E4-B7B2-8B1F42EC3EA3}" dt="2021-08-24T17:58:39.421" v="106"/>
          <ac:spMkLst>
            <pc:docMk/>
            <pc:sldMk cId="2164621789" sldId="274"/>
            <ac:spMk id="3" creationId="{00000000-0000-0000-0000-000000000000}"/>
          </ac:spMkLst>
        </pc:spChg>
        <pc:graphicFrameChg chg="add del mod">
          <ac:chgData name="Claire.Harnett" userId="edddb424-bfc6-4d85-8905-6f548f644e18" providerId="ADAL" clId="{A1CEF3B3-DE10-48E4-B7B2-8B1F42EC3EA3}" dt="2021-08-28T16:53:20.843" v="1648" actId="21"/>
          <ac:graphicFrameMkLst>
            <pc:docMk/>
            <pc:sldMk cId="2164621789" sldId="274"/>
            <ac:graphicFrameMk id="4" creationId="{4D496635-2472-4197-8B2E-CFA85580E365}"/>
          </ac:graphicFrameMkLst>
        </pc:graphicFrameChg>
        <pc:picChg chg="add mod modCrop">
          <ac:chgData name="Claire.Harnett" userId="edddb424-bfc6-4d85-8905-6f548f644e18" providerId="ADAL" clId="{A1CEF3B3-DE10-48E4-B7B2-8B1F42EC3EA3}" dt="2021-08-28T16:54:37.627" v="1659" actId="14100"/>
          <ac:picMkLst>
            <pc:docMk/>
            <pc:sldMk cId="2164621789" sldId="274"/>
            <ac:picMk id="5" creationId="{61ECE825-5936-40A4-AFF7-21C02E33F1DB}"/>
          </ac:picMkLst>
        </pc:picChg>
      </pc:sldChg>
      <pc:sldChg chg="modSp del mod">
        <pc:chgData name="Claire.Harnett" userId="edddb424-bfc6-4d85-8905-6f548f644e18" providerId="ADAL" clId="{A1CEF3B3-DE10-48E4-B7B2-8B1F42EC3EA3}" dt="2021-08-28T16:50:51.278" v="1612" actId="47"/>
        <pc:sldMkLst>
          <pc:docMk/>
          <pc:sldMk cId="3031318739" sldId="275"/>
        </pc:sldMkLst>
        <pc:spChg chg="mod">
          <ac:chgData name="Claire.Harnett" userId="edddb424-bfc6-4d85-8905-6f548f644e18" providerId="ADAL" clId="{A1CEF3B3-DE10-48E4-B7B2-8B1F42EC3EA3}" dt="2021-08-24T17:58:45.739" v="108" actId="27636"/>
          <ac:spMkLst>
            <pc:docMk/>
            <pc:sldMk cId="3031318739" sldId="275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8:49.107" v="110" actId="27636"/>
          <ac:spMkLst>
            <pc:docMk/>
            <pc:sldMk cId="3031318739" sldId="275"/>
            <ac:spMk id="3" creationId="{00000000-0000-0000-0000-000000000000}"/>
          </ac:spMkLst>
        </pc:spChg>
      </pc:sldChg>
      <pc:sldChg chg="modSp del mod">
        <pc:chgData name="Claire.Harnett" userId="edddb424-bfc6-4d85-8905-6f548f644e18" providerId="ADAL" clId="{A1CEF3B3-DE10-48E4-B7B2-8B1F42EC3EA3}" dt="2021-08-28T16:50:52.853" v="1613" actId="47"/>
        <pc:sldMkLst>
          <pc:docMk/>
          <pc:sldMk cId="1561729520" sldId="276"/>
        </pc:sldMkLst>
        <pc:spChg chg="mod">
          <ac:chgData name="Claire.Harnett" userId="edddb424-bfc6-4d85-8905-6f548f644e18" providerId="ADAL" clId="{A1CEF3B3-DE10-48E4-B7B2-8B1F42EC3EA3}" dt="2021-08-24T17:58:55.220" v="111"/>
          <ac:spMkLst>
            <pc:docMk/>
            <pc:sldMk cId="1561729520" sldId="276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8:58.110" v="113" actId="27636"/>
          <ac:spMkLst>
            <pc:docMk/>
            <pc:sldMk cId="1561729520" sldId="276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A1CEF3B3-DE10-48E4-B7B2-8B1F42EC3EA3}" dt="2021-08-28T17:03:12.367" v="1791" actId="6549"/>
        <pc:sldMkLst>
          <pc:docMk/>
          <pc:sldMk cId="3343741985" sldId="277"/>
        </pc:sldMkLst>
        <pc:spChg chg="mod">
          <ac:chgData name="Claire.Harnett" userId="edddb424-bfc6-4d85-8905-6f548f644e18" providerId="ADAL" clId="{A1CEF3B3-DE10-48E4-B7B2-8B1F42EC3EA3}" dt="2021-08-28T17:03:08.039" v="1789" actId="20577"/>
          <ac:spMkLst>
            <pc:docMk/>
            <pc:sldMk cId="3343741985" sldId="277"/>
            <ac:spMk id="3" creationId="{00000000-0000-0000-0000-000000000000}"/>
          </ac:spMkLst>
        </pc:spChg>
      </pc:sldChg>
      <pc:sldChg chg="modSp mod modAnim">
        <pc:chgData name="Claire.Harnett" userId="edddb424-bfc6-4d85-8905-6f548f644e18" providerId="ADAL" clId="{A1CEF3B3-DE10-48E4-B7B2-8B1F42EC3EA3}" dt="2021-08-28T17:03:49.827" v="1798" actId="6549"/>
        <pc:sldMkLst>
          <pc:docMk/>
          <pc:sldMk cId="3371825925" sldId="278"/>
        </pc:sldMkLst>
        <pc:spChg chg="mod">
          <ac:chgData name="Claire.Harnett" userId="edddb424-bfc6-4d85-8905-6f548f644e18" providerId="ADAL" clId="{A1CEF3B3-DE10-48E4-B7B2-8B1F42EC3EA3}" dt="2021-08-28T17:03:49.827" v="1798" actId="6549"/>
          <ac:spMkLst>
            <pc:docMk/>
            <pc:sldMk cId="3371825925" sldId="278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07.240" v="3"/>
        <pc:sldMkLst>
          <pc:docMk/>
          <pc:sldMk cId="440874404" sldId="279"/>
        </pc:sldMkLst>
      </pc:sldChg>
      <pc:sldChg chg="add del">
        <pc:chgData name="Claire.Harnett" userId="edddb424-bfc6-4d85-8905-6f548f644e18" providerId="ADAL" clId="{A1CEF3B3-DE10-48E4-B7B2-8B1F42EC3EA3}" dt="2021-08-24T17:52:37.855" v="9"/>
        <pc:sldMkLst>
          <pc:docMk/>
          <pc:sldMk cId="664904990" sldId="279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136677474" sldId="279"/>
        </pc:sldMkLst>
      </pc:sldChg>
      <pc:sldChg chg="modSp add mod">
        <pc:chgData name="Claire.Harnett" userId="edddb424-bfc6-4d85-8905-6f548f644e18" providerId="ADAL" clId="{A1CEF3B3-DE10-48E4-B7B2-8B1F42EC3EA3}" dt="2021-08-24T18:27:25.713" v="706" actId="20577"/>
        <pc:sldMkLst>
          <pc:docMk/>
          <pc:sldMk cId="2614528081" sldId="279"/>
        </pc:sldMkLst>
        <pc:spChg chg="mod">
          <ac:chgData name="Claire.Harnett" userId="edddb424-bfc6-4d85-8905-6f548f644e18" providerId="ADAL" clId="{A1CEF3B3-DE10-48E4-B7B2-8B1F42EC3EA3}" dt="2021-08-24T18:22:02.652" v="429" actId="27636"/>
          <ac:spMkLst>
            <pc:docMk/>
            <pc:sldMk cId="2614528081" sldId="279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27:25.713" v="706" actId="20577"/>
          <ac:spMkLst>
            <pc:docMk/>
            <pc:sldMk cId="2614528081" sldId="279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1:59.206" v="1"/>
        <pc:sldMkLst>
          <pc:docMk/>
          <pc:sldMk cId="2617951638" sldId="279"/>
        </pc:sldMkLst>
      </pc:sldChg>
      <pc:sldChg chg="add del">
        <pc:chgData name="Claire.Harnett" userId="edddb424-bfc6-4d85-8905-6f548f644e18" providerId="ADAL" clId="{A1CEF3B3-DE10-48E4-B7B2-8B1F42EC3EA3}" dt="2021-08-24T17:52:34.614" v="8"/>
        <pc:sldMkLst>
          <pc:docMk/>
          <pc:sldMk cId="283549635" sldId="280"/>
        </pc:sldMkLst>
      </pc:sldChg>
      <pc:sldChg chg="add del">
        <pc:chgData name="Claire.Harnett" userId="edddb424-bfc6-4d85-8905-6f548f644e18" providerId="ADAL" clId="{A1CEF3B3-DE10-48E4-B7B2-8B1F42EC3EA3}" dt="2021-08-24T17:51:59.206" v="1"/>
        <pc:sldMkLst>
          <pc:docMk/>
          <pc:sldMk cId="1350093190" sldId="280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503838233" sldId="280"/>
        </pc:sldMkLst>
      </pc:sldChg>
      <pc:sldChg chg="modSp add mod">
        <pc:chgData name="Claire.Harnett" userId="edddb424-bfc6-4d85-8905-6f548f644e18" providerId="ADAL" clId="{A1CEF3B3-DE10-48E4-B7B2-8B1F42EC3EA3}" dt="2021-08-24T18:28:38.626" v="721" actId="20577"/>
        <pc:sldMkLst>
          <pc:docMk/>
          <pc:sldMk cId="2109925886" sldId="280"/>
        </pc:sldMkLst>
        <pc:spChg chg="mod">
          <ac:chgData name="Claire.Harnett" userId="edddb424-bfc6-4d85-8905-6f548f644e18" providerId="ADAL" clId="{A1CEF3B3-DE10-48E4-B7B2-8B1F42EC3EA3}" dt="2021-08-24T18:27:40.664" v="707" actId="207"/>
          <ac:spMkLst>
            <pc:docMk/>
            <pc:sldMk cId="2109925886" sldId="280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28:38.626" v="721" actId="20577"/>
          <ac:spMkLst>
            <pc:docMk/>
            <pc:sldMk cId="2109925886" sldId="280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07.240" v="3"/>
        <pc:sldMkLst>
          <pc:docMk/>
          <pc:sldMk cId="3653019442" sldId="280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462976307" sldId="281"/>
        </pc:sldMkLst>
      </pc:sldChg>
      <pc:sldChg chg="modSp add mod">
        <pc:chgData name="Claire.Harnett" userId="edddb424-bfc6-4d85-8905-6f548f644e18" providerId="ADAL" clId="{A1CEF3B3-DE10-48E4-B7B2-8B1F42EC3EA3}" dt="2021-08-24T18:28:48.351" v="722" actId="207"/>
        <pc:sldMkLst>
          <pc:docMk/>
          <pc:sldMk cId="3650949198" sldId="281"/>
        </pc:sldMkLst>
        <pc:spChg chg="mod">
          <ac:chgData name="Claire.Harnett" userId="edddb424-bfc6-4d85-8905-6f548f644e18" providerId="ADAL" clId="{A1CEF3B3-DE10-48E4-B7B2-8B1F42EC3EA3}" dt="2021-08-24T18:28:48.351" v="722" actId="207"/>
          <ac:spMkLst>
            <pc:docMk/>
            <pc:sldMk cId="3650949198" sldId="281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7:54:30.450" v="35"/>
          <ac:spMkLst>
            <pc:docMk/>
            <pc:sldMk cId="3650949198" sldId="281"/>
            <ac:spMk id="3" creationId="{00000000-0000-0000-0000-000000000000}"/>
          </ac:spMkLst>
        </pc:spChg>
      </pc:sldChg>
      <pc:sldChg chg="modSp add mod">
        <pc:chgData name="Claire.Harnett" userId="edddb424-bfc6-4d85-8905-6f548f644e18" providerId="ADAL" clId="{A1CEF3B3-DE10-48E4-B7B2-8B1F42EC3EA3}" dt="2021-08-24T18:48:24.011" v="772"/>
        <pc:sldMkLst>
          <pc:docMk/>
          <pc:sldMk cId="873671458" sldId="282"/>
        </pc:sldMkLst>
        <pc:spChg chg="mod">
          <ac:chgData name="Claire.Harnett" userId="edddb424-bfc6-4d85-8905-6f548f644e18" providerId="ADAL" clId="{A1CEF3B3-DE10-48E4-B7B2-8B1F42EC3EA3}" dt="2021-08-24T18:48:24.011" v="772"/>
          <ac:spMkLst>
            <pc:docMk/>
            <pc:sldMk cId="873671458" sldId="282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4T18:48:06.672" v="770" actId="113"/>
          <ac:spMkLst>
            <pc:docMk/>
            <pc:sldMk cId="873671458" sldId="282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581864103" sldId="282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269119231" sldId="283"/>
        </pc:sldMkLst>
      </pc:sldChg>
      <pc:sldChg chg="modSp add del mod modAnim">
        <pc:chgData name="Claire.Harnett" userId="edddb424-bfc6-4d85-8905-6f548f644e18" providerId="ADAL" clId="{A1CEF3B3-DE10-48E4-B7B2-8B1F42EC3EA3}" dt="2021-08-28T16:34:33.543" v="1112" actId="14100"/>
        <pc:sldMkLst>
          <pc:docMk/>
          <pc:sldMk cId="4164764508" sldId="283"/>
        </pc:sldMkLst>
        <pc:spChg chg="mod">
          <ac:chgData name="Claire.Harnett" userId="edddb424-bfc6-4d85-8905-6f548f644e18" providerId="ADAL" clId="{A1CEF3B3-DE10-48E4-B7B2-8B1F42EC3EA3}" dt="2021-08-28T16:17:17.680" v="876" actId="27636"/>
          <ac:spMkLst>
            <pc:docMk/>
            <pc:sldMk cId="4164764508" sldId="283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4:33.543" v="1112" actId="14100"/>
          <ac:spMkLst>
            <pc:docMk/>
            <pc:sldMk cId="4164764508" sldId="283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664937229" sldId="284"/>
        </pc:sldMkLst>
      </pc:sldChg>
      <pc:sldChg chg="modSp add del mod modAnim">
        <pc:chgData name="Claire.Harnett" userId="edddb424-bfc6-4d85-8905-6f548f644e18" providerId="ADAL" clId="{A1CEF3B3-DE10-48E4-B7B2-8B1F42EC3EA3}" dt="2021-08-28T16:35:30.379" v="1133" actId="6549"/>
        <pc:sldMkLst>
          <pc:docMk/>
          <pc:sldMk cId="3951066712" sldId="284"/>
        </pc:sldMkLst>
        <pc:spChg chg="mod">
          <ac:chgData name="Claire.Harnett" userId="edddb424-bfc6-4d85-8905-6f548f644e18" providerId="ADAL" clId="{A1CEF3B3-DE10-48E4-B7B2-8B1F42EC3EA3}" dt="2021-08-28T16:17:45.739" v="878" actId="27636"/>
          <ac:spMkLst>
            <pc:docMk/>
            <pc:sldMk cId="3951066712" sldId="284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5:30.379" v="1133" actId="6549"/>
          <ac:spMkLst>
            <pc:docMk/>
            <pc:sldMk cId="3951066712" sldId="284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708252664" sldId="285"/>
        </pc:sldMkLst>
      </pc:sldChg>
      <pc:sldChg chg="modSp add del mod modAnim">
        <pc:chgData name="Claire.Harnett" userId="edddb424-bfc6-4d85-8905-6f548f644e18" providerId="ADAL" clId="{A1CEF3B3-DE10-48E4-B7B2-8B1F42EC3EA3}" dt="2021-08-28T16:36:13.641" v="1146" actId="404"/>
        <pc:sldMkLst>
          <pc:docMk/>
          <pc:sldMk cId="1404258709" sldId="285"/>
        </pc:sldMkLst>
        <pc:spChg chg="mod">
          <ac:chgData name="Claire.Harnett" userId="edddb424-bfc6-4d85-8905-6f548f644e18" providerId="ADAL" clId="{A1CEF3B3-DE10-48E4-B7B2-8B1F42EC3EA3}" dt="2021-08-28T16:17:48.699" v="880" actId="27636"/>
          <ac:spMkLst>
            <pc:docMk/>
            <pc:sldMk cId="1404258709" sldId="285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6:13.641" v="1146" actId="404"/>
          <ac:spMkLst>
            <pc:docMk/>
            <pc:sldMk cId="1404258709" sldId="285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692070216" sldId="286"/>
        </pc:sldMkLst>
      </pc:sldChg>
      <pc:sldChg chg="modSp add del mod modAnim">
        <pc:chgData name="Claire.Harnett" userId="edddb424-bfc6-4d85-8905-6f548f644e18" providerId="ADAL" clId="{A1CEF3B3-DE10-48E4-B7B2-8B1F42EC3EA3}" dt="2021-08-28T16:37:10.538" v="1167" actId="14100"/>
        <pc:sldMkLst>
          <pc:docMk/>
          <pc:sldMk cId="2320151118" sldId="286"/>
        </pc:sldMkLst>
        <pc:spChg chg="mod">
          <ac:chgData name="Claire.Harnett" userId="edddb424-bfc6-4d85-8905-6f548f644e18" providerId="ADAL" clId="{A1CEF3B3-DE10-48E4-B7B2-8B1F42EC3EA3}" dt="2021-08-28T16:17:51.265" v="882" actId="27636"/>
          <ac:spMkLst>
            <pc:docMk/>
            <pc:sldMk cId="2320151118" sldId="286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37:10.538" v="1167" actId="14100"/>
          <ac:spMkLst>
            <pc:docMk/>
            <pc:sldMk cId="2320151118" sldId="286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500464904" sldId="287"/>
        </pc:sldMkLst>
      </pc:sldChg>
      <pc:sldChg chg="modSp add mod modAnim">
        <pc:chgData name="Claire.Harnett" userId="edddb424-bfc6-4d85-8905-6f548f644e18" providerId="ADAL" clId="{A1CEF3B3-DE10-48E4-B7B2-8B1F42EC3EA3}" dt="2021-08-28T16:45:14.498" v="1489" actId="255"/>
        <pc:sldMkLst>
          <pc:docMk/>
          <pc:sldMk cId="2831876199" sldId="287"/>
        </pc:sldMkLst>
        <pc:spChg chg="mod">
          <ac:chgData name="Claire.Harnett" userId="edddb424-bfc6-4d85-8905-6f548f644e18" providerId="ADAL" clId="{A1CEF3B3-DE10-48E4-B7B2-8B1F42EC3EA3}" dt="2021-08-28T16:39:05.480" v="1219" actId="20577"/>
          <ac:spMkLst>
            <pc:docMk/>
            <pc:sldMk cId="2831876199" sldId="287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45:14.498" v="1489" actId="255"/>
          <ac:spMkLst>
            <pc:docMk/>
            <pc:sldMk cId="2831876199" sldId="287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176948396" sldId="288"/>
        </pc:sldMkLst>
      </pc:sldChg>
      <pc:sldChg chg="modSp add mod modAnim">
        <pc:chgData name="Claire.Harnett" userId="edddb424-bfc6-4d85-8905-6f548f644e18" providerId="ADAL" clId="{A1CEF3B3-DE10-48E4-B7B2-8B1F42EC3EA3}" dt="2021-08-28T16:50:36.945" v="1610" actId="20577"/>
        <pc:sldMkLst>
          <pc:docMk/>
          <pc:sldMk cId="3407458265" sldId="288"/>
        </pc:sldMkLst>
        <pc:spChg chg="mod">
          <ac:chgData name="Claire.Harnett" userId="edddb424-bfc6-4d85-8905-6f548f644e18" providerId="ADAL" clId="{A1CEF3B3-DE10-48E4-B7B2-8B1F42EC3EA3}" dt="2021-08-28T16:50:36.945" v="1610" actId="20577"/>
          <ac:spMkLst>
            <pc:docMk/>
            <pc:sldMk cId="3407458265" sldId="288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8T16:50:44.369" v="1611" actId="47"/>
        <pc:sldMkLst>
          <pc:docMk/>
          <pc:sldMk cId="1400253508" sldId="289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757424980" sldId="289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495902224" sldId="290"/>
        </pc:sldMkLst>
      </pc:sldChg>
      <pc:sldChg chg="modSp add mod modAnim">
        <pc:chgData name="Claire.Harnett" userId="edddb424-bfc6-4d85-8905-6f548f644e18" providerId="ADAL" clId="{A1CEF3B3-DE10-48E4-B7B2-8B1F42EC3EA3}" dt="2021-08-28T16:47:54.503" v="1536" actId="20577"/>
        <pc:sldMkLst>
          <pc:docMk/>
          <pc:sldMk cId="2152453126" sldId="290"/>
        </pc:sldMkLst>
        <pc:spChg chg="mod">
          <ac:chgData name="Claire.Harnett" userId="edddb424-bfc6-4d85-8905-6f548f644e18" providerId="ADAL" clId="{A1CEF3B3-DE10-48E4-B7B2-8B1F42EC3EA3}" dt="2021-08-28T16:47:54.503" v="1536" actId="20577"/>
          <ac:spMkLst>
            <pc:docMk/>
            <pc:sldMk cId="2152453126" sldId="290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681070976" sldId="291"/>
        </pc:sldMkLst>
      </pc:sldChg>
      <pc:sldChg chg="modSp add mod modAnim">
        <pc:chgData name="Claire.Harnett" userId="edddb424-bfc6-4d85-8905-6f548f644e18" providerId="ADAL" clId="{A1CEF3B3-DE10-48E4-B7B2-8B1F42EC3EA3}" dt="2021-08-28T16:58:15.639" v="1698" actId="6549"/>
        <pc:sldMkLst>
          <pc:docMk/>
          <pc:sldMk cId="2631520053" sldId="291"/>
        </pc:sldMkLst>
        <pc:spChg chg="mod">
          <ac:chgData name="Claire.Harnett" userId="edddb424-bfc6-4d85-8905-6f548f644e18" providerId="ADAL" clId="{A1CEF3B3-DE10-48E4-B7B2-8B1F42EC3EA3}" dt="2021-08-28T16:55:48.977" v="1667" actId="404"/>
          <ac:spMkLst>
            <pc:docMk/>
            <pc:sldMk cId="2631520053" sldId="291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6:58:15.639" v="1698" actId="6549"/>
          <ac:spMkLst>
            <pc:docMk/>
            <pc:sldMk cId="2631520053" sldId="291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829366537" sldId="292"/>
        </pc:sldMkLst>
      </pc:sldChg>
      <pc:sldChg chg="modSp add mod modAnim">
        <pc:chgData name="Claire.Harnett" userId="edddb424-bfc6-4d85-8905-6f548f644e18" providerId="ADAL" clId="{A1CEF3B3-DE10-48E4-B7B2-8B1F42EC3EA3}" dt="2021-08-28T17:00:51.983" v="1750" actId="20577"/>
        <pc:sldMkLst>
          <pc:docMk/>
          <pc:sldMk cId="2764297104" sldId="292"/>
        </pc:sldMkLst>
        <pc:spChg chg="mod">
          <ac:chgData name="Claire.Harnett" userId="edddb424-bfc6-4d85-8905-6f548f644e18" providerId="ADAL" clId="{A1CEF3B3-DE10-48E4-B7B2-8B1F42EC3EA3}" dt="2021-08-28T16:58:54.894" v="1726" actId="403"/>
          <ac:spMkLst>
            <pc:docMk/>
            <pc:sldMk cId="2764297104" sldId="292"/>
            <ac:spMk id="2" creationId="{00000000-0000-0000-0000-000000000000}"/>
          </ac:spMkLst>
        </pc:spChg>
        <pc:spChg chg="mod">
          <ac:chgData name="Claire.Harnett" userId="edddb424-bfc6-4d85-8905-6f548f644e18" providerId="ADAL" clId="{A1CEF3B3-DE10-48E4-B7B2-8B1F42EC3EA3}" dt="2021-08-28T17:00:51.983" v="1750" actId="20577"/>
          <ac:spMkLst>
            <pc:docMk/>
            <pc:sldMk cId="2764297104" sldId="292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564648410" sldId="293"/>
        </pc:sldMkLst>
      </pc:sldChg>
      <pc:sldChg chg="modSp add mod">
        <pc:chgData name="Claire.Harnett" userId="edddb424-bfc6-4d85-8905-6f548f644e18" providerId="ADAL" clId="{A1CEF3B3-DE10-48E4-B7B2-8B1F42EC3EA3}" dt="2021-08-28T17:03:36.214" v="1797" actId="20577"/>
        <pc:sldMkLst>
          <pc:docMk/>
          <pc:sldMk cId="3268275497" sldId="293"/>
        </pc:sldMkLst>
        <pc:spChg chg="mod">
          <ac:chgData name="Claire.Harnett" userId="edddb424-bfc6-4d85-8905-6f548f644e18" providerId="ADAL" clId="{A1CEF3B3-DE10-48E4-B7B2-8B1F42EC3EA3}" dt="2021-08-28T17:03:36.214" v="1797" actId="20577"/>
          <ac:spMkLst>
            <pc:docMk/>
            <pc:sldMk cId="3268275497" sldId="293"/>
            <ac:spMk id="3" creationId="{00000000-0000-0000-0000-000000000000}"/>
          </ac:spMkLst>
        </pc:spChg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510424792" sldId="294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406978559" sldId="295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127682887" sldId="296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667136995" sldId="297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191091168" sldId="298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809607144" sldId="299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053438881" sldId="300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434475956" sldId="301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510732910" sldId="302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019923938" sldId="303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3667316066" sldId="304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702173030" sldId="305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2485857535" sldId="306"/>
        </pc:sldMkLst>
      </pc:sldChg>
      <pc:sldChg chg="add del">
        <pc:chgData name="Claire.Harnett" userId="edddb424-bfc6-4d85-8905-6f548f644e18" providerId="ADAL" clId="{A1CEF3B3-DE10-48E4-B7B2-8B1F42EC3EA3}" dt="2021-08-24T17:52:15.023" v="5"/>
        <pc:sldMkLst>
          <pc:docMk/>
          <pc:sldMk cId="1526392061" sldId="30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74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9234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6874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183297"/>
            <a:ext cx="9135712" cy="504056"/>
          </a:xfrm>
          <a:prstGeom prst="rect">
            <a:avLst/>
          </a:prstGeom>
          <a:solidFill>
            <a:srgbClr val="FED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>
                <a:solidFill>
                  <a:schemeClr val="tx1"/>
                </a:solidFill>
                <a:cs typeface="Arial" panose="020B0604020202020204" pitchFamily="34" charset="0"/>
              </a:rPr>
              <a:t>Organisational Behaviour,</a:t>
            </a:r>
            <a:r>
              <a:rPr lang="en-GB" sz="1400" i="1" baseline="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GB" sz="1400" i="0" baseline="0" dirty="0">
                <a:solidFill>
                  <a:schemeClr val="tx1"/>
                </a:solidFill>
                <a:cs typeface="Arial" panose="020B0604020202020204" pitchFamily="34" charset="0"/>
              </a:rPr>
              <a:t>second edition, e</a:t>
            </a:r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dited by Christine Cross and Ronan Carbery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cs typeface="Arial" panose="020B0604020202020204" pitchFamily="34" charset="0"/>
              </a:rPr>
              <a:t>©Bloomsbury</a:t>
            </a:r>
            <a:r>
              <a:rPr lang="en-GB" sz="1400" baseline="0" dirty="0">
                <a:solidFill>
                  <a:schemeClr val="tx1"/>
                </a:solidFill>
                <a:cs typeface="Arial" panose="020B0604020202020204" pitchFamily="34" charset="0"/>
              </a:rPr>
              <a:t> 2021</a:t>
            </a:r>
            <a:endParaRPr lang="en-GB" sz="1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2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419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9666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39353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3626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5397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2990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4686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DCEE7-335A-44A1-8AA0-B7DDEFE159FE}" type="datetimeFigureOut">
              <a:rPr lang="en-IE" smtClean="0"/>
              <a:t>12/10/2021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EE8D3-2306-45B1-9F69-9A643D43E400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39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B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284984"/>
            <a:ext cx="9144000" cy="3573016"/>
          </a:xfrm>
          <a:prstGeom prst="rect">
            <a:avLst/>
          </a:prstGeom>
          <a:solidFill>
            <a:srgbClr val="FEDD43"/>
          </a:solidFill>
          <a:ln>
            <a:solidFill>
              <a:srgbClr val="00AF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dirty="0">
              <a:solidFill>
                <a:srgbClr val="25AEC9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1860" y="1657057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FEDD43"/>
                </a:solidFill>
              </a:rPr>
              <a:t>Chapter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364502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25AEC9"/>
                </a:solidFill>
              </a:rPr>
              <a:t>Personality</a:t>
            </a:r>
          </a:p>
        </p:txBody>
      </p:sp>
    </p:spTree>
    <p:extLst>
      <p:ext uri="{BB962C8B-B14F-4D97-AF65-F5344CB8AC3E}">
        <p14:creationId xmlns:p14="http://schemas.microsoft.com/office/powerpoint/2010/main" val="614916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778098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Eysenck’s Type Theory (Nomothetic)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en-IE" sz="2400" dirty="0"/>
              <a:t>Eysenck identified two key dimensions on which he believed that people vary: extroversion and emotional stability which resulted in four distinct personality types: </a:t>
            </a:r>
          </a:p>
          <a:p>
            <a:pPr lvl="1"/>
            <a:r>
              <a:rPr lang="en-IE" sz="2000" dirty="0"/>
              <a:t>Emotionally Stable Extroverts (Sanguine Types)</a:t>
            </a:r>
          </a:p>
          <a:p>
            <a:pPr lvl="1"/>
            <a:r>
              <a:rPr lang="en-IE" sz="2000" dirty="0"/>
              <a:t>Emotionally Stable Introverts (Phlegmatic Types)</a:t>
            </a:r>
          </a:p>
          <a:p>
            <a:pPr lvl="1"/>
            <a:r>
              <a:rPr lang="en-IE" sz="2000" dirty="0"/>
              <a:t>Emotionally Unstable Extroverts (Choleric Types)</a:t>
            </a:r>
          </a:p>
          <a:p>
            <a:pPr lvl="1"/>
            <a:r>
              <a:rPr lang="en-IE" sz="2000" dirty="0"/>
              <a:t>Emotionally Unstable Introverts (Melancholic Types) </a:t>
            </a:r>
          </a:p>
          <a:p>
            <a:endParaRPr lang="en-IE" sz="2400" dirty="0"/>
          </a:p>
          <a:p>
            <a:r>
              <a:rPr lang="en-IE" sz="2400" dirty="0"/>
              <a:t>While Eysenck’s theory is considered a type theory, he believed that specific traits stem from each of the four types  </a:t>
            </a:r>
          </a:p>
          <a:p>
            <a:pPr lvl="1"/>
            <a:r>
              <a:rPr lang="en-IE" sz="2000" dirty="0"/>
              <a:t>For example, Emotionally Stable Extroverts (known as Sanguine Types), tend to be sociable, outgoing, lively and carefree</a:t>
            </a:r>
          </a:p>
          <a:p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val="3816329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1869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Cattell’s Trait Theory (Nomothetic)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IE" sz="2200" dirty="0"/>
              <a:t>Cattell (1965) believed that a distinction should be made between surface traits, and source traits</a:t>
            </a:r>
          </a:p>
          <a:p>
            <a:pPr lvl="1"/>
            <a:r>
              <a:rPr lang="en-IE" sz="2200" dirty="0"/>
              <a:t>Surface Traits – observable through someone’s behaviour</a:t>
            </a:r>
          </a:p>
          <a:p>
            <a:pPr lvl="1"/>
            <a:r>
              <a:rPr lang="en-IE" sz="2200" dirty="0"/>
              <a:t>Source Traits – cause behavioural tendencies. These are the fundamental building blocks of personality</a:t>
            </a:r>
          </a:p>
          <a:p>
            <a:pPr lvl="2"/>
            <a:endParaRPr lang="en-IE" sz="2200" dirty="0"/>
          </a:p>
          <a:p>
            <a:r>
              <a:rPr lang="en-IE" sz="2200" dirty="0"/>
              <a:t>Cattell’s Sixteen Personality Factor Questionnaire (known as the 16PF) measures 16 source traits</a:t>
            </a:r>
          </a:p>
          <a:p>
            <a:endParaRPr lang="en-IE" sz="2200" dirty="0"/>
          </a:p>
          <a:p>
            <a:r>
              <a:rPr lang="en-IE" sz="2200" dirty="0"/>
              <a:t>16PF is widely used in organisations for selection, career development, team building, leadership assessment and other purposes</a:t>
            </a:r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2711849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/>
                </a:solidFill>
              </a:rPr>
              <a:t>The Five-Factor Model (The Big Five)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IE" sz="2600" dirty="0"/>
              <a:t>McCrae &amp; Costa 1987</a:t>
            </a:r>
          </a:p>
          <a:p>
            <a:endParaRPr lang="en-IE" sz="2600" dirty="0"/>
          </a:p>
          <a:p>
            <a:r>
              <a:rPr lang="en-IE" sz="2600" dirty="0"/>
              <a:t>Most individual differences in personality can be classified into these five broad domains</a:t>
            </a:r>
          </a:p>
          <a:p>
            <a:pPr lvl="1"/>
            <a:r>
              <a:rPr lang="en-IE" sz="2600" dirty="0"/>
              <a:t>Openness to Experience</a:t>
            </a:r>
          </a:p>
          <a:p>
            <a:pPr lvl="1"/>
            <a:r>
              <a:rPr lang="en-IE" sz="2600" dirty="0"/>
              <a:t>Conscientiousness</a:t>
            </a:r>
          </a:p>
          <a:p>
            <a:pPr lvl="1"/>
            <a:r>
              <a:rPr lang="en-IE" sz="2600" dirty="0"/>
              <a:t>Extroversion</a:t>
            </a:r>
          </a:p>
          <a:p>
            <a:pPr lvl="1"/>
            <a:r>
              <a:rPr lang="en-IE" sz="2600" dirty="0"/>
              <a:t>Agreeableness</a:t>
            </a:r>
          </a:p>
          <a:p>
            <a:pPr lvl="1"/>
            <a:r>
              <a:rPr lang="en-IE" sz="2600" dirty="0"/>
              <a:t>Need for Emotional Stability (Neuroticism)</a:t>
            </a:r>
          </a:p>
          <a:p>
            <a:endParaRPr lang="en-IE" sz="2600" dirty="0"/>
          </a:p>
          <a:p>
            <a:r>
              <a:rPr lang="en-IE" sz="2600" dirty="0"/>
              <a:t>Importantly, these five domains or dimensions are theoretically independent</a:t>
            </a:r>
          </a:p>
          <a:p>
            <a:endParaRPr lang="en-IE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31699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Autofit/>
          </a:bodyPr>
          <a:lstStyle/>
          <a:p>
            <a:r>
              <a:rPr lang="en-IE" sz="3600" dirty="0">
                <a:solidFill>
                  <a:schemeClr val="bg1"/>
                </a:solidFill>
              </a:rPr>
              <a:t>Myers-Briggs Type Indicator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IE" sz="2400" dirty="0"/>
              <a:t>The MBTI was originally designed to test Carl Jung’s theory of personality type</a:t>
            </a:r>
          </a:p>
          <a:p>
            <a:pPr lvl="1"/>
            <a:r>
              <a:rPr lang="en-IE" sz="2200" dirty="0"/>
              <a:t>Jung strongly believed in the notion of opposites. For example, If you are not an introvert, then you must be an extrovert; there is no middle ground</a:t>
            </a:r>
          </a:p>
          <a:p>
            <a:pPr lvl="1"/>
            <a:r>
              <a:rPr lang="en-IE" sz="2200" dirty="0"/>
              <a:t>A major difference between the MBTI (based on Jung’s theory) and the theory underpinning the Big Five is this notion of opposite types  </a:t>
            </a:r>
          </a:p>
          <a:p>
            <a:pPr lvl="1"/>
            <a:endParaRPr lang="en-IE" sz="2200" dirty="0"/>
          </a:p>
          <a:p>
            <a:r>
              <a:rPr lang="en-IE" sz="2400" dirty="0"/>
              <a:t>You can then read a short description of yourself that feels pretty accurate and pretty positive</a:t>
            </a:r>
            <a:endParaRPr lang="en-IE" sz="22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648198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Myers-Briggs Type Indicator Dimensions </a:t>
            </a:r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050C2F2-CF4B-4AD4-86F3-FBD6E30BD0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26" t="29952" r="14563" b="12649"/>
          <a:stretch/>
        </p:blipFill>
        <p:spPr>
          <a:xfrm>
            <a:off x="217272" y="1772816"/>
            <a:ext cx="8709455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19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Personality-Behaviour </a:t>
            </a:r>
            <a:r>
              <a:rPr lang="en-IE" dirty="0">
                <a:solidFill>
                  <a:schemeClr val="bg1"/>
                </a:solidFill>
              </a:rPr>
              <a:t>L</a:t>
            </a:r>
            <a:r>
              <a:rPr lang="en-IE" sz="4400" dirty="0">
                <a:solidFill>
                  <a:schemeClr val="bg1"/>
                </a:solidFill>
              </a:rPr>
              <a:t>ink at Work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Openness to Experience </a:t>
            </a:r>
          </a:p>
          <a:p>
            <a:pPr marL="0" indent="0" algn="ctr">
              <a:buNone/>
            </a:pPr>
            <a:endParaRPr lang="en-IE" sz="1600" b="1" dirty="0"/>
          </a:p>
          <a:p>
            <a:r>
              <a:rPr lang="en-IE" sz="2400" dirty="0"/>
              <a:t>Open employees tend to perform well in creative jobs that require them to come up with novel ideas and solutions</a:t>
            </a:r>
          </a:p>
          <a:p>
            <a:endParaRPr lang="en-IE" sz="2400" dirty="0"/>
          </a:p>
          <a:p>
            <a:r>
              <a:rPr lang="en-IE" sz="2400" dirty="0"/>
              <a:t>They also tend to thrive in jobs that are dynamic and have rapidly changing job demands</a:t>
            </a:r>
          </a:p>
          <a:p>
            <a:endParaRPr lang="en-IE" sz="2400" dirty="0"/>
          </a:p>
          <a:p>
            <a:r>
              <a:rPr lang="en-IE" sz="2400" dirty="0"/>
              <a:t>They are less well suited to jobs that are repetitive, require precise rules to be followed, and have little autonomy such as accounting, police work, sales, and some service occupations</a:t>
            </a:r>
          </a:p>
          <a:p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395783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Personality-Behaviour </a:t>
            </a:r>
            <a:r>
              <a:rPr lang="en-IE" dirty="0">
                <a:solidFill>
                  <a:schemeClr val="bg1"/>
                </a:solidFill>
              </a:rPr>
              <a:t>L</a:t>
            </a:r>
            <a:r>
              <a:rPr lang="en-IE" sz="4400" dirty="0">
                <a:solidFill>
                  <a:schemeClr val="bg1"/>
                </a:solidFill>
              </a:rPr>
              <a:t>ink at Work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579296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Conscientiousness</a:t>
            </a:r>
          </a:p>
          <a:p>
            <a:pPr marL="0" indent="0" algn="ctr">
              <a:buNone/>
            </a:pPr>
            <a:endParaRPr lang="en-IE" sz="2400" b="1" dirty="0"/>
          </a:p>
          <a:p>
            <a:r>
              <a:rPr lang="en-IE" sz="2400" dirty="0"/>
              <a:t>This trait is thought to be important for all jobs and occupations</a:t>
            </a:r>
          </a:p>
          <a:p>
            <a:endParaRPr lang="en-IE" sz="2400" dirty="0"/>
          </a:p>
          <a:p>
            <a:r>
              <a:rPr lang="en-IE" sz="2400" dirty="0"/>
              <a:t>Conscientious employees are motivated, committed and self-confident</a:t>
            </a:r>
          </a:p>
          <a:p>
            <a:endParaRPr lang="en-IE" sz="2400" dirty="0"/>
          </a:p>
          <a:p>
            <a:r>
              <a:rPr lang="en-IE" sz="2400" dirty="0"/>
              <a:t>Conscientious employees are more likely to employ citizenship behaviours and less likely to engage in counterproductive behaviours</a:t>
            </a:r>
          </a:p>
          <a:p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416476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Personality-Behaviour </a:t>
            </a:r>
            <a:r>
              <a:rPr lang="en-IE" dirty="0">
                <a:solidFill>
                  <a:schemeClr val="bg1"/>
                </a:solidFill>
              </a:rPr>
              <a:t>L</a:t>
            </a:r>
            <a:r>
              <a:rPr lang="en-IE" sz="4400" dirty="0">
                <a:solidFill>
                  <a:schemeClr val="bg1"/>
                </a:solidFill>
              </a:rPr>
              <a:t>ink at Work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Extroversion</a:t>
            </a:r>
          </a:p>
          <a:p>
            <a:pPr marL="0" indent="0" algn="ctr">
              <a:buNone/>
            </a:pPr>
            <a:endParaRPr lang="en-IE" sz="1200" b="1" dirty="0"/>
          </a:p>
          <a:p>
            <a:pPr>
              <a:lnSpc>
                <a:spcPct val="125000"/>
              </a:lnSpc>
            </a:pPr>
            <a:r>
              <a:rPr lang="en-IE" sz="2400" dirty="0"/>
              <a:t>Extroverts are sociable, talkative, assertive and dominant</a:t>
            </a:r>
          </a:p>
          <a:p>
            <a:pPr>
              <a:lnSpc>
                <a:spcPct val="125000"/>
              </a:lnSpc>
            </a:pPr>
            <a:r>
              <a:rPr lang="en-IE" sz="2400" dirty="0"/>
              <a:t>Jobs that require long periods of working on one’s own would be unsuitable for people high on the extroversion–introversion continuum</a:t>
            </a:r>
          </a:p>
          <a:p>
            <a:pPr>
              <a:lnSpc>
                <a:spcPct val="125000"/>
              </a:lnSpc>
            </a:pPr>
            <a:r>
              <a:rPr lang="en-IE" sz="2400" dirty="0"/>
              <a:t>Extroverts don’t always perform better in jobs that require lots of social interaction, mainly because extroverts tend to make their presence felt by dominating situations when a backseat is sometimes more appropriate </a:t>
            </a:r>
          </a:p>
          <a:p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395106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Personality-Behaviour </a:t>
            </a:r>
            <a:r>
              <a:rPr lang="en-IE" dirty="0">
                <a:solidFill>
                  <a:schemeClr val="bg1"/>
                </a:solidFill>
              </a:rPr>
              <a:t>L</a:t>
            </a:r>
            <a:r>
              <a:rPr lang="en-IE" sz="4400" dirty="0">
                <a:solidFill>
                  <a:schemeClr val="bg1"/>
                </a:solidFill>
              </a:rPr>
              <a:t>ink at Work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Agreeableness</a:t>
            </a:r>
          </a:p>
          <a:p>
            <a:pPr marL="0" indent="0" algn="ctr">
              <a:buNone/>
            </a:pPr>
            <a:endParaRPr lang="en-IE" sz="1400" b="1" dirty="0"/>
          </a:p>
          <a:p>
            <a:r>
              <a:rPr lang="en-IE" sz="2400" dirty="0"/>
              <a:t>Agreeable people focus more on getting along with others than they do on getting ahead in organisations</a:t>
            </a:r>
          </a:p>
          <a:p>
            <a:endParaRPr lang="en-IE" sz="2400" dirty="0"/>
          </a:p>
          <a:p>
            <a:r>
              <a:rPr lang="en-IE" sz="2400" dirty="0"/>
              <a:t>People high on agreeableness tend to have lower levels of career success when it’s measured objectively as one’s salary </a:t>
            </a:r>
          </a:p>
          <a:p>
            <a:endParaRPr lang="en-IE" sz="2400" dirty="0"/>
          </a:p>
          <a:p>
            <a:r>
              <a:rPr lang="en-IE" sz="2400" dirty="0"/>
              <a:t>Agreeable people are less likely to get involved in conflicts</a:t>
            </a:r>
          </a:p>
          <a:p>
            <a:endParaRPr lang="en-IE" sz="2400" dirty="0"/>
          </a:p>
          <a:p>
            <a:r>
              <a:rPr lang="en-IE" sz="2400" dirty="0"/>
              <a:t>They are less likely to get involved in conflicts </a:t>
            </a:r>
          </a:p>
        </p:txBody>
      </p:sp>
    </p:spTree>
    <p:extLst>
      <p:ext uri="{BB962C8B-B14F-4D97-AF65-F5344CB8AC3E}">
        <p14:creationId xmlns:p14="http://schemas.microsoft.com/office/powerpoint/2010/main" val="140425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Personality-Behaviour </a:t>
            </a:r>
            <a:r>
              <a:rPr lang="en-IE" dirty="0">
                <a:solidFill>
                  <a:schemeClr val="bg1"/>
                </a:solidFill>
              </a:rPr>
              <a:t>L</a:t>
            </a:r>
            <a:r>
              <a:rPr lang="en-IE" sz="4400" dirty="0">
                <a:solidFill>
                  <a:schemeClr val="bg1"/>
                </a:solidFill>
              </a:rPr>
              <a:t>ink at Work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556792"/>
            <a:ext cx="8712968" cy="45693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Need for emotional stability</a:t>
            </a:r>
          </a:p>
          <a:p>
            <a:pPr marL="0" indent="0" algn="ctr">
              <a:buNone/>
            </a:pPr>
            <a:endParaRPr lang="en-IE" sz="1400" b="1" dirty="0"/>
          </a:p>
          <a:p>
            <a:r>
              <a:rPr lang="en-IE" sz="2400" dirty="0"/>
              <a:t>Jobs benefit from employees who are low rather than high on this domain</a:t>
            </a:r>
          </a:p>
          <a:p>
            <a:endParaRPr lang="en-IE" sz="2200" dirty="0"/>
          </a:p>
          <a:p>
            <a:r>
              <a:rPr lang="en-IE" sz="2400" dirty="0"/>
              <a:t>Need for emotional stability is associated lower levels of job, career and life satisfaction</a:t>
            </a:r>
          </a:p>
          <a:p>
            <a:endParaRPr lang="en-IE" sz="2200" dirty="0"/>
          </a:p>
          <a:p>
            <a:r>
              <a:rPr lang="en-IE" sz="2400" dirty="0"/>
              <a:t>People high on need for emotional stability perceive that they are exposed to greater amounts of stress, regardless of their actual workload; they feel more threatened by stressful situations</a:t>
            </a:r>
          </a:p>
          <a:p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232015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</a:pPr>
            <a:r>
              <a:rPr lang="en-IE" sz="3800" dirty="0"/>
              <a:t>Understand personality and where it comes from</a:t>
            </a:r>
          </a:p>
          <a:p>
            <a:pPr lvl="0">
              <a:lnSpc>
                <a:spcPct val="120000"/>
              </a:lnSpc>
            </a:pPr>
            <a:endParaRPr lang="en-IE" sz="3800" dirty="0"/>
          </a:p>
          <a:p>
            <a:pPr lvl="0">
              <a:lnSpc>
                <a:spcPct val="120000"/>
              </a:lnSpc>
            </a:pPr>
            <a:r>
              <a:rPr lang="en-IE" sz="3800" dirty="0"/>
              <a:t>Distinguish between nomothetic and idiographic theories of personality </a:t>
            </a:r>
          </a:p>
          <a:p>
            <a:pPr lvl="0">
              <a:lnSpc>
                <a:spcPct val="120000"/>
              </a:lnSpc>
            </a:pPr>
            <a:endParaRPr lang="en-IE" sz="3800" dirty="0"/>
          </a:p>
          <a:p>
            <a:pPr lvl="0">
              <a:lnSpc>
                <a:spcPct val="120000"/>
              </a:lnSpc>
            </a:pPr>
            <a:r>
              <a:rPr lang="en-IE" sz="3800" dirty="0"/>
              <a:t>Describe each Big Five personality characteristics and map the behaviour of individuals onto these characteristics</a:t>
            </a:r>
          </a:p>
          <a:p>
            <a:pPr lvl="0">
              <a:lnSpc>
                <a:spcPct val="120000"/>
              </a:lnSpc>
            </a:pPr>
            <a:endParaRPr lang="en-IE" sz="3800" dirty="0"/>
          </a:p>
          <a:p>
            <a:pPr lvl="0">
              <a:lnSpc>
                <a:spcPct val="120000"/>
              </a:lnSpc>
            </a:pPr>
            <a:r>
              <a:rPr lang="en-IE" sz="3800" dirty="0"/>
              <a:t>Discuss how and why organisations measure individual personality characteristics</a:t>
            </a:r>
          </a:p>
          <a:p>
            <a:pPr lvl="0">
              <a:lnSpc>
                <a:spcPct val="120000"/>
              </a:lnSpc>
            </a:pPr>
            <a:endParaRPr lang="en-IE" sz="3800" dirty="0"/>
          </a:p>
          <a:p>
            <a:pPr lvl="0">
              <a:lnSpc>
                <a:spcPct val="120000"/>
              </a:lnSpc>
            </a:pPr>
            <a:r>
              <a:rPr lang="en-IE" sz="3800" dirty="0"/>
              <a:t>Identify bright and dark personality characteristics that are important in understanding individual-level behaviour at work</a:t>
            </a:r>
          </a:p>
          <a:p>
            <a:pPr lvl="0"/>
            <a:endParaRPr lang="en-IE" sz="2400" dirty="0"/>
          </a:p>
          <a:p>
            <a:pPr lvl="0"/>
            <a:endParaRPr lang="en-IE" sz="2400" dirty="0"/>
          </a:p>
          <a:p>
            <a:endParaRPr lang="en-I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98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0" y="260648"/>
            <a:ext cx="9141869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Measuring Individual Personality Characteristics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IE" sz="3100" b="1" dirty="0"/>
              <a:t>Self-report personality inventories</a:t>
            </a:r>
          </a:p>
          <a:p>
            <a:endParaRPr lang="en-IE" dirty="0"/>
          </a:p>
          <a:p>
            <a:r>
              <a:rPr lang="en-IE" sz="3100" dirty="0"/>
              <a:t>It’s important that these instruments are of a very high standard and have both reliability and validity </a:t>
            </a:r>
          </a:p>
          <a:p>
            <a:endParaRPr lang="en-IE" sz="3100" dirty="0"/>
          </a:p>
          <a:p>
            <a:r>
              <a:rPr lang="en-IE" sz="3100" dirty="0"/>
              <a:t>Longer tools typically have very good psychometric properties</a:t>
            </a:r>
          </a:p>
          <a:p>
            <a:endParaRPr lang="en-IE" sz="3100" dirty="0"/>
          </a:p>
          <a:p>
            <a:r>
              <a:rPr lang="en-IE" sz="3100" dirty="0"/>
              <a:t>Standardisation means that the testing process and candidates are the same</a:t>
            </a:r>
          </a:p>
          <a:p>
            <a:endParaRPr lang="en-IE" sz="3100" dirty="0"/>
          </a:p>
          <a:p>
            <a:r>
              <a:rPr lang="en-IE" sz="3100" dirty="0"/>
              <a:t>Employees may present a fake version of themselves in order to be more attractive to the employer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1462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0" y="260648"/>
            <a:ext cx="9141869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/>
                </a:solidFill>
              </a:rPr>
              <a:t>The Future of Personality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IE" sz="4400" b="1" dirty="0"/>
              <a:t>Inclusivity in the Workplace and Personality Testing</a:t>
            </a:r>
          </a:p>
          <a:p>
            <a:pPr marL="0" indent="0" algn="ctr">
              <a:buNone/>
            </a:pPr>
            <a:endParaRPr lang="en-IE" sz="2600" b="1" dirty="0"/>
          </a:p>
          <a:p>
            <a:pPr>
              <a:lnSpc>
                <a:spcPct val="120000"/>
              </a:lnSpc>
            </a:pPr>
            <a:r>
              <a:rPr lang="en-IE" sz="3800" b="1" i="1" dirty="0"/>
              <a:t>Homosocial Reproduction </a:t>
            </a:r>
            <a:r>
              <a:rPr lang="en-IE" sz="3800" dirty="0"/>
              <a:t>– the tendency of people to select incumbents who are socially similar to themselves</a:t>
            </a:r>
          </a:p>
          <a:p>
            <a:pPr>
              <a:lnSpc>
                <a:spcPct val="120000"/>
              </a:lnSpc>
            </a:pPr>
            <a:r>
              <a:rPr lang="en-IE" sz="3800" dirty="0"/>
              <a:t>Personality–Environment fit theory suggests if the individual is compatible with the organisation this may result in higher productivity, less stress and higher satisfaction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John Holland’s Theory of Career Choice (RIASEC) states that when choosing a career, individuals prefer jobs where they can be around others who are like them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Personality testing </a:t>
            </a:r>
            <a:r>
              <a:rPr lang="en-IE" sz="3800" dirty="0"/>
              <a:t>may generate the belief that only individuals with specific traits will succeed in an organisation, just like homosocial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283187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0" y="260648"/>
            <a:ext cx="9141869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/>
                </a:solidFill>
              </a:rPr>
              <a:t>The Future of Personality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628800"/>
            <a:ext cx="858964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Personality and Technology</a:t>
            </a:r>
          </a:p>
          <a:p>
            <a:r>
              <a:rPr lang="en-IE" sz="2400" dirty="0"/>
              <a:t>Controversial approaches to online personality assessment come from online social media platforms such as LinkedIn and Facebook</a:t>
            </a:r>
          </a:p>
          <a:p>
            <a:endParaRPr lang="en-IE" sz="2400" dirty="0"/>
          </a:p>
          <a:p>
            <a:r>
              <a:rPr lang="en-IE" sz="2400" dirty="0"/>
              <a:t>This opens new possibilities for personality profiling but also concerns</a:t>
            </a:r>
          </a:p>
          <a:p>
            <a:endParaRPr lang="en-IE" sz="2400" dirty="0"/>
          </a:p>
          <a:p>
            <a:r>
              <a:rPr lang="en-IE" sz="2400" dirty="0"/>
              <a:t>Social media profiles allow companies to gather information about a potential applicant’s personality and other attributes, based on the information individuals are putting on their profiles</a:t>
            </a:r>
          </a:p>
        </p:txBody>
      </p:sp>
    </p:spTree>
    <p:extLst>
      <p:ext uri="{BB962C8B-B14F-4D97-AF65-F5344CB8AC3E}">
        <p14:creationId xmlns:p14="http://schemas.microsoft.com/office/powerpoint/2010/main" val="215245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0" y="260648"/>
            <a:ext cx="9141869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/>
                </a:solidFill>
              </a:rPr>
              <a:t>The Future of Personality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1600200"/>
            <a:ext cx="8640960" cy="4525963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IE" sz="6000" b="1" dirty="0"/>
              <a:t>Dark Triad of Personality</a:t>
            </a:r>
          </a:p>
          <a:p>
            <a:r>
              <a:rPr lang="en-IE" sz="5500" dirty="0"/>
              <a:t>There are three maladaptive personalities that have received a lot of attention in the literature recently:</a:t>
            </a:r>
          </a:p>
          <a:p>
            <a:pPr lvl="1"/>
            <a:r>
              <a:rPr lang="en-IE" sz="5500" b="1" i="1" dirty="0"/>
              <a:t>Machiavellianism</a:t>
            </a:r>
            <a:r>
              <a:rPr lang="en-IE" sz="5500" dirty="0"/>
              <a:t> is the manipulative personality</a:t>
            </a:r>
          </a:p>
          <a:p>
            <a:pPr lvl="1"/>
            <a:r>
              <a:rPr lang="en-IE" sz="5500" b="1" i="1" dirty="0"/>
              <a:t>Narcissism</a:t>
            </a:r>
            <a:r>
              <a:rPr lang="en-IE" sz="5500" dirty="0"/>
              <a:t> is the superiority personality</a:t>
            </a:r>
          </a:p>
          <a:p>
            <a:pPr lvl="1"/>
            <a:r>
              <a:rPr lang="en-IE" sz="5500" b="1" i="1" dirty="0"/>
              <a:t>Psychopathy</a:t>
            </a:r>
            <a:r>
              <a:rPr lang="en-IE" sz="5500" dirty="0"/>
              <a:t> is the highly impulsive, thrill-seeking personality that also includes low levels of empathy</a:t>
            </a:r>
          </a:p>
          <a:p>
            <a:endParaRPr lang="en-IE" sz="5500" dirty="0"/>
          </a:p>
          <a:p>
            <a:r>
              <a:rPr lang="en-IE" sz="5500" dirty="0"/>
              <a:t>These three personality traits have a number of features in common including self-promotion, emotional coldness, aggressiveness and deception</a:t>
            </a:r>
          </a:p>
          <a:p>
            <a:endParaRPr lang="en-IE" sz="5500" dirty="0"/>
          </a:p>
          <a:p>
            <a:r>
              <a:rPr lang="en-IE" sz="5500" dirty="0"/>
              <a:t>These are not characteristics you would want in your friends, bosses or co-workers</a:t>
            </a:r>
          </a:p>
        </p:txBody>
      </p:sp>
    </p:spTree>
    <p:extLst>
      <p:ext uri="{BB962C8B-B14F-4D97-AF65-F5344CB8AC3E}">
        <p14:creationId xmlns:p14="http://schemas.microsoft.com/office/powerpoint/2010/main" val="340745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sz="4400" dirty="0">
                <a:solidFill>
                  <a:schemeClr val="bg1"/>
                </a:solidFill>
              </a:rPr>
              <a:t>Other Classifications of Personality Characteristics - Core Self Evaluations (CSE)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IE" sz="2600" b="1" dirty="0"/>
              <a:t>Core Self Evaluation</a:t>
            </a:r>
            <a:r>
              <a:rPr lang="en-IE" sz="2400" dirty="0"/>
              <a:t> </a:t>
            </a:r>
          </a:p>
          <a:p>
            <a:pPr marL="0" indent="0" algn="ctr">
              <a:buNone/>
            </a:pPr>
            <a:endParaRPr lang="en-IE" sz="1300" dirty="0"/>
          </a:p>
          <a:p>
            <a:r>
              <a:rPr lang="en-IE" sz="2600" dirty="0"/>
              <a:t>A broad trait that includes four more specific traits: internal locus of control, emotional stability, self-esteem and generalised self-efficacy</a:t>
            </a:r>
          </a:p>
          <a:p>
            <a:endParaRPr lang="en-IE" sz="2600" dirty="0"/>
          </a:p>
          <a:p>
            <a:r>
              <a:rPr lang="en-IE" sz="2600" dirty="0"/>
              <a:t>Those who are higher in CSE tend to appraise situations more positively, have greater confidence in their ability to influence the world in a positive way, and generally feel pretty good about themselves</a:t>
            </a:r>
          </a:p>
          <a:p>
            <a:endParaRPr lang="en-IE" sz="2600" dirty="0"/>
          </a:p>
          <a:p>
            <a:r>
              <a:rPr lang="en-IE" sz="2600" dirty="0"/>
              <a:t>This self-belief and self-confidence means they have higher levels of motivation</a:t>
            </a:r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67879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Autofit/>
          </a:bodyPr>
          <a:lstStyle/>
          <a:p>
            <a:r>
              <a:rPr lang="en-IE" sz="3600" b="1" dirty="0">
                <a:solidFill>
                  <a:schemeClr val="bg1"/>
                </a:solidFill>
              </a:rPr>
              <a:t>The Meaning and Self-Assessment of Core Self Evaluations</a:t>
            </a:r>
            <a:endParaRPr lang="en-IE" sz="3600" dirty="0">
              <a:solidFill>
                <a:schemeClr val="bg1"/>
              </a:solidFill>
            </a:endParaRPr>
          </a:p>
        </p:txBody>
      </p:sp>
      <p:pic>
        <p:nvPicPr>
          <p:cNvPr id="5" name="Picture 4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61ECE825-5936-40A4-AFF7-21C02E33F1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6" t="21551" r="7864" b="8450"/>
          <a:stretch/>
        </p:blipFill>
        <p:spPr>
          <a:xfrm>
            <a:off x="251520" y="1700808"/>
            <a:ext cx="875185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21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Autofit/>
          </a:bodyPr>
          <a:lstStyle/>
          <a:p>
            <a:r>
              <a:rPr lang="en-IE" sz="3600" dirty="0">
                <a:solidFill>
                  <a:schemeClr val="bg1"/>
                </a:solidFill>
              </a:rPr>
              <a:t>Other Classifications of Personality Characteristics - Core Self Evaluations (HEXACO)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600200"/>
            <a:ext cx="864096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400" b="1" dirty="0"/>
              <a:t>HEXACO</a:t>
            </a:r>
            <a:endParaRPr lang="en-IE" sz="2400" dirty="0"/>
          </a:p>
          <a:p>
            <a:pPr marL="0" indent="0" algn="ctr">
              <a:buNone/>
            </a:pPr>
            <a:endParaRPr lang="en-IE" sz="2400" dirty="0"/>
          </a:p>
          <a:p>
            <a:r>
              <a:rPr lang="en-IE" sz="2400" dirty="0"/>
              <a:t>Honesty-Humility (H), Emotionality (E), Extroversion (X), Agreeableness (A), Conscientiousness (C), and Openness to Experience (O)</a:t>
            </a:r>
          </a:p>
          <a:p>
            <a:r>
              <a:rPr lang="en-IE" sz="2400" dirty="0"/>
              <a:t>Persons with very high scores on the Honesty-Humility scale avoid manipulating others for personal gain, feel little temptation to break rules, are uninterested in lavish wealth and luxuries, and feel no special entitlement to elevated social status</a:t>
            </a:r>
          </a:p>
          <a:p>
            <a:r>
              <a:rPr lang="en-IE" sz="2400" dirty="0"/>
              <a:t>Extroversion, Conscientiousness, and Openness to Experience factors of the HEXACO model are like those of the Big Five</a:t>
            </a:r>
          </a:p>
        </p:txBody>
      </p:sp>
    </p:spTree>
    <p:extLst>
      <p:ext uri="{BB962C8B-B14F-4D97-AF65-F5344CB8AC3E}">
        <p14:creationId xmlns:p14="http://schemas.microsoft.com/office/powerpoint/2010/main" val="263152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bg1"/>
                </a:solidFill>
              </a:rPr>
              <a:t>Managerial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600200"/>
            <a:ext cx="8640960" cy="4525963"/>
          </a:xfrm>
        </p:spPr>
        <p:txBody>
          <a:bodyPr>
            <a:noAutofit/>
          </a:bodyPr>
          <a:lstStyle/>
          <a:p>
            <a:r>
              <a:rPr lang="en-IE" sz="2400" dirty="0"/>
              <a:t>As a manager, you can’t change a person’s personality, but you can use it to understand them better</a:t>
            </a:r>
          </a:p>
          <a:p>
            <a:r>
              <a:rPr lang="en-IE" sz="2400" dirty="0"/>
              <a:t>The Big Five inventory is a useful tool for understanding employee personality traits</a:t>
            </a:r>
          </a:p>
          <a:p>
            <a:pPr lvl="1"/>
            <a:r>
              <a:rPr lang="en-IE" sz="2400" dirty="0"/>
              <a:t>You can use it to compare similarities and differences between potential candidates and the job description, or as a developmental tool for understanding how and why different employees are effective in different work situations</a:t>
            </a:r>
          </a:p>
          <a:p>
            <a:r>
              <a:rPr lang="en-IE" sz="2400" dirty="0"/>
              <a:t>Need to think about adequate training in psychometric testing if you think your organisation should utilise these ‘tests’ in the selection process</a:t>
            </a:r>
          </a:p>
        </p:txBody>
      </p:sp>
    </p:spTree>
    <p:extLst>
      <p:ext uri="{BB962C8B-B14F-4D97-AF65-F5344CB8AC3E}">
        <p14:creationId xmlns:p14="http://schemas.microsoft.com/office/powerpoint/2010/main" val="276429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After reading the chapter, what is your understanding of the term ‘personality’? Is it important for HR practitioners and line managers to understand personality?  </a:t>
            </a:r>
            <a:endParaRPr lang="en-IE" dirty="0"/>
          </a:p>
          <a:p>
            <a:pPr lvl="0"/>
            <a:endParaRPr lang="en-GB" dirty="0"/>
          </a:p>
          <a:p>
            <a:pPr lvl="0"/>
            <a:r>
              <a:rPr lang="en-GB" dirty="0"/>
              <a:t>What is the nature-nurture debate and why is it important to our understanding of personality?</a:t>
            </a:r>
            <a:endParaRPr lang="en-IE" dirty="0"/>
          </a:p>
          <a:p>
            <a:pPr lvl="0"/>
            <a:endParaRPr lang="en-GB" dirty="0"/>
          </a:p>
          <a:p>
            <a:pPr lvl="0"/>
            <a:r>
              <a:rPr lang="en-GB" dirty="0"/>
              <a:t>What are the two main perspectives in personality theory? Which has better application in the workplace and why?</a:t>
            </a:r>
            <a:endParaRPr lang="en-IE" dirty="0"/>
          </a:p>
          <a:p>
            <a:pPr lvl="0"/>
            <a:endParaRPr lang="en-IE" dirty="0"/>
          </a:p>
          <a:p>
            <a:pPr lvl="0"/>
            <a:r>
              <a:rPr lang="en-GB" dirty="0"/>
              <a:t>What are the five domains that make up the Big Five? List the traits that are associated with each of the five domains. Can you name the sixth HEXECO trait? </a:t>
            </a:r>
            <a:endParaRPr lang="en-IE" dirty="0"/>
          </a:p>
          <a:p>
            <a:pPr marL="0" lvl="0" indent="0">
              <a:buNone/>
            </a:pPr>
            <a:endParaRPr lang="en-GB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4374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00944"/>
            <a:ext cx="8640960" cy="4569371"/>
          </a:xfrm>
        </p:spPr>
        <p:txBody>
          <a:bodyPr>
            <a:noAutofit/>
          </a:bodyPr>
          <a:lstStyle/>
          <a:p>
            <a:pPr lvl="0"/>
            <a:r>
              <a:rPr lang="en-GB" sz="2400" dirty="0"/>
              <a:t>Your team at work is experiencing interpersonal conflict and you feel it’s because of personality differences. You think it would be useful to have a team-building session using personality as a way of discussing how and why the team members approach things differently. Would you use the Big Five or the MBTI, and why?</a:t>
            </a:r>
          </a:p>
          <a:p>
            <a:pPr lvl="0"/>
            <a:endParaRPr lang="en-GB" sz="2400" dirty="0"/>
          </a:p>
          <a:p>
            <a:r>
              <a:rPr lang="en-GB" sz="2400" dirty="0"/>
              <a:t>List some advantages and disadvantages of utilising personality testing in the workplace</a:t>
            </a:r>
          </a:p>
          <a:p>
            <a:endParaRPr lang="en-GB" sz="2400" dirty="0"/>
          </a:p>
          <a:p>
            <a:pPr lvl="0"/>
            <a:r>
              <a:rPr lang="en-GB" sz="2400" dirty="0"/>
              <a:t>Why and where should personality testing be used in the workplace? </a:t>
            </a:r>
            <a:endParaRPr lang="en-IE" sz="2400" dirty="0"/>
          </a:p>
          <a:p>
            <a:endParaRPr lang="en-IE" sz="24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371825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  <a:ln>
            <a:solidFill>
              <a:srgbClr val="71B573"/>
            </a:solidFill>
          </a:ln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Personality, 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IE" sz="2400" dirty="0"/>
          </a:p>
          <a:p>
            <a:r>
              <a:rPr lang="en-IE" sz="2400" dirty="0"/>
              <a:t>While there is no universally accepted definition, we can think about someone’s personality as their mental make-up</a:t>
            </a:r>
          </a:p>
          <a:p>
            <a:endParaRPr lang="en-IE" sz="2400" dirty="0"/>
          </a:p>
          <a:p>
            <a:r>
              <a:rPr lang="en-IE" sz="2400" dirty="0"/>
              <a:t>Personality</a:t>
            </a:r>
            <a:r>
              <a:rPr lang="en-IE" sz="2400" b="1" dirty="0"/>
              <a:t> </a:t>
            </a:r>
            <a:r>
              <a:rPr lang="en-IE" sz="2400" dirty="0"/>
              <a:t>is typically defined as </a:t>
            </a:r>
          </a:p>
          <a:p>
            <a:pPr lvl="1"/>
            <a:r>
              <a:rPr lang="en-IE" sz="2400" dirty="0"/>
              <a:t>the relatively stable set of psychological characteristics that can distinguish one individual from another and can provide generalised predictions about a person’s behaviour</a:t>
            </a:r>
          </a:p>
          <a:p>
            <a:endParaRPr lang="en-IE" sz="2200" dirty="0"/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185454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1143000"/>
          </a:xfrm>
          <a:solidFill>
            <a:srgbClr val="3BBCD6"/>
          </a:solidFill>
        </p:spPr>
        <p:txBody>
          <a:bodyPr/>
          <a:lstStyle/>
          <a:p>
            <a:r>
              <a:rPr lang="en-IE" smtClean="0">
                <a:solidFill>
                  <a:schemeClr val="bg1"/>
                </a:solidFill>
              </a:rPr>
              <a:t>Questions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00944"/>
            <a:ext cx="8640960" cy="4569371"/>
          </a:xfrm>
        </p:spPr>
        <p:txBody>
          <a:bodyPr>
            <a:noAutofit/>
          </a:bodyPr>
          <a:lstStyle/>
          <a:p>
            <a:pPr lvl="0"/>
            <a:endParaRPr lang="en-GB" sz="2400" dirty="0"/>
          </a:p>
          <a:p>
            <a:pPr lvl="0"/>
            <a:r>
              <a:rPr lang="en-GB" sz="2400" dirty="0"/>
              <a:t>What characteristics are associated with the dark triad? How might you deal with a work colleague who displayed some of these characteristics? </a:t>
            </a:r>
            <a:endParaRPr lang="en-IE" sz="2400" dirty="0"/>
          </a:p>
          <a:p>
            <a:endParaRPr lang="en-IE" sz="2400" dirty="0"/>
          </a:p>
          <a:p>
            <a:endParaRPr lang="en-IE" sz="2400" dirty="0"/>
          </a:p>
          <a:p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268275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Autofit/>
          </a:bodyPr>
          <a:lstStyle/>
          <a:p>
            <a:r>
              <a:rPr lang="en-IE" sz="3600" dirty="0">
                <a:solidFill>
                  <a:schemeClr val="bg1"/>
                </a:solidFill>
              </a:rPr>
              <a:t>Personality, 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IE" sz="2400" dirty="0"/>
              <a:t>There are three important points relating to this definition that need to be emphasised</a:t>
            </a:r>
          </a:p>
          <a:p>
            <a:pPr lvl="1"/>
            <a:r>
              <a:rPr lang="en-IE" sz="2400" dirty="0"/>
              <a:t>Stability implies consistency over time and in different situations</a:t>
            </a:r>
          </a:p>
          <a:p>
            <a:pPr lvl="1"/>
            <a:r>
              <a:rPr lang="en-IE" sz="2400" dirty="0"/>
              <a:t>People differ in terms of how they think, feel and act</a:t>
            </a:r>
          </a:p>
          <a:p>
            <a:pPr lvl="1"/>
            <a:r>
              <a:rPr lang="en-IE" sz="2400" dirty="0"/>
              <a:t>While someone’s behaviour is influenced by their personality, behaviour is also influenced by the social context </a:t>
            </a:r>
          </a:p>
          <a:p>
            <a:endParaRPr lang="en-IE" sz="2400" dirty="0"/>
          </a:p>
          <a:p>
            <a:r>
              <a:rPr lang="en-IE" sz="2400" dirty="0"/>
              <a:t>By knowing someone’s personality characteristics, we can make reasonable predictions about their behaviour</a:t>
            </a:r>
          </a:p>
          <a:p>
            <a:endParaRPr lang="en-IE" sz="2200" dirty="0"/>
          </a:p>
          <a:p>
            <a:pPr>
              <a:lnSpc>
                <a:spcPct val="150000"/>
              </a:lnSpc>
            </a:pPr>
            <a:endParaRPr lang="en-IE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21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Our Understanding of Personality Over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800" b="1" dirty="0">
                <a:effectLst/>
                <a:ea typeface="Calibri" panose="020F0502020204030204" pitchFamily="34" charset="0"/>
              </a:rPr>
              <a:t>The Biological Approach</a:t>
            </a:r>
          </a:p>
          <a:p>
            <a:r>
              <a:rPr lang="en-IE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Researchers at the University of Minnesota have found that genes do have a significant impact on personality</a:t>
            </a:r>
          </a:p>
          <a:p>
            <a:pPr lvl="1"/>
            <a:r>
              <a:rPr lang="en-IE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After reviewing several studies of twins and personality, Loehlin (1992) concluded that genes can explain between a third and a half of the variance in different personality traits</a:t>
            </a:r>
          </a:p>
          <a:p>
            <a:endParaRPr lang="en-IE" sz="2400" dirty="0"/>
          </a:p>
          <a:p>
            <a:r>
              <a:rPr lang="en-IE" sz="2400" dirty="0">
                <a:effectLst/>
                <a:ea typeface="Calibri" panose="020F0502020204030204" pitchFamily="34" charset="0"/>
              </a:rPr>
              <a:t>Another approach is to examine personality traits over time</a:t>
            </a:r>
          </a:p>
          <a:p>
            <a:pPr lvl="1"/>
            <a:r>
              <a:rPr lang="en-IE" sz="2000" dirty="0">
                <a:effectLst/>
                <a:ea typeface="Calibri" panose="020F0502020204030204" pitchFamily="34" charset="0"/>
              </a:rPr>
              <a:t>Since people’s environments are different at different points in their life, it’s thought that personality has a strong genetic component if people’s personality profiles are reasonably stable throughout their lives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64864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Our Understanding of Personality Over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IE" sz="2800" b="1" dirty="0">
                <a:effectLst/>
                <a:ea typeface="Calibri" panose="020F0502020204030204" pitchFamily="34" charset="0"/>
              </a:rPr>
              <a:t>The Environmental Approach</a:t>
            </a:r>
          </a:p>
          <a:p>
            <a:endParaRPr lang="en-IE" sz="2400" dirty="0">
              <a:cs typeface="Times New Roman" panose="02020603050405020304" pitchFamily="18" charset="0"/>
            </a:endParaRPr>
          </a:p>
          <a:p>
            <a:r>
              <a:rPr lang="en-IE" sz="2400" dirty="0">
                <a:cs typeface="Times New Roman" panose="02020603050405020304" pitchFamily="18" charset="0"/>
              </a:rPr>
              <a:t>While heredity clearly plays a major part in determining one’s personality, environmental factors are important too. Such factors include:</a:t>
            </a:r>
          </a:p>
          <a:p>
            <a:pPr lvl="1"/>
            <a:r>
              <a:rPr lang="en-IE" sz="2400" dirty="0">
                <a:cs typeface="Times New Roman" panose="02020603050405020304" pitchFamily="18" charset="0"/>
              </a:rPr>
              <a:t>Social Factors (e.g. interactions with parents, siblings, peers and others)</a:t>
            </a:r>
          </a:p>
          <a:p>
            <a:pPr lvl="1"/>
            <a:endParaRPr lang="en-IE" sz="2400" dirty="0">
              <a:cs typeface="Times New Roman" panose="02020603050405020304" pitchFamily="18" charset="0"/>
            </a:endParaRPr>
          </a:p>
          <a:p>
            <a:pPr lvl="1"/>
            <a:r>
              <a:rPr lang="en-IE" sz="2400" dirty="0">
                <a:cs typeface="Times New Roman" panose="02020603050405020304" pitchFamily="18" charset="0"/>
              </a:rPr>
              <a:t>Cultural Factors (e.g. people from China, India, Nigeria and Iran tend to be more introverted than people from Iceland, Spain, Australia and Estonia)</a:t>
            </a:r>
          </a:p>
          <a:p>
            <a:pPr lvl="1"/>
            <a:endParaRPr lang="en-IE" sz="2400" dirty="0">
              <a:cs typeface="Times New Roman" panose="02020603050405020304" pitchFamily="18" charset="0"/>
            </a:endParaRPr>
          </a:p>
          <a:p>
            <a:pPr lvl="1"/>
            <a:r>
              <a:rPr lang="en-IE" sz="2400" dirty="0">
                <a:cs typeface="Times New Roman" panose="02020603050405020304" pitchFamily="18" charset="0"/>
              </a:rPr>
              <a:t>Situational Factors (e.g. specific experiences such as traumatic events)</a:t>
            </a:r>
          </a:p>
        </p:txBody>
      </p:sp>
    </p:spTree>
    <p:extLst>
      <p:ext uri="{BB962C8B-B14F-4D97-AF65-F5344CB8AC3E}">
        <p14:creationId xmlns:p14="http://schemas.microsoft.com/office/powerpoint/2010/main" val="2614528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Theories of Personality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endParaRPr lang="en-IE" sz="2600" b="1" dirty="0"/>
          </a:p>
          <a:p>
            <a:r>
              <a:rPr lang="en-IE" sz="2600" i="1" dirty="0"/>
              <a:t>Idiographic</a:t>
            </a:r>
            <a:r>
              <a:rPr lang="en-IE" sz="2600" dirty="0"/>
              <a:t>  - an approach which describes personality in terms that are unique to the individual</a:t>
            </a:r>
          </a:p>
          <a:p>
            <a:pPr lvl="1"/>
            <a:r>
              <a:rPr lang="en-IE" sz="2600" dirty="0"/>
              <a:t>Freud’s Psychodynamic Theory</a:t>
            </a:r>
          </a:p>
          <a:p>
            <a:pPr lvl="1"/>
            <a:r>
              <a:rPr lang="en-IE" sz="2600" dirty="0"/>
              <a:t>Humanism</a:t>
            </a:r>
          </a:p>
          <a:p>
            <a:endParaRPr lang="en-IE" sz="2600" b="1" dirty="0"/>
          </a:p>
          <a:p>
            <a:r>
              <a:rPr lang="en-IE" sz="2600" i="1" dirty="0"/>
              <a:t>Nomothetic</a:t>
            </a:r>
            <a:r>
              <a:rPr lang="en-IE" sz="2600" dirty="0"/>
              <a:t> -  an approach which describes personality in terms of specific dimensions that vary across people. </a:t>
            </a:r>
          </a:p>
          <a:p>
            <a:pPr lvl="1"/>
            <a:r>
              <a:rPr lang="en-IE" sz="2600" dirty="0"/>
              <a:t>Eysenck’s Type Theory</a:t>
            </a:r>
          </a:p>
          <a:p>
            <a:pPr lvl="1"/>
            <a:r>
              <a:rPr lang="en-IE" sz="2600" dirty="0"/>
              <a:t>Cattell’s Trait Theory</a:t>
            </a:r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2109925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 fontScale="90000"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Freud’s Psychodynamic Theory (Idiographic)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IE" sz="2600" dirty="0"/>
              <a:t>Sigmund Freud believed that our personalities are made up of three interacting parts</a:t>
            </a:r>
          </a:p>
          <a:p>
            <a:pPr lvl="1"/>
            <a:r>
              <a:rPr lang="en-IE" sz="2600" dirty="0"/>
              <a:t>The </a:t>
            </a:r>
            <a:r>
              <a:rPr lang="en-IE" sz="2600" b="1" dirty="0"/>
              <a:t>id</a:t>
            </a:r>
            <a:r>
              <a:rPr lang="en-IE" sz="2600" dirty="0"/>
              <a:t> is an unconscious part of our personality and drives us to seek immediate gratification  </a:t>
            </a:r>
          </a:p>
          <a:p>
            <a:pPr lvl="1"/>
            <a:r>
              <a:rPr lang="en-IE" sz="2600" dirty="0"/>
              <a:t>The </a:t>
            </a:r>
            <a:r>
              <a:rPr lang="en-IE" sz="2600" b="1" dirty="0"/>
              <a:t>ego</a:t>
            </a:r>
            <a:r>
              <a:rPr lang="en-IE" sz="2600" dirty="0"/>
              <a:t> operates at a conscious level; its function is to think, control and organise</a:t>
            </a:r>
          </a:p>
          <a:p>
            <a:pPr lvl="1"/>
            <a:r>
              <a:rPr lang="en-IE" sz="2600" dirty="0"/>
              <a:t>The </a:t>
            </a:r>
            <a:r>
              <a:rPr lang="en-IE" sz="2600" b="1" dirty="0"/>
              <a:t>superego</a:t>
            </a:r>
            <a:r>
              <a:rPr lang="en-IE" sz="2600" dirty="0"/>
              <a:t> is the moral regulator of personality. </a:t>
            </a:r>
            <a:r>
              <a:rPr lang="en-IE" sz="2400" dirty="0"/>
              <a:t>It is culturally influenced and tells us what we should and shouldn’t do</a:t>
            </a:r>
            <a:r>
              <a:rPr lang="en-IE" sz="2600" dirty="0"/>
              <a:t> </a:t>
            </a:r>
          </a:p>
          <a:p>
            <a:endParaRPr lang="en-IE" sz="2600" dirty="0"/>
          </a:p>
        </p:txBody>
      </p:sp>
    </p:spTree>
    <p:extLst>
      <p:ext uri="{BB962C8B-B14F-4D97-AF65-F5344CB8AC3E}">
        <p14:creationId xmlns:p14="http://schemas.microsoft.com/office/powerpoint/2010/main" val="3650949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solidFill>
            <a:srgbClr val="3BBCD6"/>
          </a:solidFill>
        </p:spPr>
        <p:txBody>
          <a:bodyPr>
            <a:normAutofit/>
          </a:bodyPr>
          <a:lstStyle/>
          <a:p>
            <a:r>
              <a:rPr lang="en-IE" sz="4000" dirty="0">
                <a:solidFill>
                  <a:schemeClr val="bg1"/>
                </a:solidFill>
              </a:rPr>
              <a:t>Humanism (Idiographic)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IE" sz="2400" dirty="0">
                <a:ea typeface="Calibri" panose="020F0502020204030204" pitchFamily="34" charset="0"/>
              </a:rPr>
              <a:t>L</a:t>
            </a:r>
            <a:r>
              <a:rPr lang="en-IE" sz="2400" dirty="0">
                <a:effectLst/>
                <a:ea typeface="Calibri" panose="020F0502020204030204" pitchFamily="34" charset="0"/>
              </a:rPr>
              <a:t>ooks at the person as a whole by identifying patterns of behaviour, thoughts and emotions within the individual</a:t>
            </a:r>
          </a:p>
          <a:p>
            <a:endParaRPr lang="en-IE" sz="2400" dirty="0"/>
          </a:p>
          <a:p>
            <a:r>
              <a:rPr lang="en-IE" sz="2400" dirty="0">
                <a:effectLst/>
                <a:ea typeface="Calibri" panose="020F0502020204030204" pitchFamily="34" charset="0"/>
              </a:rPr>
              <a:t>Promotes that humans have a need for </a:t>
            </a:r>
            <a:r>
              <a:rPr lang="en-IE" sz="2400" dirty="0">
                <a:solidFill>
                  <a:srgbClr val="292C2E"/>
                </a:solidFill>
                <a:effectLst/>
                <a:ea typeface="Calibri" panose="020F0502020204030204" pitchFamily="34" charset="0"/>
              </a:rPr>
              <a:t>self-</a:t>
            </a:r>
            <a:r>
              <a:rPr lang="en-IE" sz="2400" dirty="0">
                <a:effectLst/>
                <a:ea typeface="Calibri" panose="020F0502020204030204" pitchFamily="34" charset="0"/>
              </a:rPr>
              <a:t>determination and self-realisation, can think consciously and rationally and can control biological urges</a:t>
            </a:r>
          </a:p>
          <a:p>
            <a:endParaRPr lang="en-IE" sz="2400" dirty="0"/>
          </a:p>
          <a:p>
            <a:r>
              <a:rPr lang="en-IE" sz="2400" dirty="0">
                <a:effectLst/>
                <a:ea typeface="Calibri" panose="020F0502020204030204" pitchFamily="34" charset="0"/>
              </a:rPr>
              <a:t>Individuals are responsible for their own actions and have the freedom and will to change their attitudes and behaviour</a:t>
            </a:r>
          </a:p>
          <a:p>
            <a:endParaRPr lang="en-IE" sz="2400" dirty="0"/>
          </a:p>
          <a:p>
            <a:r>
              <a:rPr lang="en-IE" sz="2400" dirty="0">
                <a:effectLst/>
                <a:ea typeface="Calibri" panose="020F0502020204030204" pitchFamily="34" charset="0"/>
              </a:rPr>
              <a:t>Maslow (1943) argues that motivation is a central aspect of personality development and is concerned with the subjective experiences and free will that drive an individual toward the highest need of </a:t>
            </a:r>
            <a:r>
              <a:rPr lang="en-IE" sz="2400" i="1" dirty="0">
                <a:effectLst/>
                <a:ea typeface="Calibri" panose="020F0502020204030204" pitchFamily="34" charset="0"/>
              </a:rPr>
              <a:t>self-actualisation</a:t>
            </a:r>
            <a:endParaRPr lang="en-IE" sz="2400" i="1" dirty="0"/>
          </a:p>
        </p:txBody>
      </p:sp>
    </p:spTree>
    <p:extLst>
      <p:ext uri="{BB962C8B-B14F-4D97-AF65-F5344CB8AC3E}">
        <p14:creationId xmlns:p14="http://schemas.microsoft.com/office/powerpoint/2010/main" val="873671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966</TotalTime>
  <Words>2030</Words>
  <Application>Microsoft Office PowerPoint</Application>
  <PresentationFormat>On-screen Show (4:3)</PresentationFormat>
  <Paragraphs>211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Office Theme</vt:lpstr>
      <vt:lpstr>PowerPoint Presentation</vt:lpstr>
      <vt:lpstr>Learning Outcomes</vt:lpstr>
      <vt:lpstr>Personality, What Is It?</vt:lpstr>
      <vt:lpstr>Personality, What Is It?</vt:lpstr>
      <vt:lpstr>Our Understanding of Personality Over Time</vt:lpstr>
      <vt:lpstr>Our Understanding of Personality Over Time</vt:lpstr>
      <vt:lpstr>Theories of Personality</vt:lpstr>
      <vt:lpstr>Freud’s Psychodynamic Theory (Idiographic)</vt:lpstr>
      <vt:lpstr>Humanism (Idiographic)</vt:lpstr>
      <vt:lpstr>Eysenck’s Type Theory (Nomothetic)</vt:lpstr>
      <vt:lpstr>Cattell’s Trait Theory (Nomothetic)</vt:lpstr>
      <vt:lpstr>The Five-Factor Model (The Big Five)</vt:lpstr>
      <vt:lpstr>Myers-Briggs Type Indicator</vt:lpstr>
      <vt:lpstr>Myers-Briggs Type Indicator Dimensions </vt:lpstr>
      <vt:lpstr>Personality-Behaviour Link at Work</vt:lpstr>
      <vt:lpstr>Personality-Behaviour Link at Work</vt:lpstr>
      <vt:lpstr>Personality-Behaviour Link at Work</vt:lpstr>
      <vt:lpstr>Personality-Behaviour Link at Work</vt:lpstr>
      <vt:lpstr>Personality-Behaviour Link at Work</vt:lpstr>
      <vt:lpstr>Measuring Individual Personality Characteristics</vt:lpstr>
      <vt:lpstr>The Future of Personality in the Workplace</vt:lpstr>
      <vt:lpstr>The Future of Personality in the Workplace</vt:lpstr>
      <vt:lpstr>The Future of Personality in the Workplace</vt:lpstr>
      <vt:lpstr>Other Classifications of Personality Characteristics - Core Self Evaluations (CSE) </vt:lpstr>
      <vt:lpstr>The Meaning and Self-Assessment of Core Self Evaluations</vt:lpstr>
      <vt:lpstr>Other Classifications of Personality Characteristics - Core Self Evaluations (HEXACO) </vt:lpstr>
      <vt:lpstr>Managerial Takeaways</vt:lpstr>
      <vt:lpstr>Questions</vt:lpstr>
      <vt:lpstr>Questions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Claire.Harnett</dc:creator>
  <cp:lastModifiedBy>Lauren Zimmerman</cp:lastModifiedBy>
  <cp:revision>57</cp:revision>
  <dcterms:created xsi:type="dcterms:W3CDTF">2016-01-04T09:34:48Z</dcterms:created>
  <dcterms:modified xsi:type="dcterms:W3CDTF">2021-10-12T11:22:47Z</dcterms:modified>
</cp:coreProperties>
</file>