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81" r:id="rId6"/>
    <p:sldId id="282" r:id="rId7"/>
    <p:sldId id="283" r:id="rId8"/>
    <p:sldId id="261" r:id="rId9"/>
    <p:sldId id="262" r:id="rId10"/>
    <p:sldId id="263" r:id="rId11"/>
    <p:sldId id="264" r:id="rId12"/>
    <p:sldId id="265" r:id="rId13"/>
    <p:sldId id="266" r:id="rId14"/>
    <p:sldId id="280" r:id="rId15"/>
    <p:sldId id="268" r:id="rId16"/>
    <p:sldId id="269" r:id="rId17"/>
    <p:sldId id="270" r:id="rId18"/>
    <p:sldId id="271" r:id="rId19"/>
    <p:sldId id="272" r:id="rId20"/>
    <p:sldId id="273" r:id="rId21"/>
    <p:sldId id="275"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AEC9"/>
    <a:srgbClr val="3BBCD6"/>
    <a:srgbClr val="FEDD43"/>
    <a:srgbClr val="013743"/>
    <a:srgbClr val="D54358"/>
    <a:srgbClr val="00AFC2"/>
    <a:srgbClr val="B378B1"/>
    <a:srgbClr val="71B5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0944EC-9918-4F35-81D4-CBE475295D79}" v="308" dt="2021-08-31T07:35:58.5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54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Harnett" userId="edddb424-bfc6-4d85-8905-6f548f644e18" providerId="ADAL" clId="{680944EC-9918-4F35-81D4-CBE475295D79}"/>
    <pc:docChg chg="undo custSel addSld delSld modSld sldOrd">
      <pc:chgData name="Claire.Harnett" userId="edddb424-bfc6-4d85-8905-6f548f644e18" providerId="ADAL" clId="{680944EC-9918-4F35-81D4-CBE475295D79}" dt="2021-08-31T07:35:53.118" v="1463" actId="313"/>
      <pc:docMkLst>
        <pc:docMk/>
      </pc:docMkLst>
      <pc:sldChg chg="modSp mod">
        <pc:chgData name="Claire.Harnett" userId="edddb424-bfc6-4d85-8905-6f548f644e18" providerId="ADAL" clId="{680944EC-9918-4F35-81D4-CBE475295D79}" dt="2021-08-28T17:05:40.493" v="14" actId="20577"/>
        <pc:sldMkLst>
          <pc:docMk/>
          <pc:sldMk cId="614916627" sldId="256"/>
        </pc:sldMkLst>
        <pc:spChg chg="mod">
          <ac:chgData name="Claire.Harnett" userId="edddb424-bfc6-4d85-8905-6f548f644e18" providerId="ADAL" clId="{680944EC-9918-4F35-81D4-CBE475295D79}" dt="2021-08-28T17:05:34.494" v="2" actId="20577"/>
          <ac:spMkLst>
            <pc:docMk/>
            <pc:sldMk cId="614916627" sldId="256"/>
            <ac:spMk id="2" creationId="{00000000-0000-0000-0000-000000000000}"/>
          </ac:spMkLst>
        </pc:spChg>
        <pc:spChg chg="mod">
          <ac:chgData name="Claire.Harnett" userId="edddb424-bfc6-4d85-8905-6f548f644e18" providerId="ADAL" clId="{680944EC-9918-4F35-81D4-CBE475295D79}" dt="2021-08-28T17:05:40.493" v="14" actId="20577"/>
          <ac:spMkLst>
            <pc:docMk/>
            <pc:sldMk cId="614916627" sldId="256"/>
            <ac:spMk id="4" creationId="{00000000-0000-0000-0000-000000000000}"/>
          </ac:spMkLst>
        </pc:spChg>
      </pc:sldChg>
      <pc:sldChg chg="modSp mod">
        <pc:chgData name="Claire.Harnett" userId="edddb424-bfc6-4d85-8905-6f548f644e18" providerId="ADAL" clId="{680944EC-9918-4F35-81D4-CBE475295D79}" dt="2021-08-28T17:12:19.846" v="93" actId="20577"/>
        <pc:sldMkLst>
          <pc:docMk/>
          <pc:sldMk cId="1839598555" sldId="257"/>
        </pc:sldMkLst>
        <pc:spChg chg="mod">
          <ac:chgData name="Claire.Harnett" userId="edddb424-bfc6-4d85-8905-6f548f644e18" providerId="ADAL" clId="{680944EC-9918-4F35-81D4-CBE475295D79}" dt="2021-08-28T17:12:19.846" v="93" actId="20577"/>
          <ac:spMkLst>
            <pc:docMk/>
            <pc:sldMk cId="1839598555" sldId="257"/>
            <ac:spMk id="3" creationId="{00000000-0000-0000-0000-000000000000}"/>
          </ac:spMkLst>
        </pc:spChg>
      </pc:sldChg>
      <pc:sldChg chg="del">
        <pc:chgData name="Claire.Harnett" userId="edddb424-bfc6-4d85-8905-6f548f644e18" providerId="ADAL" clId="{680944EC-9918-4F35-81D4-CBE475295D79}" dt="2021-08-28T17:07:50.536" v="26" actId="47"/>
        <pc:sldMkLst>
          <pc:docMk/>
          <pc:sldMk cId="1157952092" sldId="258"/>
        </pc:sldMkLst>
      </pc:sldChg>
      <pc:sldChg chg="modSp mod ord modAnim">
        <pc:chgData name="Claire.Harnett" userId="edddb424-bfc6-4d85-8905-6f548f644e18" providerId="ADAL" clId="{680944EC-9918-4F35-81D4-CBE475295D79}" dt="2021-08-28T17:18:33.510" v="240" actId="255"/>
        <pc:sldMkLst>
          <pc:docMk/>
          <pc:sldMk cId="1854542032" sldId="259"/>
        </pc:sldMkLst>
        <pc:spChg chg="mod">
          <ac:chgData name="Claire.Harnett" userId="edddb424-bfc6-4d85-8905-6f548f644e18" providerId="ADAL" clId="{680944EC-9918-4F35-81D4-CBE475295D79}" dt="2021-08-28T17:14:50.932" v="131" actId="20577"/>
          <ac:spMkLst>
            <pc:docMk/>
            <pc:sldMk cId="1854542032" sldId="259"/>
            <ac:spMk id="2" creationId="{00000000-0000-0000-0000-000000000000}"/>
          </ac:spMkLst>
        </pc:spChg>
        <pc:spChg chg="mod">
          <ac:chgData name="Claire.Harnett" userId="edddb424-bfc6-4d85-8905-6f548f644e18" providerId="ADAL" clId="{680944EC-9918-4F35-81D4-CBE475295D79}" dt="2021-08-28T17:18:33.510" v="240" actId="255"/>
          <ac:spMkLst>
            <pc:docMk/>
            <pc:sldMk cId="1854542032" sldId="259"/>
            <ac:spMk id="3" creationId="{00000000-0000-0000-0000-000000000000}"/>
          </ac:spMkLst>
        </pc:spChg>
      </pc:sldChg>
      <pc:sldChg chg="addSp delSp modSp mod">
        <pc:chgData name="Claire.Harnett" userId="edddb424-bfc6-4d85-8905-6f548f644e18" providerId="ADAL" clId="{680944EC-9918-4F35-81D4-CBE475295D79}" dt="2021-08-28T17:20:46.313" v="288" actId="1076"/>
        <pc:sldMkLst>
          <pc:docMk/>
          <pc:sldMk cId="1424510480" sldId="260"/>
        </pc:sldMkLst>
        <pc:spChg chg="mod">
          <ac:chgData name="Claire.Harnett" userId="edddb424-bfc6-4d85-8905-6f548f644e18" providerId="ADAL" clId="{680944EC-9918-4F35-81D4-CBE475295D79}" dt="2021-08-28T17:19:25.980" v="271" actId="207"/>
          <ac:spMkLst>
            <pc:docMk/>
            <pc:sldMk cId="1424510480" sldId="260"/>
            <ac:spMk id="2" creationId="{00000000-0000-0000-0000-000000000000}"/>
          </ac:spMkLst>
        </pc:spChg>
        <pc:spChg chg="add del mod">
          <ac:chgData name="Claire.Harnett" userId="edddb424-bfc6-4d85-8905-6f548f644e18" providerId="ADAL" clId="{680944EC-9918-4F35-81D4-CBE475295D79}" dt="2021-08-28T17:20:01.623" v="275"/>
          <ac:spMkLst>
            <pc:docMk/>
            <pc:sldMk cId="1424510480" sldId="260"/>
            <ac:spMk id="4" creationId="{0C64188A-15D0-4C72-A371-EC3B438B44DA}"/>
          </ac:spMkLst>
        </pc:spChg>
        <pc:picChg chg="add mod modCrop">
          <ac:chgData name="Claire.Harnett" userId="edddb424-bfc6-4d85-8905-6f548f644e18" providerId="ADAL" clId="{680944EC-9918-4F35-81D4-CBE475295D79}" dt="2021-08-28T17:20:46.313" v="288" actId="1076"/>
          <ac:picMkLst>
            <pc:docMk/>
            <pc:sldMk cId="1424510480" sldId="260"/>
            <ac:picMk id="6" creationId="{08AE98E9-B66E-4FFD-A830-4B935EB76766}"/>
          </ac:picMkLst>
        </pc:picChg>
      </pc:sldChg>
      <pc:sldChg chg="addSp delSp modSp mod ord modAnim">
        <pc:chgData name="Claire.Harnett" userId="edddb424-bfc6-4d85-8905-6f548f644e18" providerId="ADAL" clId="{680944EC-9918-4F35-81D4-CBE475295D79}" dt="2021-08-28T17:30:45.688" v="640"/>
        <pc:sldMkLst>
          <pc:docMk/>
          <pc:sldMk cId="212148482" sldId="261"/>
        </pc:sldMkLst>
        <pc:spChg chg="mod">
          <ac:chgData name="Claire.Harnett" userId="edddb424-bfc6-4d85-8905-6f548f644e18" providerId="ADAL" clId="{680944EC-9918-4F35-81D4-CBE475295D79}" dt="2021-08-28T17:13:47.574" v="98" actId="207"/>
          <ac:spMkLst>
            <pc:docMk/>
            <pc:sldMk cId="212148482" sldId="261"/>
            <ac:spMk id="2" creationId="{00000000-0000-0000-0000-000000000000}"/>
          </ac:spMkLst>
        </pc:spChg>
        <pc:spChg chg="del">
          <ac:chgData name="Claire.Harnett" userId="edddb424-bfc6-4d85-8905-6f548f644e18" providerId="ADAL" clId="{680944EC-9918-4F35-81D4-CBE475295D79}" dt="2021-08-28T17:08:30.594" v="34"/>
          <ac:spMkLst>
            <pc:docMk/>
            <pc:sldMk cId="212148482" sldId="261"/>
            <ac:spMk id="3" creationId="{00000000-0000-0000-0000-000000000000}"/>
          </ac:spMkLst>
        </pc:spChg>
        <pc:picChg chg="add mod">
          <ac:chgData name="Claire.Harnett" userId="edddb424-bfc6-4d85-8905-6f548f644e18" providerId="ADAL" clId="{680944EC-9918-4F35-81D4-CBE475295D79}" dt="2021-08-28T17:14:29.398" v="103" actId="14100"/>
          <ac:picMkLst>
            <pc:docMk/>
            <pc:sldMk cId="212148482" sldId="261"/>
            <ac:picMk id="5" creationId="{1416BF11-648B-44DA-BF44-6FD1C489887E}"/>
          </ac:picMkLst>
        </pc:picChg>
      </pc:sldChg>
      <pc:sldChg chg="modSp mod">
        <pc:chgData name="Claire.Harnett" userId="edddb424-bfc6-4d85-8905-6f548f644e18" providerId="ADAL" clId="{680944EC-9918-4F35-81D4-CBE475295D79}" dt="2021-08-28T17:36:43.370" v="720" actId="404"/>
        <pc:sldMkLst>
          <pc:docMk/>
          <pc:sldMk cId="648642699" sldId="262"/>
        </pc:sldMkLst>
        <pc:spChg chg="mod">
          <ac:chgData name="Claire.Harnett" userId="edddb424-bfc6-4d85-8905-6f548f644e18" providerId="ADAL" clId="{680944EC-9918-4F35-81D4-CBE475295D79}" dt="2021-08-28T17:36:24.185" v="711" actId="113"/>
          <ac:spMkLst>
            <pc:docMk/>
            <pc:sldMk cId="648642699" sldId="262"/>
            <ac:spMk id="2" creationId="{00000000-0000-0000-0000-000000000000}"/>
          </ac:spMkLst>
        </pc:spChg>
        <pc:spChg chg="mod">
          <ac:chgData name="Claire.Harnett" userId="edddb424-bfc6-4d85-8905-6f548f644e18" providerId="ADAL" clId="{680944EC-9918-4F35-81D4-CBE475295D79}" dt="2021-08-28T17:36:43.370" v="720" actId="404"/>
          <ac:spMkLst>
            <pc:docMk/>
            <pc:sldMk cId="648642699" sldId="262"/>
            <ac:spMk id="3" creationId="{00000000-0000-0000-0000-000000000000}"/>
          </ac:spMkLst>
        </pc:spChg>
      </pc:sldChg>
      <pc:sldChg chg="addSp delSp modSp mod">
        <pc:chgData name="Claire.Harnett" userId="edddb424-bfc6-4d85-8905-6f548f644e18" providerId="ADAL" clId="{680944EC-9918-4F35-81D4-CBE475295D79}" dt="2021-08-28T17:36:57.331" v="723" actId="20577"/>
        <pc:sldMkLst>
          <pc:docMk/>
          <pc:sldMk cId="3816329126" sldId="263"/>
        </pc:sldMkLst>
        <pc:spChg chg="mod">
          <ac:chgData name="Claire.Harnett" userId="edddb424-bfc6-4d85-8905-6f548f644e18" providerId="ADAL" clId="{680944EC-9918-4F35-81D4-CBE475295D79}" dt="2021-08-28T17:36:53.771" v="722" actId="403"/>
          <ac:spMkLst>
            <pc:docMk/>
            <pc:sldMk cId="3816329126" sldId="263"/>
            <ac:spMk id="2" creationId="{00000000-0000-0000-0000-000000000000}"/>
          </ac:spMkLst>
        </pc:spChg>
        <pc:spChg chg="mod">
          <ac:chgData name="Claire.Harnett" userId="edddb424-bfc6-4d85-8905-6f548f644e18" providerId="ADAL" clId="{680944EC-9918-4F35-81D4-CBE475295D79}" dt="2021-08-28T17:36:57.331" v="723" actId="20577"/>
          <ac:spMkLst>
            <pc:docMk/>
            <pc:sldMk cId="3816329126" sldId="263"/>
            <ac:spMk id="3" creationId="{00000000-0000-0000-0000-000000000000}"/>
          </ac:spMkLst>
        </pc:spChg>
        <pc:picChg chg="add del mod">
          <ac:chgData name="Claire.Harnett" userId="edddb424-bfc6-4d85-8905-6f548f644e18" providerId="ADAL" clId="{680944EC-9918-4F35-81D4-CBE475295D79}" dt="2021-08-28T17:33:13.408" v="667" actId="21"/>
          <ac:picMkLst>
            <pc:docMk/>
            <pc:sldMk cId="3816329126" sldId="263"/>
            <ac:picMk id="4" creationId="{D43152D3-99F8-409B-86B9-4613BC1C9CC0}"/>
          </ac:picMkLst>
        </pc:picChg>
      </pc:sldChg>
      <pc:sldChg chg="modSp mod modAnim">
        <pc:chgData name="Claire.Harnett" userId="edddb424-bfc6-4d85-8905-6f548f644e18" providerId="ADAL" clId="{680944EC-9918-4F35-81D4-CBE475295D79}" dt="2021-08-28T17:37:32.818" v="733" actId="27636"/>
        <pc:sldMkLst>
          <pc:docMk/>
          <pc:sldMk cId="4198937762" sldId="264"/>
        </pc:sldMkLst>
        <pc:spChg chg="mod">
          <ac:chgData name="Claire.Harnett" userId="edddb424-bfc6-4d85-8905-6f548f644e18" providerId="ADAL" clId="{680944EC-9918-4F35-81D4-CBE475295D79}" dt="2021-08-28T17:37:11.740" v="729" actId="207"/>
          <ac:spMkLst>
            <pc:docMk/>
            <pc:sldMk cId="4198937762" sldId="264"/>
            <ac:spMk id="2" creationId="{00000000-0000-0000-0000-000000000000}"/>
          </ac:spMkLst>
        </pc:spChg>
        <pc:spChg chg="mod">
          <ac:chgData name="Claire.Harnett" userId="edddb424-bfc6-4d85-8905-6f548f644e18" providerId="ADAL" clId="{680944EC-9918-4F35-81D4-CBE475295D79}" dt="2021-08-28T17:37:32.818" v="733" actId="27636"/>
          <ac:spMkLst>
            <pc:docMk/>
            <pc:sldMk cId="4198937762" sldId="264"/>
            <ac:spMk id="3" creationId="{00000000-0000-0000-0000-000000000000}"/>
          </ac:spMkLst>
        </pc:spChg>
      </pc:sldChg>
      <pc:sldChg chg="modSp mod">
        <pc:chgData name="Claire.Harnett" userId="edddb424-bfc6-4d85-8905-6f548f644e18" providerId="ADAL" clId="{680944EC-9918-4F35-81D4-CBE475295D79}" dt="2021-08-28T17:40:16.162" v="788" actId="20577"/>
        <pc:sldMkLst>
          <pc:docMk/>
          <pc:sldMk cId="2711849803" sldId="265"/>
        </pc:sldMkLst>
        <pc:spChg chg="mod">
          <ac:chgData name="Claire.Harnett" userId="edddb424-bfc6-4d85-8905-6f548f644e18" providerId="ADAL" clId="{680944EC-9918-4F35-81D4-CBE475295D79}" dt="2021-08-28T17:39:06.143" v="777" actId="20577"/>
          <ac:spMkLst>
            <pc:docMk/>
            <pc:sldMk cId="2711849803" sldId="265"/>
            <ac:spMk id="2" creationId="{00000000-0000-0000-0000-000000000000}"/>
          </ac:spMkLst>
        </pc:spChg>
        <pc:spChg chg="mod">
          <ac:chgData name="Claire.Harnett" userId="edddb424-bfc6-4d85-8905-6f548f644e18" providerId="ADAL" clId="{680944EC-9918-4F35-81D4-CBE475295D79}" dt="2021-08-28T17:40:16.162" v="788" actId="20577"/>
          <ac:spMkLst>
            <pc:docMk/>
            <pc:sldMk cId="2711849803" sldId="265"/>
            <ac:spMk id="3" creationId="{00000000-0000-0000-0000-000000000000}"/>
          </ac:spMkLst>
        </pc:spChg>
      </pc:sldChg>
      <pc:sldChg chg="modSp mod">
        <pc:chgData name="Claire.Harnett" userId="edddb424-bfc6-4d85-8905-6f548f644e18" providerId="ADAL" clId="{680944EC-9918-4F35-81D4-CBE475295D79}" dt="2021-08-31T07:35:45.315" v="1462" actId="313"/>
        <pc:sldMkLst>
          <pc:docMk/>
          <pc:sldMk cId="4030203378" sldId="266"/>
        </pc:sldMkLst>
        <pc:spChg chg="mod">
          <ac:chgData name="Claire.Harnett" userId="edddb424-bfc6-4d85-8905-6f548f644e18" providerId="ADAL" clId="{680944EC-9918-4F35-81D4-CBE475295D79}" dt="2021-08-31T07:35:45.315" v="1462" actId="313"/>
          <ac:spMkLst>
            <pc:docMk/>
            <pc:sldMk cId="4030203378" sldId="266"/>
            <ac:spMk id="2" creationId="{00000000-0000-0000-0000-000000000000}"/>
          </ac:spMkLst>
        </pc:spChg>
        <pc:spChg chg="mod">
          <ac:chgData name="Claire.Harnett" userId="edddb424-bfc6-4d85-8905-6f548f644e18" providerId="ADAL" clId="{680944EC-9918-4F35-81D4-CBE475295D79}" dt="2021-08-28T17:41:28.448" v="817" actId="313"/>
          <ac:spMkLst>
            <pc:docMk/>
            <pc:sldMk cId="4030203378" sldId="266"/>
            <ac:spMk id="3" creationId="{00000000-0000-0000-0000-000000000000}"/>
          </ac:spMkLst>
        </pc:spChg>
      </pc:sldChg>
      <pc:sldChg chg="del">
        <pc:chgData name="Claire.Harnett" userId="edddb424-bfc6-4d85-8905-6f548f644e18" providerId="ADAL" clId="{680944EC-9918-4F35-81D4-CBE475295D79}" dt="2021-08-28T17:42:00.054" v="818" actId="47"/>
        <pc:sldMkLst>
          <pc:docMk/>
          <pc:sldMk cId="316990722" sldId="267"/>
        </pc:sldMkLst>
      </pc:sldChg>
      <pc:sldChg chg="modSp mod modAnim">
        <pc:chgData name="Claire.Harnett" userId="edddb424-bfc6-4d85-8905-6f548f644e18" providerId="ADAL" clId="{680944EC-9918-4F35-81D4-CBE475295D79}" dt="2021-08-28T17:43:22.624" v="823" actId="20577"/>
        <pc:sldMkLst>
          <pc:docMk/>
          <pc:sldMk cId="2409944437" sldId="268"/>
        </pc:sldMkLst>
        <pc:spChg chg="mod">
          <ac:chgData name="Claire.Harnett" userId="edddb424-bfc6-4d85-8905-6f548f644e18" providerId="ADAL" clId="{680944EC-9918-4F35-81D4-CBE475295D79}" dt="2021-08-28T17:43:19.432" v="821" actId="207"/>
          <ac:spMkLst>
            <pc:docMk/>
            <pc:sldMk cId="2409944437" sldId="268"/>
            <ac:spMk id="2" creationId="{00000000-0000-0000-0000-000000000000}"/>
          </ac:spMkLst>
        </pc:spChg>
        <pc:spChg chg="mod">
          <ac:chgData name="Claire.Harnett" userId="edddb424-bfc6-4d85-8905-6f548f644e18" providerId="ADAL" clId="{680944EC-9918-4F35-81D4-CBE475295D79}" dt="2021-08-28T17:43:22.624" v="823" actId="20577"/>
          <ac:spMkLst>
            <pc:docMk/>
            <pc:sldMk cId="2409944437" sldId="268"/>
            <ac:spMk id="3" creationId="{00000000-0000-0000-0000-000000000000}"/>
          </ac:spMkLst>
        </pc:spChg>
      </pc:sldChg>
      <pc:sldChg chg="modSp mod modAnim">
        <pc:chgData name="Claire.Harnett" userId="edddb424-bfc6-4d85-8905-6f548f644e18" providerId="ADAL" clId="{680944EC-9918-4F35-81D4-CBE475295D79}" dt="2021-08-28T17:10:25.898" v="64"/>
        <pc:sldMkLst>
          <pc:docMk/>
          <pc:sldMk cId="3957838804" sldId="269"/>
        </pc:sldMkLst>
        <pc:spChg chg="mod">
          <ac:chgData name="Claire.Harnett" userId="edddb424-bfc6-4d85-8905-6f548f644e18" providerId="ADAL" clId="{680944EC-9918-4F35-81D4-CBE475295D79}" dt="2021-08-28T17:10:20.550" v="63"/>
          <ac:spMkLst>
            <pc:docMk/>
            <pc:sldMk cId="3957838804" sldId="269"/>
            <ac:spMk id="2" creationId="{00000000-0000-0000-0000-000000000000}"/>
          </ac:spMkLst>
        </pc:spChg>
        <pc:spChg chg="mod">
          <ac:chgData name="Claire.Harnett" userId="edddb424-bfc6-4d85-8905-6f548f644e18" providerId="ADAL" clId="{680944EC-9918-4F35-81D4-CBE475295D79}" dt="2021-08-28T17:10:25.898" v="64"/>
          <ac:spMkLst>
            <pc:docMk/>
            <pc:sldMk cId="3957838804" sldId="269"/>
            <ac:spMk id="3" creationId="{00000000-0000-0000-0000-000000000000}"/>
          </ac:spMkLst>
        </pc:spChg>
      </pc:sldChg>
      <pc:sldChg chg="modSp mod modAnim">
        <pc:chgData name="Claire.Harnett" userId="edddb424-bfc6-4d85-8905-6f548f644e18" providerId="ADAL" clId="{680944EC-9918-4F35-81D4-CBE475295D79}" dt="2021-08-28T17:10:36.628" v="66"/>
        <pc:sldMkLst>
          <pc:docMk/>
          <pc:sldMk cId="3114622241" sldId="270"/>
        </pc:sldMkLst>
        <pc:spChg chg="mod">
          <ac:chgData name="Claire.Harnett" userId="edddb424-bfc6-4d85-8905-6f548f644e18" providerId="ADAL" clId="{680944EC-9918-4F35-81D4-CBE475295D79}" dt="2021-08-28T17:10:36.628" v="66"/>
          <ac:spMkLst>
            <pc:docMk/>
            <pc:sldMk cId="3114622241" sldId="270"/>
            <ac:spMk id="2" creationId="{00000000-0000-0000-0000-000000000000}"/>
          </ac:spMkLst>
        </pc:spChg>
        <pc:spChg chg="mod">
          <ac:chgData name="Claire.Harnett" userId="edddb424-bfc6-4d85-8905-6f548f644e18" providerId="ADAL" clId="{680944EC-9918-4F35-81D4-CBE475295D79}" dt="2021-08-28T17:10:33.732" v="65"/>
          <ac:spMkLst>
            <pc:docMk/>
            <pc:sldMk cId="3114622241" sldId="270"/>
            <ac:spMk id="3" creationId="{00000000-0000-0000-0000-000000000000}"/>
          </ac:spMkLst>
        </pc:spChg>
      </pc:sldChg>
      <pc:sldChg chg="modSp mod">
        <pc:chgData name="Claire.Harnett" userId="edddb424-bfc6-4d85-8905-6f548f644e18" providerId="ADAL" clId="{680944EC-9918-4F35-81D4-CBE475295D79}" dt="2021-08-28T17:47:01.422" v="1218" actId="27636"/>
        <pc:sldMkLst>
          <pc:docMk/>
          <pc:sldMk cId="3648198078" sldId="271"/>
        </pc:sldMkLst>
        <pc:spChg chg="mod">
          <ac:chgData name="Claire.Harnett" userId="edddb424-bfc6-4d85-8905-6f548f644e18" providerId="ADAL" clId="{680944EC-9918-4F35-81D4-CBE475295D79}" dt="2021-08-28T17:44:05.457" v="826" actId="403"/>
          <ac:spMkLst>
            <pc:docMk/>
            <pc:sldMk cId="3648198078" sldId="271"/>
            <ac:spMk id="2" creationId="{00000000-0000-0000-0000-000000000000}"/>
          </ac:spMkLst>
        </pc:spChg>
        <pc:spChg chg="mod">
          <ac:chgData name="Claire.Harnett" userId="edddb424-bfc6-4d85-8905-6f548f644e18" providerId="ADAL" clId="{680944EC-9918-4F35-81D4-CBE475295D79}" dt="2021-08-28T17:47:01.422" v="1218" actId="27636"/>
          <ac:spMkLst>
            <pc:docMk/>
            <pc:sldMk cId="3648198078" sldId="271"/>
            <ac:spMk id="3" creationId="{00000000-0000-0000-0000-000000000000}"/>
          </ac:spMkLst>
        </pc:spChg>
      </pc:sldChg>
      <pc:sldChg chg="modSp mod modAnim">
        <pc:chgData name="Claire.Harnett" userId="edddb424-bfc6-4d85-8905-6f548f644e18" providerId="ADAL" clId="{680944EC-9918-4F35-81D4-CBE475295D79}" dt="2021-08-28T17:49:13.139" v="1377" actId="20577"/>
        <pc:sldMkLst>
          <pc:docMk/>
          <pc:sldMk cId="2608419898" sldId="272"/>
        </pc:sldMkLst>
        <pc:spChg chg="mod">
          <ac:chgData name="Claire.Harnett" userId="edddb424-bfc6-4d85-8905-6f548f644e18" providerId="ADAL" clId="{680944EC-9918-4F35-81D4-CBE475295D79}" dt="2021-08-28T17:10:57.045" v="70"/>
          <ac:spMkLst>
            <pc:docMk/>
            <pc:sldMk cId="2608419898" sldId="272"/>
            <ac:spMk id="2" creationId="{00000000-0000-0000-0000-000000000000}"/>
          </ac:spMkLst>
        </pc:spChg>
        <pc:spChg chg="mod">
          <ac:chgData name="Claire.Harnett" userId="edddb424-bfc6-4d85-8905-6f548f644e18" providerId="ADAL" clId="{680944EC-9918-4F35-81D4-CBE475295D79}" dt="2021-08-28T17:49:13.139" v="1377" actId="20577"/>
          <ac:spMkLst>
            <pc:docMk/>
            <pc:sldMk cId="2608419898" sldId="272"/>
            <ac:spMk id="3" creationId="{00000000-0000-0000-0000-000000000000}"/>
          </ac:spMkLst>
        </pc:spChg>
      </pc:sldChg>
      <pc:sldChg chg="addSp delSp modSp mod modAnim">
        <pc:chgData name="Claire.Harnett" userId="edddb424-bfc6-4d85-8905-6f548f644e18" providerId="ADAL" clId="{680944EC-9918-4F35-81D4-CBE475295D79}" dt="2021-08-28T17:50:32.991" v="1388" actId="207"/>
        <pc:sldMkLst>
          <pc:docMk/>
          <pc:sldMk cId="2678792797" sldId="273"/>
        </pc:sldMkLst>
        <pc:spChg chg="mod">
          <ac:chgData name="Claire.Harnett" userId="edddb424-bfc6-4d85-8905-6f548f644e18" providerId="ADAL" clId="{680944EC-9918-4F35-81D4-CBE475295D79}" dt="2021-08-28T17:50:32.991" v="1388" actId="207"/>
          <ac:spMkLst>
            <pc:docMk/>
            <pc:sldMk cId="2678792797" sldId="273"/>
            <ac:spMk id="2" creationId="{00000000-0000-0000-0000-000000000000}"/>
          </ac:spMkLst>
        </pc:spChg>
        <pc:spChg chg="del">
          <ac:chgData name="Claire.Harnett" userId="edddb424-bfc6-4d85-8905-6f548f644e18" providerId="ADAL" clId="{680944EC-9918-4F35-81D4-CBE475295D79}" dt="2021-08-28T17:11:10.830" v="74"/>
          <ac:spMkLst>
            <pc:docMk/>
            <pc:sldMk cId="2678792797" sldId="273"/>
            <ac:spMk id="3" creationId="{00000000-0000-0000-0000-000000000000}"/>
          </ac:spMkLst>
        </pc:spChg>
        <pc:picChg chg="add mod">
          <ac:chgData name="Claire.Harnett" userId="edddb424-bfc6-4d85-8905-6f548f644e18" providerId="ADAL" clId="{680944EC-9918-4F35-81D4-CBE475295D79}" dt="2021-08-28T17:11:10.830" v="74"/>
          <ac:picMkLst>
            <pc:docMk/>
            <pc:sldMk cId="2678792797" sldId="273"/>
            <ac:picMk id="4" creationId="{8EBE267D-577D-4209-A38F-C027A603F037}"/>
          </ac:picMkLst>
        </pc:picChg>
        <pc:picChg chg="add mod modCrop">
          <ac:chgData name="Claire.Harnett" userId="edddb424-bfc6-4d85-8905-6f548f644e18" providerId="ADAL" clId="{680944EC-9918-4F35-81D4-CBE475295D79}" dt="2021-08-28T17:50:23.285" v="1387" actId="1076"/>
          <ac:picMkLst>
            <pc:docMk/>
            <pc:sldMk cId="2678792797" sldId="273"/>
            <ac:picMk id="6" creationId="{E6E9AF13-8F1B-4D29-AFA7-341E2F693B66}"/>
          </ac:picMkLst>
        </pc:picChg>
      </pc:sldChg>
      <pc:sldChg chg="modSp del mod">
        <pc:chgData name="Claire.Harnett" userId="edddb424-bfc6-4d85-8905-6f548f644e18" providerId="ADAL" clId="{680944EC-9918-4F35-81D4-CBE475295D79}" dt="2021-08-28T17:50:37.734" v="1389" actId="47"/>
        <pc:sldMkLst>
          <pc:docMk/>
          <pc:sldMk cId="2164621789" sldId="274"/>
        </pc:sldMkLst>
        <pc:spChg chg="mod">
          <ac:chgData name="Claire.Harnett" userId="edddb424-bfc6-4d85-8905-6f548f644e18" providerId="ADAL" clId="{680944EC-9918-4F35-81D4-CBE475295D79}" dt="2021-08-28T17:11:18.465" v="75"/>
          <ac:spMkLst>
            <pc:docMk/>
            <pc:sldMk cId="2164621789" sldId="274"/>
            <ac:spMk id="2" creationId="{00000000-0000-0000-0000-000000000000}"/>
          </ac:spMkLst>
        </pc:spChg>
        <pc:spChg chg="mod">
          <ac:chgData name="Claire.Harnett" userId="edddb424-bfc6-4d85-8905-6f548f644e18" providerId="ADAL" clId="{680944EC-9918-4F35-81D4-CBE475295D79}" dt="2021-08-28T17:11:21.519" v="77" actId="27636"/>
          <ac:spMkLst>
            <pc:docMk/>
            <pc:sldMk cId="2164621789" sldId="274"/>
            <ac:spMk id="3" creationId="{00000000-0000-0000-0000-000000000000}"/>
          </ac:spMkLst>
        </pc:spChg>
      </pc:sldChg>
      <pc:sldChg chg="modSp mod">
        <pc:chgData name="Claire.Harnett" userId="edddb424-bfc6-4d85-8905-6f548f644e18" providerId="ADAL" clId="{680944EC-9918-4F35-81D4-CBE475295D79}" dt="2021-08-28T17:52:23.134" v="1441" actId="14100"/>
        <pc:sldMkLst>
          <pc:docMk/>
          <pc:sldMk cId="3031318739" sldId="275"/>
        </pc:sldMkLst>
        <pc:spChg chg="mod">
          <ac:chgData name="Claire.Harnett" userId="edddb424-bfc6-4d85-8905-6f548f644e18" providerId="ADAL" clId="{680944EC-9918-4F35-81D4-CBE475295D79}" dt="2021-08-28T17:50:52.855" v="1417" actId="20577"/>
          <ac:spMkLst>
            <pc:docMk/>
            <pc:sldMk cId="3031318739" sldId="275"/>
            <ac:spMk id="2" creationId="{00000000-0000-0000-0000-000000000000}"/>
          </ac:spMkLst>
        </pc:spChg>
        <pc:spChg chg="mod">
          <ac:chgData name="Claire.Harnett" userId="edddb424-bfc6-4d85-8905-6f548f644e18" providerId="ADAL" clId="{680944EC-9918-4F35-81D4-CBE475295D79}" dt="2021-08-28T17:52:23.134" v="1441" actId="14100"/>
          <ac:spMkLst>
            <pc:docMk/>
            <pc:sldMk cId="3031318739" sldId="275"/>
            <ac:spMk id="3" creationId="{00000000-0000-0000-0000-000000000000}"/>
          </ac:spMkLst>
        </pc:spChg>
      </pc:sldChg>
      <pc:sldChg chg="del">
        <pc:chgData name="Claire.Harnett" userId="edddb424-bfc6-4d85-8905-6f548f644e18" providerId="ADAL" clId="{680944EC-9918-4F35-81D4-CBE475295D79}" dt="2021-08-28T17:52:26.048" v="1442" actId="47"/>
        <pc:sldMkLst>
          <pc:docMk/>
          <pc:sldMk cId="1561729520" sldId="276"/>
        </pc:sldMkLst>
      </pc:sldChg>
      <pc:sldChg chg="modSp mod modAnim">
        <pc:chgData name="Claire.Harnett" userId="edddb424-bfc6-4d85-8905-6f548f644e18" providerId="ADAL" clId="{680944EC-9918-4F35-81D4-CBE475295D79}" dt="2021-08-28T17:52:39.759" v="1450" actId="27636"/>
        <pc:sldMkLst>
          <pc:docMk/>
          <pc:sldMk cId="3343741985" sldId="277"/>
        </pc:sldMkLst>
        <pc:spChg chg="mod">
          <ac:chgData name="Claire.Harnett" userId="edddb424-bfc6-4d85-8905-6f548f644e18" providerId="ADAL" clId="{680944EC-9918-4F35-81D4-CBE475295D79}" dt="2021-08-28T17:52:39.759" v="1450" actId="27636"/>
          <ac:spMkLst>
            <pc:docMk/>
            <pc:sldMk cId="3343741985" sldId="277"/>
            <ac:spMk id="3" creationId="{00000000-0000-0000-0000-000000000000}"/>
          </ac:spMkLst>
        </pc:spChg>
      </pc:sldChg>
      <pc:sldChg chg="modSp mod modAnim">
        <pc:chgData name="Claire.Harnett" userId="edddb424-bfc6-4d85-8905-6f548f644e18" providerId="ADAL" clId="{680944EC-9918-4F35-81D4-CBE475295D79}" dt="2021-08-31T07:35:53.118" v="1463" actId="313"/>
        <pc:sldMkLst>
          <pc:docMk/>
          <pc:sldMk cId="3371825925" sldId="278"/>
        </pc:sldMkLst>
        <pc:spChg chg="mod">
          <ac:chgData name="Claire.Harnett" userId="edddb424-bfc6-4d85-8905-6f548f644e18" providerId="ADAL" clId="{680944EC-9918-4F35-81D4-CBE475295D79}" dt="2021-08-31T07:35:53.118" v="1463" actId="313"/>
          <ac:spMkLst>
            <pc:docMk/>
            <pc:sldMk cId="3371825925" sldId="278"/>
            <ac:spMk id="3" creationId="{00000000-0000-0000-0000-000000000000}"/>
          </ac:spMkLst>
        </pc:spChg>
      </pc:sldChg>
      <pc:sldChg chg="add del">
        <pc:chgData name="Claire.Harnett" userId="edddb424-bfc6-4d85-8905-6f548f644e18" providerId="ADAL" clId="{680944EC-9918-4F35-81D4-CBE475295D79}" dt="2021-08-28T17:42:00.938" v="819" actId="47"/>
        <pc:sldMkLst>
          <pc:docMk/>
          <pc:sldMk cId="1063659037" sldId="279"/>
        </pc:sldMkLst>
      </pc:sldChg>
      <pc:sldChg chg="add del">
        <pc:chgData name="Claire.Harnett" userId="edddb424-bfc6-4d85-8905-6f548f644e18" providerId="ADAL" clId="{680944EC-9918-4F35-81D4-CBE475295D79}" dt="2021-08-28T17:06:43.678" v="25"/>
        <pc:sldMkLst>
          <pc:docMk/>
          <pc:sldMk cId="4278879781" sldId="279"/>
        </pc:sldMkLst>
      </pc:sldChg>
      <pc:sldChg chg="add del">
        <pc:chgData name="Claire.Harnett" userId="edddb424-bfc6-4d85-8905-6f548f644e18" providerId="ADAL" clId="{680944EC-9918-4F35-81D4-CBE475295D79}" dt="2021-08-28T17:06:43.678" v="25"/>
        <pc:sldMkLst>
          <pc:docMk/>
          <pc:sldMk cId="2191680690" sldId="280"/>
        </pc:sldMkLst>
      </pc:sldChg>
      <pc:sldChg chg="modSp add mod modAnim">
        <pc:chgData name="Claire.Harnett" userId="edddb424-bfc6-4d85-8905-6f548f644e18" providerId="ADAL" clId="{680944EC-9918-4F35-81D4-CBE475295D79}" dt="2021-08-28T17:42:08.663" v="820" actId="207"/>
        <pc:sldMkLst>
          <pc:docMk/>
          <pc:sldMk cId="2241316424" sldId="280"/>
        </pc:sldMkLst>
        <pc:spChg chg="mod">
          <ac:chgData name="Claire.Harnett" userId="edddb424-bfc6-4d85-8905-6f548f644e18" providerId="ADAL" clId="{680944EC-9918-4F35-81D4-CBE475295D79}" dt="2021-08-28T17:42:08.663" v="820" actId="207"/>
          <ac:spMkLst>
            <pc:docMk/>
            <pc:sldMk cId="2241316424" sldId="280"/>
            <ac:spMk id="2" creationId="{00000000-0000-0000-0000-000000000000}"/>
          </ac:spMkLst>
        </pc:spChg>
        <pc:spChg chg="mod">
          <ac:chgData name="Claire.Harnett" userId="edddb424-bfc6-4d85-8905-6f548f644e18" providerId="ADAL" clId="{680944EC-9918-4F35-81D4-CBE475295D79}" dt="2021-08-28T17:09:59.450" v="59" actId="27636"/>
          <ac:spMkLst>
            <pc:docMk/>
            <pc:sldMk cId="2241316424" sldId="280"/>
            <ac:spMk id="3" creationId="{00000000-0000-0000-0000-000000000000}"/>
          </ac:spMkLst>
        </pc:spChg>
      </pc:sldChg>
      <pc:sldChg chg="modSp add mod setBg">
        <pc:chgData name="Claire.Harnett" userId="edddb424-bfc6-4d85-8905-6f548f644e18" providerId="ADAL" clId="{680944EC-9918-4F35-81D4-CBE475295D79}" dt="2021-08-28T17:24:26.468" v="439" actId="404"/>
        <pc:sldMkLst>
          <pc:docMk/>
          <pc:sldMk cId="3143542182" sldId="281"/>
        </pc:sldMkLst>
        <pc:spChg chg="mod">
          <ac:chgData name="Claire.Harnett" userId="edddb424-bfc6-4d85-8905-6f548f644e18" providerId="ADAL" clId="{680944EC-9918-4F35-81D4-CBE475295D79}" dt="2021-08-28T17:24:26.468" v="439" actId="404"/>
          <ac:spMkLst>
            <pc:docMk/>
            <pc:sldMk cId="3143542182" sldId="281"/>
            <ac:spMk id="4" creationId="{0C64188A-15D0-4C72-A371-EC3B438B44DA}"/>
          </ac:spMkLst>
        </pc:spChg>
      </pc:sldChg>
      <pc:sldChg chg="add del">
        <pc:chgData name="Claire.Harnett" userId="edddb424-bfc6-4d85-8905-6f548f644e18" providerId="ADAL" clId="{680944EC-9918-4F35-81D4-CBE475295D79}" dt="2021-08-28T17:06:43.678" v="25"/>
        <pc:sldMkLst>
          <pc:docMk/>
          <pc:sldMk cId="3515280226" sldId="281"/>
        </pc:sldMkLst>
      </pc:sldChg>
      <pc:sldChg chg="add del">
        <pc:chgData name="Claire.Harnett" userId="edddb424-bfc6-4d85-8905-6f548f644e18" providerId="ADAL" clId="{680944EC-9918-4F35-81D4-CBE475295D79}" dt="2021-08-28T17:06:43.678" v="25"/>
        <pc:sldMkLst>
          <pc:docMk/>
          <pc:sldMk cId="3031292250" sldId="282"/>
        </pc:sldMkLst>
      </pc:sldChg>
      <pc:sldChg chg="modSp add mod">
        <pc:chgData name="Claire.Harnett" userId="edddb424-bfc6-4d85-8905-6f548f644e18" providerId="ADAL" clId="{680944EC-9918-4F35-81D4-CBE475295D79}" dt="2021-08-28T17:28:32.719" v="607" actId="20577"/>
        <pc:sldMkLst>
          <pc:docMk/>
          <pc:sldMk cId="3134997907" sldId="282"/>
        </pc:sldMkLst>
        <pc:spChg chg="mod">
          <ac:chgData name="Claire.Harnett" userId="edddb424-bfc6-4d85-8905-6f548f644e18" providerId="ADAL" clId="{680944EC-9918-4F35-81D4-CBE475295D79}" dt="2021-08-28T17:28:32.719" v="607" actId="20577"/>
          <ac:spMkLst>
            <pc:docMk/>
            <pc:sldMk cId="3134997907" sldId="282"/>
            <ac:spMk id="4" creationId="{0C64188A-15D0-4C72-A371-EC3B438B44DA}"/>
          </ac:spMkLst>
        </pc:spChg>
      </pc:sldChg>
      <pc:sldChg chg="add del">
        <pc:chgData name="Claire.Harnett" userId="edddb424-bfc6-4d85-8905-6f548f644e18" providerId="ADAL" clId="{680944EC-9918-4F35-81D4-CBE475295D79}" dt="2021-08-28T17:06:43.678" v="25"/>
        <pc:sldMkLst>
          <pc:docMk/>
          <pc:sldMk cId="1308022635" sldId="283"/>
        </pc:sldMkLst>
      </pc:sldChg>
      <pc:sldChg chg="modSp add mod">
        <pc:chgData name="Claire.Harnett" userId="edddb424-bfc6-4d85-8905-6f548f644e18" providerId="ADAL" clId="{680944EC-9918-4F35-81D4-CBE475295D79}" dt="2021-08-28T17:30:30.853" v="638" actId="20577"/>
        <pc:sldMkLst>
          <pc:docMk/>
          <pc:sldMk cId="1817271752" sldId="283"/>
        </pc:sldMkLst>
        <pc:spChg chg="mod">
          <ac:chgData name="Claire.Harnett" userId="edddb424-bfc6-4d85-8905-6f548f644e18" providerId="ADAL" clId="{680944EC-9918-4F35-81D4-CBE475295D79}" dt="2021-08-28T17:30:30.853" v="638" actId="20577"/>
          <ac:spMkLst>
            <pc:docMk/>
            <pc:sldMk cId="1817271752" sldId="283"/>
            <ac:spMk id="4" creationId="{0C64188A-15D0-4C72-A371-EC3B438B44DA}"/>
          </ac:spMkLst>
        </pc:spChg>
      </pc:sldChg>
      <pc:sldChg chg="add del">
        <pc:chgData name="Claire.Harnett" userId="edddb424-bfc6-4d85-8905-6f548f644e18" providerId="ADAL" clId="{680944EC-9918-4F35-81D4-CBE475295D79}" dt="2021-08-28T17:06:43.678" v="25"/>
        <pc:sldMkLst>
          <pc:docMk/>
          <pc:sldMk cId="3729885679" sldId="284"/>
        </pc:sldMkLst>
      </pc:sldChg>
      <pc:sldChg chg="add del">
        <pc:chgData name="Claire.Harnett" userId="edddb424-bfc6-4d85-8905-6f548f644e18" providerId="ADAL" clId="{680944EC-9918-4F35-81D4-CBE475295D79}" dt="2021-08-28T17:06:43.678" v="25"/>
        <pc:sldMkLst>
          <pc:docMk/>
          <pc:sldMk cId="2290429092" sldId="285"/>
        </pc:sldMkLst>
      </pc:sldChg>
      <pc:sldChg chg="add del">
        <pc:chgData name="Claire.Harnett" userId="edddb424-bfc6-4d85-8905-6f548f644e18" providerId="ADAL" clId="{680944EC-9918-4F35-81D4-CBE475295D79}" dt="2021-08-28T17:06:43.678" v="25"/>
        <pc:sldMkLst>
          <pc:docMk/>
          <pc:sldMk cId="1217602962" sldId="286"/>
        </pc:sldMkLst>
      </pc:sldChg>
      <pc:sldChg chg="add del">
        <pc:chgData name="Claire.Harnett" userId="edddb424-bfc6-4d85-8905-6f548f644e18" providerId="ADAL" clId="{680944EC-9918-4F35-81D4-CBE475295D79}" dt="2021-08-28T17:06:43.678" v="25"/>
        <pc:sldMkLst>
          <pc:docMk/>
          <pc:sldMk cId="221134938" sldId="287"/>
        </pc:sldMkLst>
      </pc:sldChg>
      <pc:sldChg chg="add del">
        <pc:chgData name="Claire.Harnett" userId="edddb424-bfc6-4d85-8905-6f548f644e18" providerId="ADAL" clId="{680944EC-9918-4F35-81D4-CBE475295D79}" dt="2021-08-28T17:06:43.678" v="25"/>
        <pc:sldMkLst>
          <pc:docMk/>
          <pc:sldMk cId="1549012173" sldId="288"/>
        </pc:sldMkLst>
      </pc:sldChg>
      <pc:sldChg chg="add del">
        <pc:chgData name="Claire.Harnett" userId="edddb424-bfc6-4d85-8905-6f548f644e18" providerId="ADAL" clId="{680944EC-9918-4F35-81D4-CBE475295D79}" dt="2021-08-28T17:06:43.678" v="25"/>
        <pc:sldMkLst>
          <pc:docMk/>
          <pc:sldMk cId="1824634835" sldId="289"/>
        </pc:sldMkLst>
      </pc:sldChg>
      <pc:sldChg chg="add del">
        <pc:chgData name="Claire.Harnett" userId="edddb424-bfc6-4d85-8905-6f548f644e18" providerId="ADAL" clId="{680944EC-9918-4F35-81D4-CBE475295D79}" dt="2021-08-28T17:06:43.678" v="25"/>
        <pc:sldMkLst>
          <pc:docMk/>
          <pc:sldMk cId="2303470287" sldId="290"/>
        </pc:sldMkLst>
      </pc:sldChg>
      <pc:sldChg chg="add del">
        <pc:chgData name="Claire.Harnett" userId="edddb424-bfc6-4d85-8905-6f548f644e18" providerId="ADAL" clId="{680944EC-9918-4F35-81D4-CBE475295D79}" dt="2021-08-28T17:06:43.678" v="25"/>
        <pc:sldMkLst>
          <pc:docMk/>
          <pc:sldMk cId="3725507685" sldId="291"/>
        </pc:sldMkLst>
      </pc:sldChg>
      <pc:sldChg chg="add del">
        <pc:chgData name="Claire.Harnett" userId="edddb424-bfc6-4d85-8905-6f548f644e18" providerId="ADAL" clId="{680944EC-9918-4F35-81D4-CBE475295D79}" dt="2021-08-28T17:06:43.678" v="25"/>
        <pc:sldMkLst>
          <pc:docMk/>
          <pc:sldMk cId="196393172" sldId="292"/>
        </pc:sldMkLst>
      </pc:sldChg>
      <pc:sldChg chg="add del">
        <pc:chgData name="Claire.Harnett" userId="edddb424-bfc6-4d85-8905-6f548f644e18" providerId="ADAL" clId="{680944EC-9918-4F35-81D4-CBE475295D79}" dt="2021-08-28T17:06:43.678" v="25"/>
        <pc:sldMkLst>
          <pc:docMk/>
          <pc:sldMk cId="3369755446" sldId="293"/>
        </pc:sldMkLst>
      </pc:sldChg>
      <pc:sldChg chg="add del">
        <pc:chgData name="Claire.Harnett" userId="edddb424-bfc6-4d85-8905-6f548f644e18" providerId="ADAL" clId="{680944EC-9918-4F35-81D4-CBE475295D79}" dt="2021-08-28T17:06:43.678" v="25"/>
        <pc:sldMkLst>
          <pc:docMk/>
          <pc:sldMk cId="3981319622" sldId="294"/>
        </pc:sldMkLst>
      </pc:sldChg>
      <pc:sldChg chg="add del">
        <pc:chgData name="Claire.Harnett" userId="edddb424-bfc6-4d85-8905-6f548f644e18" providerId="ADAL" clId="{680944EC-9918-4F35-81D4-CBE475295D79}" dt="2021-08-28T17:06:43.678" v="25"/>
        <pc:sldMkLst>
          <pc:docMk/>
          <pc:sldMk cId="747846705" sldId="295"/>
        </pc:sldMkLst>
      </pc:sldChg>
      <pc:sldChg chg="add del">
        <pc:chgData name="Claire.Harnett" userId="edddb424-bfc6-4d85-8905-6f548f644e18" providerId="ADAL" clId="{680944EC-9918-4F35-81D4-CBE475295D79}" dt="2021-08-28T17:06:43.678" v="25"/>
        <pc:sldMkLst>
          <pc:docMk/>
          <pc:sldMk cId="1568266145" sldId="29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6745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392342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968742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p:cNvSpPr/>
          <p:nvPr userDrawn="1"/>
        </p:nvSpPr>
        <p:spPr>
          <a:xfrm>
            <a:off x="0" y="6183297"/>
            <a:ext cx="9135712" cy="504056"/>
          </a:xfrm>
          <a:prstGeom prst="rect">
            <a:avLst/>
          </a:prstGeom>
          <a:solidFill>
            <a:srgbClr val="FED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i="1" dirty="0">
                <a:solidFill>
                  <a:schemeClr val="tx1"/>
                </a:solidFill>
                <a:cs typeface="Arial" panose="020B0604020202020204" pitchFamily="34" charset="0"/>
              </a:rPr>
              <a:t>Organisational Behaviour,</a:t>
            </a:r>
            <a:r>
              <a:rPr lang="en-GB" sz="1400" i="1" baseline="0" dirty="0">
                <a:solidFill>
                  <a:schemeClr val="tx1"/>
                </a:solidFill>
                <a:cs typeface="Arial" panose="020B0604020202020204" pitchFamily="34" charset="0"/>
              </a:rPr>
              <a:t> </a:t>
            </a:r>
            <a:r>
              <a:rPr lang="en-GB" sz="1400" i="0" baseline="0" dirty="0">
                <a:solidFill>
                  <a:schemeClr val="tx1"/>
                </a:solidFill>
                <a:cs typeface="Arial" panose="020B0604020202020204" pitchFamily="34" charset="0"/>
              </a:rPr>
              <a:t>second edition, e</a:t>
            </a:r>
            <a:r>
              <a:rPr lang="en-GB" sz="1400" dirty="0">
                <a:solidFill>
                  <a:schemeClr val="tx1"/>
                </a:solidFill>
                <a:cs typeface="Arial" panose="020B0604020202020204" pitchFamily="34" charset="0"/>
              </a:rPr>
              <a:t>dited by Christine Cross and Ronan Carbery</a:t>
            </a:r>
          </a:p>
          <a:p>
            <a:pPr algn="ctr"/>
            <a:r>
              <a:rPr lang="en-GB" sz="1400" dirty="0">
                <a:solidFill>
                  <a:schemeClr val="tx1"/>
                </a:solidFill>
                <a:cs typeface="Arial" panose="020B0604020202020204" pitchFamily="34" charset="0"/>
              </a:rPr>
              <a:t>©Bloomsbury</a:t>
            </a:r>
            <a:r>
              <a:rPr lang="en-GB" sz="1400" baseline="0" dirty="0">
                <a:solidFill>
                  <a:schemeClr val="tx1"/>
                </a:solidFill>
                <a:cs typeface="Arial" panose="020B0604020202020204" pitchFamily="34" charset="0"/>
              </a:rPr>
              <a:t> 2021</a:t>
            </a:r>
            <a:endParaRPr lang="en-GB" sz="1400" dirty="0">
              <a:solidFill>
                <a:schemeClr val="tx1"/>
              </a:solidFill>
              <a:cs typeface="Arial" panose="020B0604020202020204" pitchFamily="34" charset="0"/>
            </a:endParaRPr>
          </a:p>
        </p:txBody>
      </p:sp>
    </p:spTree>
    <p:extLst>
      <p:ext uri="{BB962C8B-B14F-4D97-AF65-F5344CB8AC3E}">
        <p14:creationId xmlns:p14="http://schemas.microsoft.com/office/powerpoint/2010/main" val="1925629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34192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796661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539353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Date Placeholder 2"/>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536260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95397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29907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446868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6DCEE7-335A-44A1-8AA0-B7DDEFE159FE}" type="datetimeFigureOut">
              <a:rPr lang="en-IE" smtClean="0"/>
              <a:t>13/10/2021</a:t>
            </a:fld>
            <a:endParaRPr lang="en-I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7EE8D3-2306-45B1-9F69-9A643D43E400}" type="slidenum">
              <a:rPr lang="en-IE" smtClean="0"/>
              <a:t>‹#›</a:t>
            </a:fld>
            <a:endParaRPr lang="en-IE" dirty="0"/>
          </a:p>
        </p:txBody>
      </p:sp>
    </p:spTree>
    <p:extLst>
      <p:ext uri="{BB962C8B-B14F-4D97-AF65-F5344CB8AC3E}">
        <p14:creationId xmlns:p14="http://schemas.microsoft.com/office/powerpoint/2010/main" val="653970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BBCD6"/>
        </a:solidFill>
        <a:effectLst/>
      </p:bgPr>
    </p:bg>
    <p:spTree>
      <p:nvGrpSpPr>
        <p:cNvPr id="1" name=""/>
        <p:cNvGrpSpPr/>
        <p:nvPr/>
      </p:nvGrpSpPr>
      <p:grpSpPr>
        <a:xfrm>
          <a:off x="0" y="0"/>
          <a:ext cx="0" cy="0"/>
          <a:chOff x="0" y="0"/>
          <a:chExt cx="0" cy="0"/>
        </a:xfrm>
      </p:grpSpPr>
      <p:sp>
        <p:nvSpPr>
          <p:cNvPr id="6" name="Rectangle 5"/>
          <p:cNvSpPr/>
          <p:nvPr/>
        </p:nvSpPr>
        <p:spPr>
          <a:xfrm>
            <a:off x="0" y="3284984"/>
            <a:ext cx="9144000" cy="3573016"/>
          </a:xfrm>
          <a:prstGeom prst="rect">
            <a:avLst/>
          </a:prstGeom>
          <a:solidFill>
            <a:srgbClr val="FEDD43"/>
          </a:solidFill>
          <a:ln>
            <a:solidFill>
              <a:srgbClr val="00AF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00" dirty="0">
              <a:solidFill>
                <a:srgbClr val="25AEC9"/>
              </a:solidFill>
              <a:latin typeface="+mj-lt"/>
            </a:endParaRPr>
          </a:p>
        </p:txBody>
      </p:sp>
      <p:sp>
        <p:nvSpPr>
          <p:cNvPr id="2" name="TextBox 1"/>
          <p:cNvSpPr txBox="1"/>
          <p:nvPr/>
        </p:nvSpPr>
        <p:spPr>
          <a:xfrm>
            <a:off x="3311860" y="1484784"/>
            <a:ext cx="2520280" cy="707886"/>
          </a:xfrm>
          <a:prstGeom prst="rect">
            <a:avLst/>
          </a:prstGeom>
          <a:noFill/>
        </p:spPr>
        <p:txBody>
          <a:bodyPr wrap="square" rtlCol="0">
            <a:spAutoFit/>
          </a:bodyPr>
          <a:lstStyle/>
          <a:p>
            <a:r>
              <a:rPr lang="en-GB" sz="4000" dirty="0">
                <a:solidFill>
                  <a:srgbClr val="FEDD43"/>
                </a:solidFill>
              </a:rPr>
              <a:t>Chapter 3</a:t>
            </a:r>
          </a:p>
        </p:txBody>
      </p:sp>
      <p:sp>
        <p:nvSpPr>
          <p:cNvPr id="4" name="TextBox 3"/>
          <p:cNvSpPr txBox="1"/>
          <p:nvPr/>
        </p:nvSpPr>
        <p:spPr>
          <a:xfrm>
            <a:off x="755576" y="3645024"/>
            <a:ext cx="7920880" cy="707886"/>
          </a:xfrm>
          <a:prstGeom prst="rect">
            <a:avLst/>
          </a:prstGeom>
          <a:noFill/>
        </p:spPr>
        <p:txBody>
          <a:bodyPr wrap="square" rtlCol="0">
            <a:spAutoFit/>
          </a:bodyPr>
          <a:lstStyle/>
          <a:p>
            <a:pPr algn="ctr"/>
            <a:r>
              <a:rPr lang="en-GB" sz="4000" dirty="0">
                <a:solidFill>
                  <a:srgbClr val="25AEC9"/>
                </a:solidFill>
              </a:rPr>
              <a:t>Perception</a:t>
            </a:r>
          </a:p>
        </p:txBody>
      </p:sp>
    </p:spTree>
    <p:extLst>
      <p:ext uri="{BB962C8B-B14F-4D97-AF65-F5344CB8AC3E}">
        <p14:creationId xmlns:p14="http://schemas.microsoft.com/office/powerpoint/2010/main" val="614916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38138"/>
          </a:xfrm>
          <a:solidFill>
            <a:srgbClr val="3BBCD6"/>
          </a:solidFill>
        </p:spPr>
        <p:txBody>
          <a:bodyPr>
            <a:noAutofit/>
          </a:bodyPr>
          <a:lstStyle/>
          <a:p>
            <a:r>
              <a:rPr lang="en-GB" sz="4000" dirty="0">
                <a:solidFill>
                  <a:schemeClr val="bg1"/>
                </a:solidFill>
              </a:rPr>
              <a:t>The Perceptual </a:t>
            </a:r>
            <a:r>
              <a:rPr lang="en-GB" sz="4000" dirty="0" smtClean="0">
                <a:solidFill>
                  <a:schemeClr val="bg1"/>
                </a:solidFill>
              </a:rPr>
              <a:t>Process</a:t>
            </a:r>
            <a:br>
              <a:rPr lang="en-GB" sz="4000" dirty="0" smtClean="0">
                <a:solidFill>
                  <a:schemeClr val="bg1"/>
                </a:solidFill>
              </a:rPr>
            </a:br>
            <a:r>
              <a:rPr lang="en-GB" sz="4000" dirty="0" smtClean="0">
                <a:solidFill>
                  <a:schemeClr val="bg1"/>
                </a:solidFill>
              </a:rPr>
              <a:t>Organisation:</a:t>
            </a:r>
            <a:endParaRPr lang="en-IE" sz="4000" dirty="0">
              <a:solidFill>
                <a:schemeClr val="bg1"/>
              </a:solidFill>
            </a:endParaRPr>
          </a:p>
        </p:txBody>
      </p:sp>
      <p:sp>
        <p:nvSpPr>
          <p:cNvPr id="3" name="Content Placeholder 2"/>
          <p:cNvSpPr>
            <a:spLocks noGrp="1"/>
          </p:cNvSpPr>
          <p:nvPr>
            <p:ph idx="4294967295"/>
          </p:nvPr>
        </p:nvSpPr>
        <p:spPr>
          <a:xfrm>
            <a:off x="457200" y="1196752"/>
            <a:ext cx="8229600" cy="4929411"/>
          </a:xfrm>
        </p:spPr>
        <p:txBody>
          <a:bodyPr>
            <a:noAutofit/>
          </a:bodyPr>
          <a:lstStyle/>
          <a:p>
            <a:pPr marL="0" indent="0" algn="ctr">
              <a:buNone/>
            </a:pPr>
            <a:endParaRPr lang="en-US" sz="2400" b="1" dirty="0"/>
          </a:p>
          <a:p>
            <a:pPr marL="0" indent="0" algn="ctr">
              <a:buNone/>
            </a:pPr>
            <a:r>
              <a:rPr lang="en-US" sz="2800" b="1" dirty="0"/>
              <a:t>Figure-to-Ground Effect</a:t>
            </a:r>
            <a:endParaRPr lang="en-IE" sz="2800" dirty="0"/>
          </a:p>
          <a:p>
            <a:endParaRPr lang="en-US" sz="1100" dirty="0"/>
          </a:p>
          <a:p>
            <a:r>
              <a:rPr lang="en-US" sz="2400" dirty="0"/>
              <a:t>Suggests that figures are usually seen against a background, however, sometimes this is not as straight forward as it seems</a:t>
            </a:r>
          </a:p>
          <a:p>
            <a:endParaRPr lang="en-US" sz="2400" dirty="0"/>
          </a:p>
          <a:p>
            <a:r>
              <a:rPr lang="en-US" sz="2400" dirty="0"/>
              <a:t>In the workplace people use the principles of organisation to identify the key parts of their job, so as not to become overwhelmed</a:t>
            </a:r>
          </a:p>
          <a:p>
            <a:endParaRPr lang="en-US" sz="2400" dirty="0"/>
          </a:p>
          <a:p>
            <a:endParaRPr lang="en-IE" sz="2000" dirty="0"/>
          </a:p>
          <a:p>
            <a:endParaRPr lang="en-IE" sz="2200" dirty="0"/>
          </a:p>
        </p:txBody>
      </p:sp>
    </p:spTree>
    <p:extLst>
      <p:ext uri="{BB962C8B-B14F-4D97-AF65-F5344CB8AC3E}">
        <p14:creationId xmlns:p14="http://schemas.microsoft.com/office/powerpoint/2010/main" val="38163291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fontScale="90000"/>
          </a:bodyPr>
          <a:lstStyle/>
          <a:p>
            <a:r>
              <a:rPr lang="en-GB" sz="4000" dirty="0">
                <a:solidFill>
                  <a:schemeClr val="bg1"/>
                </a:solidFill>
              </a:rPr>
              <a:t>The Perceptual </a:t>
            </a:r>
            <a:r>
              <a:rPr lang="en-GB" sz="4000" dirty="0" smtClean="0">
                <a:solidFill>
                  <a:schemeClr val="bg1"/>
                </a:solidFill>
              </a:rPr>
              <a:t>Process:</a:t>
            </a:r>
            <a:br>
              <a:rPr lang="en-GB" sz="4000" dirty="0" smtClean="0">
                <a:solidFill>
                  <a:schemeClr val="bg1"/>
                </a:solidFill>
              </a:rPr>
            </a:br>
            <a:r>
              <a:rPr lang="en-US" sz="4000" dirty="0" err="1" smtClean="0">
                <a:solidFill>
                  <a:schemeClr val="bg1"/>
                </a:solidFill>
              </a:rPr>
              <a:t>Organisation</a:t>
            </a:r>
            <a:endParaRPr lang="en-IE" sz="40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lnSpcReduction="10000"/>
          </a:bodyPr>
          <a:lstStyle/>
          <a:p>
            <a:r>
              <a:rPr lang="en-US" sz="2200" b="1" dirty="0"/>
              <a:t>Grouping</a:t>
            </a:r>
            <a:endParaRPr lang="en-IE" sz="2200" dirty="0"/>
          </a:p>
          <a:p>
            <a:pPr lvl="1"/>
            <a:r>
              <a:rPr lang="en-US" sz="2200" dirty="0"/>
              <a:t>In trying to make sense of what we perceive, we tend to group stimuli together rather than viewing them as separate entities</a:t>
            </a:r>
          </a:p>
          <a:p>
            <a:pPr lvl="1"/>
            <a:r>
              <a:rPr lang="en-IE" sz="2200" dirty="0"/>
              <a:t>Wertheimer (1923) developed a</a:t>
            </a:r>
            <a:r>
              <a:rPr lang="en-US" sz="2200" dirty="0"/>
              <a:t> number of laws to illustrate the principles underpinning these processes:</a:t>
            </a:r>
          </a:p>
          <a:p>
            <a:pPr lvl="2"/>
            <a:r>
              <a:rPr lang="en-IE" sz="2200" b="1" dirty="0"/>
              <a:t>Proximity:</a:t>
            </a:r>
            <a:r>
              <a:rPr lang="en-IE" sz="2200" dirty="0"/>
              <a:t> when we see things close together we tend to think of them as a group</a:t>
            </a:r>
            <a:endParaRPr lang="en-IE" sz="2200" dirty="0">
              <a:ea typeface="Calibri"/>
              <a:cs typeface="Times New Roman"/>
            </a:endParaRPr>
          </a:p>
          <a:p>
            <a:pPr lvl="2"/>
            <a:r>
              <a:rPr lang="en-US" sz="2200" b="1" dirty="0"/>
              <a:t>Law of Continuity: </a:t>
            </a:r>
            <a:r>
              <a:rPr lang="en-US" sz="2200" dirty="0"/>
              <a:t>we perceive items that appear to have a continuous form as making a pattern</a:t>
            </a:r>
          </a:p>
          <a:p>
            <a:pPr lvl="2"/>
            <a:r>
              <a:rPr lang="en-IE" sz="2200" b="1" dirty="0"/>
              <a:t>Similarity:</a:t>
            </a:r>
            <a:r>
              <a:rPr lang="en-IE" sz="2200" dirty="0"/>
              <a:t> we tend to group elements together that have similar characteristics</a:t>
            </a:r>
          </a:p>
          <a:p>
            <a:pPr lvl="2"/>
            <a:r>
              <a:rPr lang="en-IE" sz="2200" b="1" dirty="0"/>
              <a:t>The Law of Closure: </a:t>
            </a:r>
            <a:r>
              <a:rPr lang="en-IE" sz="2200" dirty="0"/>
              <a:t>this law states that we tend to close off or finish any objects that we perceive as being incomplete</a:t>
            </a:r>
            <a:endParaRPr lang="en-IE" sz="1800" dirty="0">
              <a:ea typeface="Calibri"/>
              <a:cs typeface="Times New Roman"/>
            </a:endParaRPr>
          </a:p>
          <a:p>
            <a:pPr lvl="2"/>
            <a:endParaRPr lang="en-US" sz="2000" dirty="0"/>
          </a:p>
          <a:p>
            <a:pPr lvl="1"/>
            <a:endParaRPr lang="en-IE" dirty="0"/>
          </a:p>
          <a:p>
            <a:endParaRPr lang="en-IE" dirty="0"/>
          </a:p>
        </p:txBody>
      </p:sp>
    </p:spTree>
    <p:extLst>
      <p:ext uri="{BB962C8B-B14F-4D97-AF65-F5344CB8AC3E}">
        <p14:creationId xmlns:p14="http://schemas.microsoft.com/office/powerpoint/2010/main" val="419893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1869" cy="1143000"/>
          </a:xfrm>
          <a:solidFill>
            <a:srgbClr val="3BBCD6"/>
          </a:solidFill>
        </p:spPr>
        <p:txBody>
          <a:bodyPr>
            <a:normAutofit fontScale="90000"/>
          </a:bodyPr>
          <a:lstStyle/>
          <a:p>
            <a:r>
              <a:rPr lang="en-GB" dirty="0">
                <a:solidFill>
                  <a:schemeClr val="bg1"/>
                </a:solidFill>
              </a:rPr>
              <a:t>The Perceptual </a:t>
            </a:r>
            <a:r>
              <a:rPr lang="en-GB" dirty="0" smtClean="0">
                <a:solidFill>
                  <a:schemeClr val="bg1"/>
                </a:solidFill>
              </a:rPr>
              <a:t>Process:</a:t>
            </a:r>
            <a:br>
              <a:rPr lang="en-GB" dirty="0" smtClean="0">
                <a:solidFill>
                  <a:schemeClr val="bg1"/>
                </a:solidFill>
              </a:rPr>
            </a:br>
            <a:r>
              <a:rPr lang="en-GB" dirty="0" smtClean="0">
                <a:solidFill>
                  <a:schemeClr val="bg1"/>
                </a:solidFill>
              </a:rPr>
              <a:t>Interpretation</a:t>
            </a:r>
            <a:endParaRPr lang="en-IE" dirty="0">
              <a:solidFill>
                <a:schemeClr val="bg1"/>
              </a:solidFill>
            </a:endParaRPr>
          </a:p>
        </p:txBody>
      </p:sp>
      <p:sp>
        <p:nvSpPr>
          <p:cNvPr id="3" name="Content Placeholder 2"/>
          <p:cNvSpPr>
            <a:spLocks noGrp="1"/>
          </p:cNvSpPr>
          <p:nvPr>
            <p:ph idx="4294967295"/>
          </p:nvPr>
        </p:nvSpPr>
        <p:spPr>
          <a:xfrm>
            <a:off x="457200" y="1600200"/>
            <a:ext cx="8229600" cy="4925144"/>
          </a:xfrm>
        </p:spPr>
        <p:txBody>
          <a:bodyPr>
            <a:normAutofit/>
          </a:bodyPr>
          <a:lstStyle/>
          <a:p>
            <a:r>
              <a:rPr lang="en-US" sz="2200" dirty="0"/>
              <a:t>We use pre-existing schemas and scripts to help us interpret information</a:t>
            </a:r>
          </a:p>
          <a:p>
            <a:pPr lvl="1"/>
            <a:r>
              <a:rPr lang="en-US" sz="2200" dirty="0"/>
              <a:t> A </a:t>
            </a:r>
            <a:r>
              <a:rPr lang="en-US" sz="2200" b="1" i="1" dirty="0"/>
              <a:t>schema</a:t>
            </a:r>
            <a:r>
              <a:rPr lang="en-US" sz="2200" b="1" dirty="0"/>
              <a:t> </a:t>
            </a:r>
            <a:r>
              <a:rPr lang="en-US" sz="2200" dirty="0"/>
              <a:t>is a unique mental representation of the world around us and is based on information from our memories</a:t>
            </a:r>
            <a:endParaRPr lang="en-US" sz="2200" b="1" dirty="0"/>
          </a:p>
          <a:p>
            <a:pPr lvl="1"/>
            <a:r>
              <a:rPr lang="en-US" sz="2200" b="1" i="1" dirty="0"/>
              <a:t>Cognitive scripts</a:t>
            </a:r>
            <a:r>
              <a:rPr lang="en-US" sz="2200" i="1" dirty="0"/>
              <a:t> </a:t>
            </a:r>
            <a:r>
              <a:rPr lang="en-US" sz="2200" dirty="0"/>
              <a:t>are like predetermined steps in our mind that we follow to help us know how to behave in a certain situation</a:t>
            </a:r>
          </a:p>
          <a:p>
            <a:pPr lvl="2"/>
            <a:r>
              <a:rPr lang="en-US" sz="2000" dirty="0"/>
              <a:t>A candidate entering an interview has a pre-existing script as to what will take place and how they should act in the situation, such as, shaking hands and introducing themselves to the interviewers</a:t>
            </a:r>
          </a:p>
          <a:p>
            <a:endParaRPr lang="en-US" sz="1800" dirty="0"/>
          </a:p>
          <a:p>
            <a:r>
              <a:rPr lang="en-US" sz="2200" dirty="0"/>
              <a:t>The schemas and scripts that we create in our minds are unique to each of us, and our prior experiences influence how we construct them</a:t>
            </a:r>
            <a:endParaRPr lang="en-IE" sz="2200" dirty="0"/>
          </a:p>
          <a:p>
            <a:endParaRPr lang="en-IE" sz="2000" dirty="0"/>
          </a:p>
        </p:txBody>
      </p:sp>
    </p:spTree>
    <p:extLst>
      <p:ext uri="{BB962C8B-B14F-4D97-AF65-F5344CB8AC3E}">
        <p14:creationId xmlns:p14="http://schemas.microsoft.com/office/powerpoint/2010/main" val="27118498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fontScale="90000"/>
          </a:bodyPr>
          <a:lstStyle/>
          <a:p>
            <a:r>
              <a:rPr lang="en-GB" dirty="0">
                <a:solidFill>
                  <a:schemeClr val="bg1"/>
                </a:solidFill>
              </a:rPr>
              <a:t>The Perceptual </a:t>
            </a:r>
            <a:r>
              <a:rPr lang="en-GB" dirty="0" smtClean="0">
                <a:solidFill>
                  <a:schemeClr val="bg1"/>
                </a:solidFill>
              </a:rPr>
              <a:t>Process:</a:t>
            </a:r>
            <a:br>
              <a:rPr lang="en-GB" dirty="0" smtClean="0">
                <a:solidFill>
                  <a:schemeClr val="bg1"/>
                </a:solidFill>
              </a:rPr>
            </a:br>
            <a:r>
              <a:rPr lang="en-GB" dirty="0" smtClean="0">
                <a:solidFill>
                  <a:schemeClr val="bg1"/>
                </a:solidFill>
              </a:rPr>
              <a:t>Response</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70000" lnSpcReduction="20000"/>
          </a:bodyPr>
          <a:lstStyle/>
          <a:p>
            <a:r>
              <a:rPr lang="en-US" dirty="0"/>
              <a:t>The final stage in the process of perception is where our interpretation of a stimulus elicits a response</a:t>
            </a:r>
          </a:p>
          <a:p>
            <a:endParaRPr lang="en-US" dirty="0"/>
          </a:p>
          <a:p>
            <a:r>
              <a:rPr lang="en-US" dirty="0"/>
              <a:t>Our response may manifest itself as an internal reaction, such as feeling a particular emotion, or as an external behavior, or as a combination of both</a:t>
            </a:r>
          </a:p>
          <a:p>
            <a:pPr lvl="1"/>
            <a:r>
              <a:rPr lang="en-US" dirty="0"/>
              <a:t>For example, an employee who perceives that she is likely to receive a promotion may worry about the extra responsibility that she will be asked to take on, or she might go and talk to another employee who has previously carried out the role to learn more about the role, or she could do both</a:t>
            </a:r>
          </a:p>
          <a:p>
            <a:endParaRPr lang="en-US" dirty="0"/>
          </a:p>
          <a:p>
            <a:r>
              <a:rPr lang="en-US" dirty="0"/>
              <a:t>The perceptions and reactions of an individual in a given situation be influenced by their personality, past experiences, social context etc.</a:t>
            </a:r>
            <a:endParaRPr lang="en-IE" dirty="0"/>
          </a:p>
          <a:p>
            <a:endParaRPr lang="en-IE" dirty="0"/>
          </a:p>
          <a:p>
            <a:endParaRPr lang="en-IE" sz="2600" dirty="0"/>
          </a:p>
        </p:txBody>
      </p:sp>
    </p:spTree>
    <p:extLst>
      <p:ext uri="{BB962C8B-B14F-4D97-AF65-F5344CB8AC3E}">
        <p14:creationId xmlns:p14="http://schemas.microsoft.com/office/powerpoint/2010/main" val="40302033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US" sz="4400" dirty="0">
                <a:solidFill>
                  <a:schemeClr val="bg1"/>
                </a:solidFill>
              </a:rPr>
              <a:t>Perceptual Distortions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85000" lnSpcReduction="20000"/>
          </a:bodyPr>
          <a:lstStyle/>
          <a:p>
            <a:r>
              <a:rPr lang="en-US" sz="2800" b="1" dirty="0"/>
              <a:t>Perceptual distortions</a:t>
            </a:r>
            <a:r>
              <a:rPr lang="en-US" sz="2800" dirty="0"/>
              <a:t> are the errors that people make in their perception of others and events. They  occur when people misinterpret the information they have received</a:t>
            </a:r>
          </a:p>
          <a:p>
            <a:endParaRPr lang="en-US" sz="2800" dirty="0"/>
          </a:p>
          <a:p>
            <a:r>
              <a:rPr lang="en-US" sz="2800" dirty="0"/>
              <a:t>Perceptual distortions are common and vary in the types that occur</a:t>
            </a:r>
          </a:p>
          <a:p>
            <a:endParaRPr lang="en-US" dirty="0"/>
          </a:p>
          <a:p>
            <a:r>
              <a:rPr lang="en-US" sz="2800" dirty="0"/>
              <a:t>Common perceptual errors include: </a:t>
            </a:r>
          </a:p>
          <a:p>
            <a:endParaRPr lang="en-US" sz="1000" dirty="0"/>
          </a:p>
          <a:p>
            <a:pPr lvl="1"/>
            <a:r>
              <a:rPr lang="en-IE" dirty="0"/>
              <a:t>Contrast Effect			- Projection</a:t>
            </a:r>
          </a:p>
          <a:p>
            <a:pPr lvl="1"/>
            <a:r>
              <a:rPr lang="en-IE" dirty="0"/>
              <a:t>Horns/ Halo Effect		- Prejudice</a:t>
            </a:r>
          </a:p>
          <a:p>
            <a:pPr lvl="1"/>
            <a:r>
              <a:rPr lang="en-IE" dirty="0"/>
              <a:t>Stereotyping 			- </a:t>
            </a:r>
            <a:r>
              <a:rPr lang="en-US" dirty="0" smtClean="0"/>
              <a:t>Similarity-to-Me </a:t>
            </a:r>
            <a:r>
              <a:rPr lang="en-US" dirty="0"/>
              <a:t>Bias</a:t>
            </a:r>
            <a:endParaRPr lang="en-IE" dirty="0"/>
          </a:p>
          <a:p>
            <a:pPr lvl="1"/>
            <a:r>
              <a:rPr lang="en-US" dirty="0"/>
              <a:t>Self-fulfilling Prophesy</a:t>
            </a:r>
            <a:endParaRPr lang="en-IE" dirty="0"/>
          </a:p>
          <a:p>
            <a:endParaRPr lang="en-IE" sz="2600" dirty="0"/>
          </a:p>
        </p:txBody>
      </p:sp>
    </p:spTree>
    <p:extLst>
      <p:ext uri="{BB962C8B-B14F-4D97-AF65-F5344CB8AC3E}">
        <p14:creationId xmlns:p14="http://schemas.microsoft.com/office/powerpoint/2010/main" val="2241316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fade">
                                      <p:cBhvr>
                                        <p:cTn id="23" dur="500"/>
                                        <p:tgtEl>
                                          <p:spTgt spid="3">
                                            <p:txEl>
                                              <p:pRg st="7" end="7"/>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fade">
                                      <p:cBhvr>
                                        <p:cTn id="26" dur="500"/>
                                        <p:tgtEl>
                                          <p:spTgt spid="3">
                                            <p:txEl>
                                              <p:pRg st="8" end="8"/>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fade">
                                      <p:cBhvr>
                                        <p:cTn id="2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US" dirty="0">
                <a:solidFill>
                  <a:schemeClr val="bg1"/>
                </a:solidFill>
              </a:rPr>
              <a:t>Perceptual Distortions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a:bodyPr>
          <a:lstStyle/>
          <a:p>
            <a:r>
              <a:rPr lang="en-IE" sz="2200" b="1" dirty="0"/>
              <a:t>Contrast Effect</a:t>
            </a:r>
          </a:p>
          <a:p>
            <a:pPr lvl="1"/>
            <a:r>
              <a:rPr lang="en-IE" sz="2200" dirty="0"/>
              <a:t>People tend to compare individuals against each other, as opposed to assessing them independently on their own merits</a:t>
            </a:r>
          </a:p>
          <a:p>
            <a:endParaRPr lang="en-IE" sz="1400" i="1" dirty="0"/>
          </a:p>
          <a:p>
            <a:r>
              <a:rPr lang="en-IE" sz="2200" b="1" dirty="0"/>
              <a:t>Horns/ Halo Effect</a:t>
            </a:r>
          </a:p>
          <a:p>
            <a:pPr lvl="1"/>
            <a:r>
              <a:rPr lang="en-IE" sz="2200" dirty="0"/>
              <a:t>People tend to focus on either one positive or negative aspect of an individual and use that characteristic to evaluate the person as a whole</a:t>
            </a:r>
          </a:p>
          <a:p>
            <a:pPr lvl="1"/>
            <a:endParaRPr lang="en-IE" sz="1400" dirty="0"/>
          </a:p>
          <a:p>
            <a:r>
              <a:rPr lang="en-IE" sz="2200" b="1" dirty="0"/>
              <a:t>Stereotyping</a:t>
            </a:r>
          </a:p>
          <a:p>
            <a:pPr lvl="1"/>
            <a:r>
              <a:rPr lang="en-IE" sz="2200" dirty="0"/>
              <a:t>People tend to assign a set of characteristics to a group of people or to an individual</a:t>
            </a:r>
          </a:p>
          <a:p>
            <a:endParaRPr lang="en-IE" sz="2400" dirty="0"/>
          </a:p>
          <a:p>
            <a:endParaRPr lang="en-IE" dirty="0"/>
          </a:p>
        </p:txBody>
      </p:sp>
    </p:spTree>
    <p:extLst>
      <p:ext uri="{BB962C8B-B14F-4D97-AF65-F5344CB8AC3E}">
        <p14:creationId xmlns:p14="http://schemas.microsoft.com/office/powerpoint/2010/main" val="2409944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US" dirty="0">
                <a:solidFill>
                  <a:schemeClr val="bg1"/>
                </a:solidFill>
              </a:rPr>
              <a:t>Perceptual Distortions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Autofit/>
          </a:bodyPr>
          <a:lstStyle/>
          <a:p>
            <a:r>
              <a:rPr lang="en-IE" sz="2200" b="1" dirty="0"/>
              <a:t>Prejudice</a:t>
            </a:r>
          </a:p>
          <a:p>
            <a:pPr lvl="1"/>
            <a:r>
              <a:rPr lang="en-IE" sz="2200" dirty="0"/>
              <a:t>People hold a negative or positive impression of members of a group which has no foundation</a:t>
            </a:r>
          </a:p>
          <a:p>
            <a:pPr lvl="1"/>
            <a:r>
              <a:rPr lang="en-IE" sz="2200" dirty="0"/>
              <a:t>For example, the Nazis held extremist views of the Jewish people which were not based on facts but instead were based on hatred</a:t>
            </a:r>
          </a:p>
          <a:p>
            <a:pPr lvl="1"/>
            <a:endParaRPr lang="en-IE" sz="2200" dirty="0"/>
          </a:p>
          <a:p>
            <a:r>
              <a:rPr lang="en-IE" sz="2200" b="1" dirty="0"/>
              <a:t>Projection</a:t>
            </a:r>
          </a:p>
          <a:p>
            <a:pPr lvl="1"/>
            <a:r>
              <a:rPr lang="en-IE" sz="2200" dirty="0"/>
              <a:t>People perceive that others are feeling or thinking in a similar way to ourselves. We project what we are thinking onto another person and we assume that we are ‘on the same wavelength’</a:t>
            </a:r>
          </a:p>
        </p:txBody>
      </p:sp>
    </p:spTree>
    <p:extLst>
      <p:ext uri="{BB962C8B-B14F-4D97-AF65-F5344CB8AC3E}">
        <p14:creationId xmlns:p14="http://schemas.microsoft.com/office/powerpoint/2010/main" val="3957838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130" y="260648"/>
            <a:ext cx="9141869" cy="1143000"/>
          </a:xfrm>
          <a:solidFill>
            <a:srgbClr val="3BBCD6"/>
          </a:solidFill>
        </p:spPr>
        <p:txBody>
          <a:bodyPr>
            <a:normAutofit/>
          </a:bodyPr>
          <a:lstStyle/>
          <a:p>
            <a:r>
              <a:rPr lang="en-US" dirty="0">
                <a:solidFill>
                  <a:schemeClr val="bg1"/>
                </a:solidFill>
              </a:rPr>
              <a:t>Perceptual Distortions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a:bodyPr>
          <a:lstStyle/>
          <a:p>
            <a:r>
              <a:rPr lang="en-US" sz="2200" b="1" dirty="0" smtClean="0"/>
              <a:t>Similarity-to-Me </a:t>
            </a:r>
            <a:r>
              <a:rPr lang="en-US" sz="2200" b="1" dirty="0"/>
              <a:t>Bias</a:t>
            </a:r>
          </a:p>
          <a:p>
            <a:pPr lvl="1"/>
            <a:r>
              <a:rPr lang="en-US" sz="2200" dirty="0"/>
              <a:t>People tend to show a preference for those who are most similar to ourselves</a:t>
            </a:r>
          </a:p>
          <a:p>
            <a:pPr lvl="1"/>
            <a:endParaRPr lang="en-US" sz="2200" dirty="0"/>
          </a:p>
          <a:p>
            <a:r>
              <a:rPr lang="en-US" sz="2200" b="1" dirty="0"/>
              <a:t>Self-fulfilling Prophesy</a:t>
            </a:r>
          </a:p>
          <a:p>
            <a:pPr lvl="1"/>
            <a:r>
              <a:rPr lang="en-US" sz="2200" dirty="0"/>
              <a:t>This is based on a premise that because we make a prophesy, it is more likely to happen</a:t>
            </a:r>
          </a:p>
          <a:p>
            <a:pPr lvl="1"/>
            <a:r>
              <a:rPr lang="en-US" sz="2200" dirty="0"/>
              <a:t>From a perception perspective what this means is that when an individual has stated something, they will do all that they can to make it come true so that they can validate what it is that they have said will happen</a:t>
            </a:r>
            <a:endParaRPr lang="en-IE" sz="2200" dirty="0"/>
          </a:p>
          <a:p>
            <a:endParaRPr lang="en-IE" dirty="0"/>
          </a:p>
        </p:txBody>
      </p:sp>
    </p:spTree>
    <p:extLst>
      <p:ext uri="{BB962C8B-B14F-4D97-AF65-F5344CB8AC3E}">
        <p14:creationId xmlns:p14="http://schemas.microsoft.com/office/powerpoint/2010/main" val="3114622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Autofit/>
          </a:bodyPr>
          <a:lstStyle/>
          <a:p>
            <a:r>
              <a:rPr lang="en-US" sz="4000" dirty="0">
                <a:solidFill>
                  <a:schemeClr val="bg1"/>
                </a:solidFill>
              </a:rPr>
              <a:t>Perceptual Defense</a:t>
            </a:r>
            <a:endParaRPr lang="en-IE" sz="40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a:bodyPr>
          <a:lstStyle/>
          <a:p>
            <a:r>
              <a:rPr lang="en-US" sz="2400" dirty="0"/>
              <a:t>Where an individual discounts any information that might threaten their existing perception of a stimulus </a:t>
            </a:r>
          </a:p>
          <a:p>
            <a:endParaRPr lang="en-US" sz="2400" b="1" dirty="0"/>
          </a:p>
          <a:p>
            <a:r>
              <a:rPr lang="en-US" sz="2400" b="1" dirty="0"/>
              <a:t>Confirmation Bias</a:t>
            </a:r>
            <a:r>
              <a:rPr lang="en-US" sz="2400" dirty="0"/>
              <a:t>  - The tendency to seek out information </a:t>
            </a:r>
            <a:r>
              <a:rPr lang="en-IE" sz="2400" dirty="0"/>
              <a:t>in line with expectations and existing knowledge and to assign more weight to evidence which confirms these beliefs, undervaluing evidence to the contrary</a:t>
            </a:r>
          </a:p>
          <a:p>
            <a:endParaRPr lang="en-IE" sz="2400" dirty="0"/>
          </a:p>
          <a:p>
            <a:r>
              <a:rPr lang="en-IE" sz="2400" b="1" dirty="0"/>
              <a:t>Fundamental Attribution Error </a:t>
            </a:r>
            <a:r>
              <a:rPr lang="en-IE" sz="2400" dirty="0"/>
              <a:t>– where individuals attribute external causes to their own behaviour and internal causes to the behaviour of others</a:t>
            </a:r>
          </a:p>
          <a:p>
            <a:endParaRPr lang="en-IE" sz="2400" dirty="0"/>
          </a:p>
        </p:txBody>
      </p:sp>
    </p:spTree>
    <p:extLst>
      <p:ext uri="{BB962C8B-B14F-4D97-AF65-F5344CB8AC3E}">
        <p14:creationId xmlns:p14="http://schemas.microsoft.com/office/powerpoint/2010/main" val="36481980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US" sz="4000" dirty="0">
                <a:solidFill>
                  <a:schemeClr val="bg1"/>
                </a:solidFill>
              </a:rPr>
              <a:t>Attribution Theory</a:t>
            </a:r>
            <a:endParaRPr lang="en-IE" sz="40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70000" lnSpcReduction="20000"/>
          </a:bodyPr>
          <a:lstStyle/>
          <a:p>
            <a:r>
              <a:rPr lang="en-US" sz="3400" dirty="0"/>
              <a:t>Attribution theory explores how people form explanations regarding the behaviour of themselves and of others</a:t>
            </a:r>
          </a:p>
          <a:p>
            <a:endParaRPr lang="en-US" sz="3400" dirty="0"/>
          </a:p>
          <a:p>
            <a:pPr>
              <a:spcAft>
                <a:spcPts val="1200"/>
              </a:spcAft>
            </a:pPr>
            <a:r>
              <a:rPr lang="en-US" sz="3400" dirty="0"/>
              <a:t>Kelley (1973) suggested that there are three variables which influence the explanations that people make about the behaviour of others</a:t>
            </a:r>
          </a:p>
          <a:p>
            <a:pPr lvl="1"/>
            <a:r>
              <a:rPr lang="en-US" sz="3400" b="1" i="1" dirty="0"/>
              <a:t>Consensus:</a:t>
            </a:r>
            <a:r>
              <a:rPr lang="en-US" sz="3400" dirty="0"/>
              <a:t> whether the person’s behavior is similar to that of other people in similar situations</a:t>
            </a:r>
            <a:endParaRPr lang="en-IE" sz="3400" dirty="0"/>
          </a:p>
          <a:p>
            <a:pPr lvl="1"/>
            <a:r>
              <a:rPr lang="en-US" sz="3400" b="1" i="1" dirty="0"/>
              <a:t>Consistency:</a:t>
            </a:r>
            <a:r>
              <a:rPr lang="en-US" sz="3400" dirty="0"/>
              <a:t> </a:t>
            </a:r>
            <a:r>
              <a:rPr lang="en-IE" sz="3400" dirty="0"/>
              <a:t>whether the person’s behaviour is the same across time</a:t>
            </a:r>
          </a:p>
          <a:p>
            <a:pPr lvl="1"/>
            <a:r>
              <a:rPr lang="en-US" sz="3400" b="1" dirty="0"/>
              <a:t>Distinctiveness:</a:t>
            </a:r>
            <a:r>
              <a:rPr lang="en-US" sz="3400" dirty="0"/>
              <a:t> whether the person’s behaviour is the same across different situations</a:t>
            </a:r>
            <a:endParaRPr lang="en-IE" sz="3400" dirty="0"/>
          </a:p>
          <a:p>
            <a:endParaRPr lang="en-IE" dirty="0"/>
          </a:p>
          <a:p>
            <a:endParaRPr lang="en-IE" dirty="0"/>
          </a:p>
        </p:txBody>
      </p:sp>
    </p:spTree>
    <p:extLst>
      <p:ext uri="{BB962C8B-B14F-4D97-AF65-F5344CB8AC3E}">
        <p14:creationId xmlns:p14="http://schemas.microsoft.com/office/powerpoint/2010/main" val="2608419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Learning Outcomes</a:t>
            </a:r>
          </a:p>
        </p:txBody>
      </p:sp>
      <p:sp>
        <p:nvSpPr>
          <p:cNvPr id="3" name="Content Placeholder 2"/>
          <p:cNvSpPr>
            <a:spLocks noGrp="1"/>
          </p:cNvSpPr>
          <p:nvPr>
            <p:ph idx="4294967295"/>
          </p:nvPr>
        </p:nvSpPr>
        <p:spPr>
          <a:xfrm>
            <a:off x="457200" y="1600200"/>
            <a:ext cx="8229600" cy="4525963"/>
          </a:xfrm>
        </p:spPr>
        <p:txBody>
          <a:bodyPr>
            <a:normAutofit/>
          </a:bodyPr>
          <a:lstStyle/>
          <a:p>
            <a:pPr marL="342900" lvl="0" indent="-342900" algn="just">
              <a:buFont typeface="Symbol" panose="05050102010706020507" pitchFamily="18" charset="2"/>
              <a:buChar char=""/>
            </a:pPr>
            <a:r>
              <a:rPr lang="en-US" sz="2400" dirty="0">
                <a:effectLst/>
                <a:ea typeface="Calibri" panose="020F0502020204030204" pitchFamily="34" charset="0"/>
                <a:cs typeface="Times New Roman" panose="02020603050405020304" pitchFamily="18" charset="0"/>
              </a:rPr>
              <a:t>Define perception</a:t>
            </a:r>
          </a:p>
          <a:p>
            <a:pPr marL="342900" lvl="0" indent="-342900" algn="just">
              <a:buFont typeface="Symbol" panose="05050102010706020507" pitchFamily="18" charset="2"/>
              <a:buChar char=""/>
            </a:pPr>
            <a:endParaRPr lang="en-IE" sz="2400" dirty="0">
              <a:effectLst/>
              <a:ea typeface="Calibri" panose="020F0502020204030204" pitchFamily="34" charset="0"/>
              <a:cs typeface="Times New Roman" panose="02020603050405020304" pitchFamily="18" charset="0"/>
            </a:endParaRPr>
          </a:p>
          <a:p>
            <a:pPr marL="342900" lvl="0" indent="-342900" algn="just">
              <a:buFont typeface="Symbol" panose="05050102010706020507" pitchFamily="18" charset="2"/>
              <a:buChar char=""/>
            </a:pPr>
            <a:r>
              <a:rPr lang="en-US" sz="2400" dirty="0">
                <a:solidFill>
                  <a:srgbClr val="000000"/>
                </a:solidFill>
                <a:effectLst/>
                <a:ea typeface="Calibri" panose="020F0502020204030204" pitchFamily="34" charset="0"/>
                <a:cs typeface="Times New Roman" panose="02020603050405020304" pitchFamily="18" charset="0"/>
              </a:rPr>
              <a:t>Discuss the perception process</a:t>
            </a:r>
          </a:p>
          <a:p>
            <a:pPr marL="342900" lvl="0" indent="-342900" algn="just">
              <a:buFont typeface="Symbol" panose="05050102010706020507" pitchFamily="18" charset="2"/>
              <a:buChar char=""/>
            </a:pPr>
            <a:endParaRPr lang="en-IE" sz="2400" dirty="0">
              <a:effectLst/>
              <a:ea typeface="Calibri" panose="020F0502020204030204" pitchFamily="34" charset="0"/>
              <a:cs typeface="Times New Roman" panose="02020603050405020304" pitchFamily="18" charset="0"/>
            </a:endParaRPr>
          </a:p>
          <a:p>
            <a:pPr marL="342900" lvl="0" indent="-342900" algn="just">
              <a:buFont typeface="Symbol" panose="05050102010706020507" pitchFamily="18" charset="2"/>
              <a:buChar char=""/>
            </a:pPr>
            <a:r>
              <a:rPr lang="en-US" sz="2400" dirty="0">
                <a:solidFill>
                  <a:srgbClr val="000000"/>
                </a:solidFill>
                <a:effectLst/>
                <a:ea typeface="Calibri" panose="020F0502020204030204" pitchFamily="34" charset="0"/>
                <a:cs typeface="Times New Roman" panose="02020603050405020304" pitchFamily="18" charset="0"/>
              </a:rPr>
              <a:t>Identify common perceptual distortions</a:t>
            </a:r>
          </a:p>
          <a:p>
            <a:pPr marL="342900" lvl="0" indent="-342900" algn="just">
              <a:buFont typeface="Symbol" panose="05050102010706020507" pitchFamily="18" charset="2"/>
              <a:buChar char=""/>
            </a:pPr>
            <a:endParaRPr lang="en-IE" sz="2400" dirty="0">
              <a:effectLst/>
              <a:ea typeface="Calibri" panose="020F0502020204030204" pitchFamily="34" charset="0"/>
              <a:cs typeface="Times New Roman" panose="02020603050405020304" pitchFamily="18" charset="0"/>
            </a:endParaRPr>
          </a:p>
          <a:p>
            <a:pPr marL="342900" lvl="0" indent="-342900" algn="just">
              <a:buFont typeface="Symbol" panose="05050102010706020507" pitchFamily="18" charset="2"/>
              <a:buChar char=""/>
            </a:pPr>
            <a:r>
              <a:rPr lang="en-US" sz="2400" dirty="0">
                <a:solidFill>
                  <a:srgbClr val="000000"/>
                </a:solidFill>
                <a:effectLst/>
                <a:ea typeface="Calibri" panose="020F0502020204030204" pitchFamily="34" charset="0"/>
                <a:cs typeface="Times New Roman" panose="02020603050405020304" pitchFamily="18" charset="0"/>
              </a:rPr>
              <a:t>Explain the link between perception, attribution, and behaviour at work</a:t>
            </a:r>
          </a:p>
          <a:p>
            <a:pPr marL="342900" lvl="0" indent="-342900" algn="just">
              <a:buFont typeface="Symbol" panose="05050102010706020507" pitchFamily="18" charset="2"/>
              <a:buChar char=""/>
            </a:pPr>
            <a:endParaRPr lang="en-IE" sz="2400" dirty="0">
              <a:effectLst/>
              <a:ea typeface="Calibri" panose="020F0502020204030204" pitchFamily="34" charset="0"/>
              <a:cs typeface="Times New Roman" panose="02020603050405020304" pitchFamily="18" charset="0"/>
            </a:endParaRPr>
          </a:p>
          <a:p>
            <a:pPr marL="342900" lvl="0" indent="-342900" algn="just">
              <a:buFont typeface="Symbol" panose="05050102010706020507" pitchFamily="18" charset="2"/>
              <a:buChar char=""/>
            </a:pPr>
            <a:r>
              <a:rPr lang="en-US" sz="2400" dirty="0">
                <a:solidFill>
                  <a:srgbClr val="000000"/>
                </a:solidFill>
                <a:effectLst/>
                <a:ea typeface="Calibri" panose="020F0502020204030204" pitchFamily="34" charset="0"/>
                <a:cs typeface="Times New Roman" panose="02020603050405020304" pitchFamily="18" charset="0"/>
              </a:rPr>
              <a:t>Explain the importance of perception in organisations</a:t>
            </a:r>
            <a:endParaRPr lang="en-IE" sz="2400" dirty="0">
              <a:effectLst/>
              <a:ea typeface="Calibri" panose="020F0502020204030204" pitchFamily="34" charset="0"/>
              <a:cs typeface="Times New Roman" panose="02020603050405020304" pitchFamily="18" charset="0"/>
            </a:endParaRPr>
          </a:p>
          <a:p>
            <a:endParaRPr lang="en-IE" sz="2400" dirty="0">
              <a:cs typeface="Arial" panose="020B0604020202020204" pitchFamily="34" charset="0"/>
            </a:endParaRPr>
          </a:p>
        </p:txBody>
      </p:sp>
    </p:spTree>
    <p:extLst>
      <p:ext uri="{BB962C8B-B14F-4D97-AF65-F5344CB8AC3E}">
        <p14:creationId xmlns:p14="http://schemas.microsoft.com/office/powerpoint/2010/main" val="18395985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US" sz="4400" dirty="0">
                <a:solidFill>
                  <a:schemeClr val="bg1"/>
                </a:solidFill>
              </a:rPr>
              <a:t>Patterns of Attribution Elements</a:t>
            </a:r>
            <a:endParaRPr lang="en-GB" dirty="0">
              <a:solidFill>
                <a:schemeClr val="bg1"/>
              </a:solidFill>
            </a:endParaRPr>
          </a:p>
        </p:txBody>
      </p:sp>
      <p:pic>
        <p:nvPicPr>
          <p:cNvPr id="4" name="Picture 2">
            <a:extLst>
              <a:ext uri="{FF2B5EF4-FFF2-40B4-BE49-F238E27FC236}">
                <a16:creationId xmlns:a16="http://schemas.microsoft.com/office/drawing/2014/main" id="{8EBE267D-577D-4209-A38F-C027A603F037}"/>
              </a:ext>
            </a:extLst>
          </p:cNvPr>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2061812" y="3062970"/>
            <a:ext cx="5020376" cy="1600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Graphical user interface, text, application, email&#10;&#10;Description automatically generated">
            <a:extLst>
              <a:ext uri="{FF2B5EF4-FFF2-40B4-BE49-F238E27FC236}">
                <a16:creationId xmlns:a16="http://schemas.microsoft.com/office/drawing/2014/main" id="{E6E9AF13-8F1B-4D29-AFA7-341E2F693B66}"/>
              </a:ext>
            </a:extLst>
          </p:cNvPr>
          <p:cNvPicPr>
            <a:picLocks noChangeAspect="1"/>
          </p:cNvPicPr>
          <p:nvPr/>
        </p:nvPicPr>
        <p:blipFill rotWithShape="1">
          <a:blip r:embed="rId3"/>
          <a:srcRect l="16139" t="38800" r="12200" b="19200"/>
          <a:stretch/>
        </p:blipFill>
        <p:spPr>
          <a:xfrm>
            <a:off x="539552" y="2492896"/>
            <a:ext cx="8269009" cy="2726047"/>
          </a:xfrm>
          <a:prstGeom prst="rect">
            <a:avLst/>
          </a:prstGeom>
        </p:spPr>
      </p:pic>
    </p:spTree>
    <p:extLst>
      <p:ext uri="{BB962C8B-B14F-4D97-AF65-F5344CB8AC3E}">
        <p14:creationId xmlns:p14="http://schemas.microsoft.com/office/powerpoint/2010/main" val="26787927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dirty="0">
                <a:solidFill>
                  <a:schemeClr val="bg1"/>
                </a:solidFill>
              </a:rPr>
              <a:t>Managerial Takeaways</a:t>
            </a:r>
          </a:p>
        </p:txBody>
      </p:sp>
      <p:sp>
        <p:nvSpPr>
          <p:cNvPr id="3" name="Content Placeholder 2"/>
          <p:cNvSpPr>
            <a:spLocks noGrp="1"/>
          </p:cNvSpPr>
          <p:nvPr>
            <p:ph idx="4294967295"/>
          </p:nvPr>
        </p:nvSpPr>
        <p:spPr>
          <a:xfrm>
            <a:off x="179512" y="1417638"/>
            <a:ext cx="8640960" cy="4708525"/>
          </a:xfrm>
        </p:spPr>
        <p:txBody>
          <a:bodyPr>
            <a:noAutofit/>
          </a:bodyPr>
          <a:lstStyle/>
          <a:p>
            <a:r>
              <a:rPr lang="en-US" sz="2400" dirty="0">
                <a:effectLst/>
                <a:ea typeface="Times New Roman" panose="02020603050405020304" pitchFamily="18" charset="0"/>
              </a:rPr>
              <a:t>As individuals differ in how they perceive things, managers must remain aware of the different factors which might influence perceptions, such as an employee’s personality, goals and motives, and culture</a:t>
            </a:r>
          </a:p>
          <a:p>
            <a:endParaRPr lang="en-US" sz="2400" dirty="0"/>
          </a:p>
          <a:p>
            <a:r>
              <a:rPr lang="en-US" sz="2400" dirty="0">
                <a:effectLst/>
                <a:ea typeface="Times New Roman" panose="02020603050405020304" pitchFamily="18" charset="0"/>
              </a:rPr>
              <a:t>Recognising and being aware of their own biases can help managers identify when a perceptual error is occurring</a:t>
            </a:r>
          </a:p>
          <a:p>
            <a:endParaRPr lang="en-US" sz="2400" dirty="0"/>
          </a:p>
          <a:p>
            <a:r>
              <a:rPr lang="en-US" sz="2400" dirty="0">
                <a:effectLst/>
                <a:ea typeface="Times New Roman" panose="02020603050405020304" pitchFamily="18" charset="0"/>
              </a:rPr>
              <a:t>Managers should have knowledge of how the perceptual process works, and the common perceptual errors that might occur, to better understand how and why people might react or behave in certain ways at work</a:t>
            </a:r>
            <a:endParaRPr lang="en-IE" sz="2400" dirty="0"/>
          </a:p>
        </p:txBody>
      </p:sp>
    </p:spTree>
    <p:extLst>
      <p:ext uri="{BB962C8B-B14F-4D97-AF65-F5344CB8AC3E}">
        <p14:creationId xmlns:p14="http://schemas.microsoft.com/office/powerpoint/2010/main" val="30313187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85000" lnSpcReduction="20000"/>
          </a:bodyPr>
          <a:lstStyle/>
          <a:p>
            <a:pPr lvl="0"/>
            <a:r>
              <a:rPr lang="en-US" dirty="0"/>
              <a:t>How would you explain the concept of perception to an engineering student?</a:t>
            </a:r>
          </a:p>
          <a:p>
            <a:pPr lvl="0"/>
            <a:endParaRPr lang="en-IE" dirty="0"/>
          </a:p>
          <a:p>
            <a:pPr lvl="0"/>
            <a:r>
              <a:rPr lang="en-US" dirty="0"/>
              <a:t>Why is understanding perception important to the study of organisational behaviour?</a:t>
            </a:r>
          </a:p>
          <a:p>
            <a:pPr lvl="0"/>
            <a:endParaRPr lang="en-IE" dirty="0"/>
          </a:p>
          <a:p>
            <a:pPr lvl="0"/>
            <a:r>
              <a:rPr lang="en-US" dirty="0"/>
              <a:t>Can you explain the process of perception and the factors that are included in our perceptual set?</a:t>
            </a:r>
          </a:p>
          <a:p>
            <a:pPr lvl="0"/>
            <a:endParaRPr lang="en-IE" dirty="0"/>
          </a:p>
          <a:p>
            <a:pPr lvl="0"/>
            <a:r>
              <a:rPr lang="en-US" cap="all" dirty="0"/>
              <a:t>C</a:t>
            </a:r>
            <a:r>
              <a:rPr lang="en-US" dirty="0"/>
              <a:t>an you explain the concept of a schema? Can you give an example of a schema?</a:t>
            </a:r>
            <a:endParaRPr lang="en-IE" dirty="0"/>
          </a:p>
          <a:p>
            <a:endParaRPr lang="en-IE" dirty="0"/>
          </a:p>
        </p:txBody>
      </p:sp>
    </p:spTree>
    <p:extLst>
      <p:ext uri="{BB962C8B-B14F-4D97-AF65-F5344CB8AC3E}">
        <p14:creationId xmlns:p14="http://schemas.microsoft.com/office/powerpoint/2010/main" val="3343741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4000" cy="1143000"/>
          </a:xfrm>
          <a:solidFill>
            <a:srgbClr val="3BBCD6"/>
          </a:solidFill>
        </p:spPr>
        <p:txBody>
          <a:bodyPr/>
          <a:lstStyle/>
          <a:p>
            <a:r>
              <a:rPr lang="en-IE"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85000" lnSpcReduction="20000"/>
          </a:bodyPr>
          <a:lstStyle/>
          <a:p>
            <a:pPr lvl="0"/>
            <a:r>
              <a:rPr lang="en-US" dirty="0"/>
              <a:t>What is a script? How does a script influence how we </a:t>
            </a:r>
            <a:r>
              <a:rPr lang="en-IE" dirty="0"/>
              <a:t>perceive</a:t>
            </a:r>
            <a:r>
              <a:rPr lang="en-US" dirty="0"/>
              <a:t> things?</a:t>
            </a:r>
          </a:p>
          <a:p>
            <a:pPr lvl="0"/>
            <a:endParaRPr lang="en-IE" dirty="0"/>
          </a:p>
          <a:p>
            <a:pPr lvl="0"/>
            <a:r>
              <a:rPr lang="en-US" dirty="0"/>
              <a:t>What is a perceptual error?</a:t>
            </a:r>
          </a:p>
          <a:p>
            <a:pPr lvl="0"/>
            <a:endParaRPr lang="en-IE" dirty="0"/>
          </a:p>
          <a:p>
            <a:pPr lvl="0"/>
            <a:r>
              <a:rPr lang="en-US" dirty="0"/>
              <a:t>Can you provide examples of perceptual distortions that might occur in a work context?</a:t>
            </a:r>
          </a:p>
          <a:p>
            <a:pPr lvl="0"/>
            <a:endParaRPr lang="en-IE" dirty="0"/>
          </a:p>
          <a:p>
            <a:r>
              <a:rPr lang="en-US" dirty="0"/>
              <a:t>How does attribution theory assist in explaining behaviour at work? What is fundamental attribution error? </a:t>
            </a:r>
            <a:endParaRPr lang="en-IE" dirty="0"/>
          </a:p>
        </p:txBody>
      </p:sp>
    </p:spTree>
    <p:extLst>
      <p:ext uri="{BB962C8B-B14F-4D97-AF65-F5344CB8AC3E}">
        <p14:creationId xmlns:p14="http://schemas.microsoft.com/office/powerpoint/2010/main" val="3371825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US" sz="4000" dirty="0">
                <a:solidFill>
                  <a:schemeClr val="bg1"/>
                </a:solidFill>
              </a:rPr>
              <a:t>The Nature of Perception</a:t>
            </a:r>
            <a:endParaRPr lang="en-IE" sz="40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85000" lnSpcReduction="10000"/>
          </a:bodyPr>
          <a:lstStyle/>
          <a:p>
            <a:r>
              <a:rPr lang="en-US" sz="2800" b="1" dirty="0"/>
              <a:t>Perception</a:t>
            </a:r>
            <a:r>
              <a:rPr lang="en-US" sz="2800" dirty="0"/>
              <a:t> relates to individuals process and interpret the world around them</a:t>
            </a:r>
          </a:p>
          <a:p>
            <a:endParaRPr lang="en-US" sz="2800" dirty="0"/>
          </a:p>
          <a:p>
            <a:r>
              <a:rPr lang="en-US" sz="2800" dirty="0"/>
              <a:t>Milgram experiment – power of a person’s perception of authority</a:t>
            </a:r>
          </a:p>
          <a:p>
            <a:endParaRPr lang="en-US" sz="2800" dirty="0"/>
          </a:p>
          <a:p>
            <a:r>
              <a:rPr lang="en-IE" sz="2800" dirty="0"/>
              <a:t>How an individual perceives a situation does not necessarily represent a true or accurate reflection of reality</a:t>
            </a:r>
          </a:p>
          <a:p>
            <a:pPr marL="0" indent="0">
              <a:buNone/>
            </a:pPr>
            <a:endParaRPr lang="en-IE" sz="2800" dirty="0"/>
          </a:p>
          <a:p>
            <a:r>
              <a:rPr lang="en-IE" sz="2800" dirty="0"/>
              <a:t>Failure to acknowledge differences in perception can cause potential conflicts at work or lead to detrimental outcomes for an organisation, such as the loss of a valuable employee</a:t>
            </a:r>
          </a:p>
          <a:p>
            <a:endParaRPr lang="en-IE" sz="2600" dirty="0"/>
          </a:p>
        </p:txBody>
      </p:sp>
    </p:spTree>
    <p:extLst>
      <p:ext uri="{BB962C8B-B14F-4D97-AF65-F5344CB8AC3E}">
        <p14:creationId xmlns:p14="http://schemas.microsoft.com/office/powerpoint/2010/main" val="185454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US" sz="4400" dirty="0">
                <a:solidFill>
                  <a:schemeClr val="bg1"/>
                </a:solidFill>
              </a:rPr>
              <a:t>Factors Influencing Perception</a:t>
            </a:r>
            <a:endParaRPr lang="en-IE" dirty="0">
              <a:solidFill>
                <a:schemeClr val="bg1"/>
              </a:solidFill>
            </a:endParaRPr>
          </a:p>
        </p:txBody>
      </p:sp>
      <p:pic>
        <p:nvPicPr>
          <p:cNvPr id="6" name="Picture 5" descr="Graphical user interface, application&#10;&#10;Description automatically generated">
            <a:extLst>
              <a:ext uri="{FF2B5EF4-FFF2-40B4-BE49-F238E27FC236}">
                <a16:creationId xmlns:a16="http://schemas.microsoft.com/office/drawing/2014/main" id="{08AE98E9-B66E-4FFD-A830-4B935EB76766}"/>
              </a:ext>
            </a:extLst>
          </p:cNvPr>
          <p:cNvPicPr>
            <a:picLocks noChangeAspect="1"/>
          </p:cNvPicPr>
          <p:nvPr/>
        </p:nvPicPr>
        <p:blipFill rotWithShape="1">
          <a:blip r:embed="rId3"/>
          <a:srcRect l="23996" t="22160" r="6673" b="26041"/>
          <a:stretch/>
        </p:blipFill>
        <p:spPr>
          <a:xfrm>
            <a:off x="384772" y="2060848"/>
            <a:ext cx="8738268" cy="3672408"/>
          </a:xfrm>
          <a:prstGeom prst="rect">
            <a:avLst/>
          </a:prstGeom>
        </p:spPr>
      </p:pic>
    </p:spTree>
    <p:extLst>
      <p:ext uri="{BB962C8B-B14F-4D97-AF65-F5344CB8AC3E}">
        <p14:creationId xmlns:p14="http://schemas.microsoft.com/office/powerpoint/2010/main" val="1424510480"/>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US" sz="4400" dirty="0">
                <a:solidFill>
                  <a:schemeClr val="bg1"/>
                </a:solidFill>
              </a:rPr>
              <a:t>Factors Influencing Perception</a:t>
            </a:r>
            <a:endParaRPr lang="en-IE" dirty="0">
              <a:solidFill>
                <a:schemeClr val="bg1"/>
              </a:solidFill>
            </a:endParaRPr>
          </a:p>
        </p:txBody>
      </p:sp>
      <p:sp>
        <p:nvSpPr>
          <p:cNvPr id="4" name="TextBox 3">
            <a:extLst>
              <a:ext uri="{FF2B5EF4-FFF2-40B4-BE49-F238E27FC236}">
                <a16:creationId xmlns:a16="http://schemas.microsoft.com/office/drawing/2014/main" id="{0C64188A-15D0-4C72-A371-EC3B438B44DA}"/>
              </a:ext>
            </a:extLst>
          </p:cNvPr>
          <p:cNvSpPr txBox="1"/>
          <p:nvPr/>
        </p:nvSpPr>
        <p:spPr>
          <a:xfrm>
            <a:off x="179512" y="1443841"/>
            <a:ext cx="8712967" cy="5262979"/>
          </a:xfrm>
          <a:prstGeom prst="rect">
            <a:avLst/>
          </a:prstGeom>
          <a:noFill/>
        </p:spPr>
        <p:txBody>
          <a:bodyPr wrap="square">
            <a:spAutoFit/>
          </a:bodyPr>
          <a:lstStyle/>
          <a:p>
            <a:pPr algn="ctr"/>
            <a:endParaRPr lang="en-IE" sz="1100" b="1" dirty="0"/>
          </a:p>
          <a:p>
            <a:pPr algn="ctr"/>
            <a:r>
              <a:rPr lang="en-IE" sz="2400" b="1" dirty="0"/>
              <a:t>The Perceiver</a:t>
            </a:r>
          </a:p>
          <a:p>
            <a:endParaRPr lang="en-IE" sz="2400" dirty="0"/>
          </a:p>
          <a:p>
            <a:pPr marL="342900" indent="-342900">
              <a:buFont typeface="Arial" panose="020B0604020202020204" pitchFamily="34" charset="0"/>
              <a:buChar char="•"/>
            </a:pPr>
            <a:r>
              <a:rPr lang="en-US" sz="2400" dirty="0">
                <a:effectLst/>
                <a:ea typeface="Times New Roman" panose="02020603050405020304" pitchFamily="18" charset="0"/>
                <a:cs typeface="Times New Roman" panose="02020603050405020304" pitchFamily="18" charset="0"/>
              </a:rPr>
              <a:t>An individual’s attention to and selection of stimuli is influenced by their </a:t>
            </a:r>
            <a:r>
              <a:rPr lang="en-US" sz="2400" b="1" i="1" dirty="0">
                <a:effectLst/>
                <a:ea typeface="Times New Roman" panose="02020603050405020304" pitchFamily="18" charset="0"/>
                <a:cs typeface="Times New Roman" panose="02020603050405020304" pitchFamily="18" charset="0"/>
              </a:rPr>
              <a:t>perceptual set </a:t>
            </a:r>
          </a:p>
          <a:p>
            <a:pPr marL="342900" indent="-342900">
              <a:buFont typeface="Arial" panose="020B0604020202020204" pitchFamily="34" charset="0"/>
              <a:buChar char="•"/>
            </a:pPr>
            <a:endParaRPr lang="en-US" sz="2400" b="1" dirty="0">
              <a:highlight>
                <a:srgbClr val="00FF00"/>
              </a:highlight>
              <a:ea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i="1" dirty="0">
                <a:effectLst/>
                <a:ea typeface="Times New Roman" panose="02020603050405020304" pitchFamily="18" charset="0"/>
                <a:cs typeface="Times New Roman" panose="02020603050405020304" pitchFamily="18" charset="0"/>
              </a:rPr>
              <a:t>A perceptual set</a:t>
            </a:r>
            <a:r>
              <a:rPr lang="en-US" sz="2400" i="1" dirty="0">
                <a:effectLst/>
                <a:ea typeface="Times New Roman" panose="02020603050405020304" pitchFamily="18" charset="0"/>
                <a:cs typeface="Times New Roman" panose="02020603050405020304" pitchFamily="18" charset="0"/>
              </a:rPr>
              <a:t> </a:t>
            </a:r>
            <a:r>
              <a:rPr lang="en-US" sz="2400" dirty="0">
                <a:effectLst/>
                <a:ea typeface="Times New Roman" panose="02020603050405020304" pitchFamily="18" charset="0"/>
                <a:cs typeface="Times New Roman" panose="02020603050405020304" pitchFamily="18" charset="0"/>
              </a:rPr>
              <a:t>is a set of internal factors that influence what stimuli individuals select and pay attention to. These factors include:</a:t>
            </a:r>
            <a:endParaRPr lang="en-IE" sz="2400" dirty="0"/>
          </a:p>
          <a:p>
            <a:pPr marL="742950" lvl="1" indent="-285750">
              <a:buFont typeface="Arial" panose="020B0604020202020204" pitchFamily="34" charset="0"/>
              <a:buChar char="•"/>
            </a:pPr>
            <a:r>
              <a:rPr lang="en-IE" sz="2400" dirty="0"/>
              <a:t>Personality</a:t>
            </a:r>
          </a:p>
          <a:p>
            <a:pPr marL="742950" lvl="1" indent="-285750">
              <a:buFont typeface="Arial" panose="020B0604020202020204" pitchFamily="34" charset="0"/>
              <a:buChar char="•"/>
            </a:pPr>
            <a:r>
              <a:rPr lang="en-IE" sz="2400" dirty="0"/>
              <a:t>Goals and Motives</a:t>
            </a:r>
          </a:p>
          <a:p>
            <a:pPr marL="742950" lvl="1" indent="-285750">
              <a:buFont typeface="Arial" panose="020B0604020202020204" pitchFamily="34" charset="0"/>
              <a:buChar char="•"/>
            </a:pPr>
            <a:r>
              <a:rPr lang="en-IE" sz="2400" dirty="0"/>
              <a:t>Learning and Experience</a:t>
            </a:r>
          </a:p>
          <a:p>
            <a:pPr marL="742950" lvl="1" indent="-285750">
              <a:buFont typeface="Arial" panose="020B0604020202020204" pitchFamily="34" charset="0"/>
              <a:buChar char="•"/>
            </a:pPr>
            <a:r>
              <a:rPr lang="en-IE" sz="2400" dirty="0"/>
              <a:t>Emotions and Attitudes</a:t>
            </a:r>
          </a:p>
          <a:p>
            <a:endParaRPr lang="en-IE" sz="2400" dirty="0"/>
          </a:p>
        </p:txBody>
      </p:sp>
    </p:spTree>
    <p:extLst>
      <p:ext uri="{BB962C8B-B14F-4D97-AF65-F5344CB8AC3E}">
        <p14:creationId xmlns:p14="http://schemas.microsoft.com/office/powerpoint/2010/main" val="3143542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US" sz="4400" dirty="0">
                <a:solidFill>
                  <a:schemeClr val="bg1"/>
                </a:solidFill>
              </a:rPr>
              <a:t>Factors Influencing Perception</a:t>
            </a:r>
            <a:endParaRPr lang="en-IE" dirty="0">
              <a:solidFill>
                <a:schemeClr val="bg1"/>
              </a:solidFill>
            </a:endParaRPr>
          </a:p>
        </p:txBody>
      </p:sp>
      <p:sp>
        <p:nvSpPr>
          <p:cNvPr id="4" name="TextBox 3">
            <a:extLst>
              <a:ext uri="{FF2B5EF4-FFF2-40B4-BE49-F238E27FC236}">
                <a16:creationId xmlns:a16="http://schemas.microsoft.com/office/drawing/2014/main" id="{0C64188A-15D0-4C72-A371-EC3B438B44DA}"/>
              </a:ext>
            </a:extLst>
          </p:cNvPr>
          <p:cNvSpPr txBox="1"/>
          <p:nvPr/>
        </p:nvSpPr>
        <p:spPr>
          <a:xfrm>
            <a:off x="179512" y="1443841"/>
            <a:ext cx="8712967" cy="4524315"/>
          </a:xfrm>
          <a:prstGeom prst="rect">
            <a:avLst/>
          </a:prstGeom>
          <a:noFill/>
        </p:spPr>
        <p:txBody>
          <a:bodyPr wrap="square">
            <a:spAutoFit/>
          </a:bodyPr>
          <a:lstStyle/>
          <a:p>
            <a:pPr algn="ctr"/>
            <a:r>
              <a:rPr lang="en-IE" sz="2400" b="1" dirty="0"/>
              <a:t>The Object or Target</a:t>
            </a:r>
          </a:p>
          <a:p>
            <a:endParaRPr lang="en-IE" sz="2400" dirty="0"/>
          </a:p>
          <a:p>
            <a:pPr marL="342900" indent="-342900">
              <a:buFont typeface="Arial" panose="020B0604020202020204" pitchFamily="34" charset="0"/>
              <a:buChar char="•"/>
            </a:pPr>
            <a:r>
              <a:rPr lang="en-US" sz="2400" dirty="0">
                <a:effectLst/>
                <a:ea typeface="Times New Roman" panose="02020603050405020304" pitchFamily="18" charset="0"/>
              </a:rPr>
              <a:t>External factors also influence the way in which individuals perceive things. These factors relate to the nature of the stimulus itself</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effectLst/>
                <a:ea typeface="Times New Roman" panose="02020603050405020304" pitchFamily="18" charset="0"/>
              </a:rPr>
              <a:t>There exists a number of characteristics a stimulus may have that could influence the level of attention we pay to it. These include:</a:t>
            </a:r>
          </a:p>
          <a:p>
            <a:pPr lvl="1">
              <a:tabLst>
                <a:tab pos="1346200" algn="l"/>
              </a:tabLst>
            </a:pPr>
            <a:r>
              <a:rPr lang="en-US" sz="2400" dirty="0"/>
              <a:t>       - Size				- Degree of Motion</a:t>
            </a:r>
          </a:p>
          <a:p>
            <a:pPr lvl="1"/>
            <a:r>
              <a:rPr lang="en-US" sz="2400" dirty="0"/>
              <a:t>	- Intensity			- Familiarity</a:t>
            </a:r>
            <a:endParaRPr lang="en-IE" sz="2400" dirty="0"/>
          </a:p>
          <a:p>
            <a:pPr lvl="1"/>
            <a:r>
              <a:rPr lang="en-US" sz="2400" dirty="0"/>
              <a:t>	- Contrast			- Novelty</a:t>
            </a:r>
          </a:p>
          <a:p>
            <a:pPr lvl="1"/>
            <a:r>
              <a:rPr lang="en-US" sz="2400" dirty="0"/>
              <a:t>	- Level of Repetition</a:t>
            </a:r>
          </a:p>
        </p:txBody>
      </p:sp>
    </p:spTree>
    <p:extLst>
      <p:ext uri="{BB962C8B-B14F-4D97-AF65-F5344CB8AC3E}">
        <p14:creationId xmlns:p14="http://schemas.microsoft.com/office/powerpoint/2010/main" val="3134997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US" sz="4400" dirty="0">
                <a:solidFill>
                  <a:schemeClr val="bg1"/>
                </a:solidFill>
              </a:rPr>
              <a:t>Factors Influencing Perception</a:t>
            </a:r>
            <a:endParaRPr lang="en-IE" dirty="0">
              <a:solidFill>
                <a:schemeClr val="bg1"/>
              </a:solidFill>
            </a:endParaRPr>
          </a:p>
        </p:txBody>
      </p:sp>
      <p:sp>
        <p:nvSpPr>
          <p:cNvPr id="4" name="TextBox 3">
            <a:extLst>
              <a:ext uri="{FF2B5EF4-FFF2-40B4-BE49-F238E27FC236}">
                <a16:creationId xmlns:a16="http://schemas.microsoft.com/office/drawing/2014/main" id="{0C64188A-15D0-4C72-A371-EC3B438B44DA}"/>
              </a:ext>
            </a:extLst>
          </p:cNvPr>
          <p:cNvSpPr txBox="1"/>
          <p:nvPr/>
        </p:nvSpPr>
        <p:spPr>
          <a:xfrm>
            <a:off x="179512" y="1443841"/>
            <a:ext cx="8712967" cy="4154984"/>
          </a:xfrm>
          <a:prstGeom prst="rect">
            <a:avLst/>
          </a:prstGeom>
          <a:noFill/>
        </p:spPr>
        <p:txBody>
          <a:bodyPr wrap="square">
            <a:spAutoFit/>
          </a:bodyPr>
          <a:lstStyle/>
          <a:p>
            <a:pPr algn="ctr"/>
            <a:endParaRPr lang="en-IE" sz="2400" b="1" dirty="0"/>
          </a:p>
          <a:p>
            <a:pPr algn="ctr"/>
            <a:r>
              <a:rPr lang="en-IE" sz="2400" b="1" dirty="0"/>
              <a:t>Context</a:t>
            </a:r>
          </a:p>
          <a:p>
            <a:endParaRPr lang="en-IE" sz="2400" dirty="0"/>
          </a:p>
          <a:p>
            <a:pPr marL="342900" indent="-342900">
              <a:buFont typeface="Arial" panose="020B0604020202020204" pitchFamily="34" charset="0"/>
              <a:buChar char="•"/>
            </a:pPr>
            <a:r>
              <a:rPr lang="en-US" sz="2400" dirty="0">
                <a:effectLst/>
                <a:ea typeface="Times New Roman" panose="02020603050405020304" pitchFamily="18" charset="0"/>
              </a:rPr>
              <a:t>The context or situation in which the stimulus is observed should also be considered, as it can influence what individuals pay attention to</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effectLst/>
                <a:ea typeface="Times New Roman" panose="02020603050405020304" pitchFamily="18" charset="0"/>
              </a:rPr>
              <a:t>Culture and language are two specific contextual factors which should be paid attention to with regards to their influence on perception</a:t>
            </a:r>
          </a:p>
          <a:p>
            <a:pPr marL="342900" indent="-342900">
              <a:buFont typeface="Arial" panose="020B0604020202020204" pitchFamily="34" charset="0"/>
              <a:buChar char="•"/>
            </a:pPr>
            <a:endParaRPr lang="en-US" sz="2400" dirty="0"/>
          </a:p>
        </p:txBody>
      </p:sp>
    </p:spTree>
    <p:extLst>
      <p:ext uri="{BB962C8B-B14F-4D97-AF65-F5344CB8AC3E}">
        <p14:creationId xmlns:p14="http://schemas.microsoft.com/office/powerpoint/2010/main" val="1817271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GB" sz="3600" dirty="0">
                <a:solidFill>
                  <a:schemeClr val="bg1"/>
                </a:solidFill>
              </a:rPr>
              <a:t>The Perceptual Process</a:t>
            </a:r>
            <a:endParaRPr lang="en-IE" sz="3600" dirty="0">
              <a:solidFill>
                <a:schemeClr val="bg1"/>
              </a:solidFill>
            </a:endParaRPr>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pic>
        <p:nvPicPr>
          <p:cNvPr id="5" name="Picture 3">
            <a:extLst>
              <a:ext uri="{FF2B5EF4-FFF2-40B4-BE49-F238E27FC236}">
                <a16:creationId xmlns:a16="http://schemas.microsoft.com/office/drawing/2014/main" id="{1416BF11-648B-44DA-BF44-6FD1C489887E}"/>
              </a:ext>
            </a:extLst>
          </p:cNvPr>
          <p:cNvPicPr>
            <a:picLocks noGrp="1" noChangeAspect="1" noChangeArrowheads="1"/>
          </p:cNvPicPr>
          <p:nvPr>
            <p:ph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1695074"/>
            <a:ext cx="7416824" cy="446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148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fontScale="90000"/>
          </a:bodyPr>
          <a:lstStyle/>
          <a:p>
            <a:r>
              <a:rPr lang="en-GB" sz="4000" dirty="0">
                <a:solidFill>
                  <a:schemeClr val="bg1"/>
                </a:solidFill>
              </a:rPr>
              <a:t>The Perceptual </a:t>
            </a:r>
            <a:r>
              <a:rPr lang="en-GB" sz="4000" dirty="0" smtClean="0">
                <a:solidFill>
                  <a:schemeClr val="bg1"/>
                </a:solidFill>
              </a:rPr>
              <a:t>Process:</a:t>
            </a:r>
            <a:br>
              <a:rPr lang="en-GB" sz="4000" dirty="0" smtClean="0">
                <a:solidFill>
                  <a:schemeClr val="bg1"/>
                </a:solidFill>
              </a:rPr>
            </a:br>
            <a:r>
              <a:rPr lang="en-US" sz="4000" dirty="0" smtClean="0">
                <a:solidFill>
                  <a:schemeClr val="bg1"/>
                </a:solidFill>
              </a:rPr>
              <a:t>Attention </a:t>
            </a:r>
            <a:r>
              <a:rPr lang="en-US" sz="4000" dirty="0">
                <a:solidFill>
                  <a:schemeClr val="bg1"/>
                </a:solidFill>
              </a:rPr>
              <a:t>and Selection</a:t>
            </a:r>
            <a:endParaRPr lang="en-IE" sz="40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Autofit/>
          </a:bodyPr>
          <a:lstStyle/>
          <a:p>
            <a:r>
              <a:rPr lang="en-US" sz="2400" dirty="0">
                <a:effectLst/>
                <a:ea typeface="Times New Roman" panose="02020603050405020304" pitchFamily="18" charset="0"/>
              </a:rPr>
              <a:t>Since our senses are constantly bombarded with stimuli, individuals must find a way to choose the information they need to attend to, filtering out the irrelevant information to avoid their senses being overloaded</a:t>
            </a:r>
            <a:r>
              <a:rPr lang="en-US" sz="2400" dirty="0"/>
              <a:t>. This process is known as </a:t>
            </a:r>
            <a:r>
              <a:rPr lang="en-US" sz="2400" b="1" dirty="0"/>
              <a:t>selective attention</a:t>
            </a:r>
            <a:r>
              <a:rPr lang="en-US" sz="2400" dirty="0"/>
              <a:t> </a:t>
            </a:r>
          </a:p>
          <a:p>
            <a:endParaRPr lang="en-US" sz="1600" dirty="0"/>
          </a:p>
          <a:p>
            <a:r>
              <a:rPr lang="en-US" sz="2400" dirty="0"/>
              <a:t>There must also be certain levels of a stimulus present before our senses will register its presence</a:t>
            </a:r>
          </a:p>
          <a:p>
            <a:endParaRPr lang="en-US" sz="2000" dirty="0"/>
          </a:p>
          <a:p>
            <a:r>
              <a:rPr lang="en-US" sz="2400" dirty="0"/>
              <a:t>People’s sensory thresholds vary with regard to the amount of sensation they need present before they pay attention to it, and with the level of sensation that they are comfortable with</a:t>
            </a:r>
          </a:p>
          <a:p>
            <a:endParaRPr lang="en-IE" sz="2400" dirty="0"/>
          </a:p>
        </p:txBody>
      </p:sp>
    </p:spTree>
    <p:extLst>
      <p:ext uri="{BB962C8B-B14F-4D97-AF65-F5344CB8AC3E}">
        <p14:creationId xmlns:p14="http://schemas.microsoft.com/office/powerpoint/2010/main" val="6486426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TM03457444[[fn=Basis]]</Template>
  <TotalTime>862</TotalTime>
  <Words>1486</Words>
  <Application>Microsoft Office PowerPoint</Application>
  <PresentationFormat>On-screen Show (4:3)</PresentationFormat>
  <Paragraphs>157</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Symbol</vt:lpstr>
      <vt:lpstr>Times New Roman</vt:lpstr>
      <vt:lpstr>Office Theme</vt:lpstr>
      <vt:lpstr>PowerPoint Presentation</vt:lpstr>
      <vt:lpstr>Learning Outcomes</vt:lpstr>
      <vt:lpstr>The Nature of Perception</vt:lpstr>
      <vt:lpstr>Factors Influencing Perception</vt:lpstr>
      <vt:lpstr>Factors Influencing Perception</vt:lpstr>
      <vt:lpstr>Factors Influencing Perception</vt:lpstr>
      <vt:lpstr>Factors Influencing Perception</vt:lpstr>
      <vt:lpstr>The Perceptual Process</vt:lpstr>
      <vt:lpstr>The Perceptual Process: Attention and Selection</vt:lpstr>
      <vt:lpstr>The Perceptual Process Organisation:</vt:lpstr>
      <vt:lpstr>The Perceptual Process: Organisation</vt:lpstr>
      <vt:lpstr>The Perceptual Process: Interpretation</vt:lpstr>
      <vt:lpstr>The Perceptual Process: Response</vt:lpstr>
      <vt:lpstr>Perceptual Distortions</vt:lpstr>
      <vt:lpstr>Perceptual Distortions</vt:lpstr>
      <vt:lpstr>Perceptual Distortions</vt:lpstr>
      <vt:lpstr>Perceptual Distortions</vt:lpstr>
      <vt:lpstr>Perceptual Defense</vt:lpstr>
      <vt:lpstr>Attribution Theory</vt:lpstr>
      <vt:lpstr>Patterns of Attribution Elements</vt:lpstr>
      <vt:lpstr>Managerial Takeaways</vt:lpstr>
      <vt:lpstr>Questions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Claire.Harnett</dc:creator>
  <cp:lastModifiedBy>Lauren Zimmerman</cp:lastModifiedBy>
  <cp:revision>58</cp:revision>
  <dcterms:created xsi:type="dcterms:W3CDTF">2016-01-04T09:34:48Z</dcterms:created>
  <dcterms:modified xsi:type="dcterms:W3CDTF">2021-10-13T13:03:53Z</dcterms:modified>
</cp:coreProperties>
</file>