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changesInfos/changesInfo1.xml" ContentType="application/vnd.ms-powerpoint.changesinfo+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79" r:id="rId3"/>
    <p:sldId id="280" r:id="rId4"/>
    <p:sldId id="281" r:id="rId5"/>
    <p:sldId id="283" r:id="rId6"/>
    <p:sldId id="284" r:id="rId7"/>
    <p:sldId id="285" r:id="rId8"/>
    <p:sldId id="286" r:id="rId9"/>
    <p:sldId id="288" r:id="rId10"/>
    <p:sldId id="290" r:id="rId11"/>
    <p:sldId id="291" r:id="rId12"/>
    <p:sldId id="294" r:id="rId13"/>
    <p:sldId id="295" r:id="rId14"/>
    <p:sldId id="296" r:id="rId15"/>
    <p:sldId id="297" r:id="rId16"/>
    <p:sldId id="298" r:id="rId17"/>
    <p:sldId id="299" r:id="rId18"/>
    <p:sldId id="301" r:id="rId19"/>
    <p:sldId id="302" r:id="rId20"/>
    <p:sldId id="303" r:id="rId21"/>
    <p:sldId id="304" r:id="rId22"/>
    <p:sldId id="305" r:id="rId23"/>
    <p:sldId id="306" r:id="rId24"/>
    <p:sldId id="282" r:id="rId25"/>
    <p:sldId id="307" r:id="rId26"/>
    <p:sldId id="308" r:id="rId2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BBCD6"/>
    <a:srgbClr val="25AEC9"/>
    <a:srgbClr val="FEDD43"/>
    <a:srgbClr val="013743"/>
    <a:srgbClr val="D54358"/>
    <a:srgbClr val="00AFC2"/>
    <a:srgbClr val="B378B1"/>
    <a:srgbClr val="71B5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4004D74E-0227-4B10-B9B7-62A0B1BF6AFA}" v="4" dt="2021-08-30T20:15:25.427"/>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5" d="100"/>
          <a:sy n="105" d="100"/>
        </p:scale>
        <p:origin x="171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microsoft.com/office/2016/11/relationships/changesInfo" Target="changesInfos/changesInfo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theme" Target="theme/theme1.xml"/><Relationship Id="rId35" Type="http://schemas.microsoft.com/office/2015/10/relationships/revisionInfo" Target="revisionInfo.xml"/><Relationship Id="rId8" Type="http://schemas.openxmlformats.org/officeDocument/2006/relationships/slide" Target="slides/slide7.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laire.Harnett" userId="edddb424-bfc6-4d85-8905-6f548f644e18" providerId="ADAL" clId="{4004D74E-0227-4B10-B9B7-62A0B1BF6AFA}"/>
    <pc:docChg chg="custSel addSld delSld modSld sldOrd">
      <pc:chgData name="Claire.Harnett" userId="edddb424-bfc6-4d85-8905-6f548f644e18" providerId="ADAL" clId="{4004D74E-0227-4B10-B9B7-62A0B1BF6AFA}" dt="2021-08-30T20:16:03.132" v="187" actId="27636"/>
      <pc:docMkLst>
        <pc:docMk/>
      </pc:docMkLst>
      <pc:sldChg chg="modSp mod">
        <pc:chgData name="Claire.Harnett" userId="edddb424-bfc6-4d85-8905-6f548f644e18" providerId="ADAL" clId="{4004D74E-0227-4B10-B9B7-62A0B1BF6AFA}" dt="2021-08-30T19:50:48.315" v="30" actId="20577"/>
        <pc:sldMkLst>
          <pc:docMk/>
          <pc:sldMk cId="614916627" sldId="256"/>
        </pc:sldMkLst>
        <pc:spChg chg="mod">
          <ac:chgData name="Claire.Harnett" userId="edddb424-bfc6-4d85-8905-6f548f644e18" providerId="ADAL" clId="{4004D74E-0227-4B10-B9B7-62A0B1BF6AFA}" dt="2021-08-30T19:50:40.874" v="2" actId="20577"/>
          <ac:spMkLst>
            <pc:docMk/>
            <pc:sldMk cId="614916627" sldId="256"/>
            <ac:spMk id="2" creationId="{00000000-0000-0000-0000-000000000000}"/>
          </ac:spMkLst>
        </pc:spChg>
        <pc:spChg chg="mod">
          <ac:chgData name="Claire.Harnett" userId="edddb424-bfc6-4d85-8905-6f548f644e18" providerId="ADAL" clId="{4004D74E-0227-4B10-B9B7-62A0B1BF6AFA}" dt="2021-08-30T19:50:48.315" v="30" actId="20577"/>
          <ac:spMkLst>
            <pc:docMk/>
            <pc:sldMk cId="614916627" sldId="256"/>
            <ac:spMk id="4" creationId="{00000000-0000-0000-0000-000000000000}"/>
          </ac:spMkLst>
        </pc:spChg>
      </pc:sldChg>
      <pc:sldChg chg="del">
        <pc:chgData name="Claire.Harnett" userId="edddb424-bfc6-4d85-8905-6f548f644e18" providerId="ADAL" clId="{4004D74E-0227-4B10-B9B7-62A0B1BF6AFA}" dt="2021-08-30T20:10:14.778" v="113" actId="47"/>
        <pc:sldMkLst>
          <pc:docMk/>
          <pc:sldMk cId="1839598555" sldId="257"/>
        </pc:sldMkLst>
      </pc:sldChg>
      <pc:sldChg chg="del">
        <pc:chgData name="Claire.Harnett" userId="edddb424-bfc6-4d85-8905-6f548f644e18" providerId="ADAL" clId="{4004D74E-0227-4B10-B9B7-62A0B1BF6AFA}" dt="2021-08-30T20:10:15.283" v="114" actId="47"/>
        <pc:sldMkLst>
          <pc:docMk/>
          <pc:sldMk cId="1157952092" sldId="258"/>
        </pc:sldMkLst>
      </pc:sldChg>
      <pc:sldChg chg="del">
        <pc:chgData name="Claire.Harnett" userId="edddb424-bfc6-4d85-8905-6f548f644e18" providerId="ADAL" clId="{4004D74E-0227-4B10-B9B7-62A0B1BF6AFA}" dt="2021-08-30T20:10:15.563" v="115" actId="47"/>
        <pc:sldMkLst>
          <pc:docMk/>
          <pc:sldMk cId="1854542032" sldId="259"/>
        </pc:sldMkLst>
      </pc:sldChg>
      <pc:sldChg chg="del">
        <pc:chgData name="Claire.Harnett" userId="edddb424-bfc6-4d85-8905-6f548f644e18" providerId="ADAL" clId="{4004D74E-0227-4B10-B9B7-62A0B1BF6AFA}" dt="2021-08-30T20:10:15.782" v="116" actId="47"/>
        <pc:sldMkLst>
          <pc:docMk/>
          <pc:sldMk cId="1424510480" sldId="260"/>
        </pc:sldMkLst>
      </pc:sldChg>
      <pc:sldChg chg="del">
        <pc:chgData name="Claire.Harnett" userId="edddb424-bfc6-4d85-8905-6f548f644e18" providerId="ADAL" clId="{4004D74E-0227-4B10-B9B7-62A0B1BF6AFA}" dt="2021-08-30T20:10:15.963" v="117" actId="47"/>
        <pc:sldMkLst>
          <pc:docMk/>
          <pc:sldMk cId="212148482" sldId="261"/>
        </pc:sldMkLst>
      </pc:sldChg>
      <pc:sldChg chg="del">
        <pc:chgData name="Claire.Harnett" userId="edddb424-bfc6-4d85-8905-6f548f644e18" providerId="ADAL" clId="{4004D74E-0227-4B10-B9B7-62A0B1BF6AFA}" dt="2021-08-30T20:10:16.155" v="118" actId="47"/>
        <pc:sldMkLst>
          <pc:docMk/>
          <pc:sldMk cId="648642699" sldId="262"/>
        </pc:sldMkLst>
      </pc:sldChg>
      <pc:sldChg chg="del">
        <pc:chgData name="Claire.Harnett" userId="edddb424-bfc6-4d85-8905-6f548f644e18" providerId="ADAL" clId="{4004D74E-0227-4B10-B9B7-62A0B1BF6AFA}" dt="2021-08-30T20:10:16.736" v="119" actId="47"/>
        <pc:sldMkLst>
          <pc:docMk/>
          <pc:sldMk cId="3816329126" sldId="263"/>
        </pc:sldMkLst>
      </pc:sldChg>
      <pc:sldChg chg="del">
        <pc:chgData name="Claire.Harnett" userId="edddb424-bfc6-4d85-8905-6f548f644e18" providerId="ADAL" clId="{4004D74E-0227-4B10-B9B7-62A0B1BF6AFA}" dt="2021-08-30T20:10:17.322" v="120" actId="47"/>
        <pc:sldMkLst>
          <pc:docMk/>
          <pc:sldMk cId="4198937762" sldId="264"/>
        </pc:sldMkLst>
      </pc:sldChg>
      <pc:sldChg chg="del">
        <pc:chgData name="Claire.Harnett" userId="edddb424-bfc6-4d85-8905-6f548f644e18" providerId="ADAL" clId="{4004D74E-0227-4B10-B9B7-62A0B1BF6AFA}" dt="2021-08-30T20:10:17.839" v="121" actId="47"/>
        <pc:sldMkLst>
          <pc:docMk/>
          <pc:sldMk cId="2711849803" sldId="265"/>
        </pc:sldMkLst>
      </pc:sldChg>
      <pc:sldChg chg="del">
        <pc:chgData name="Claire.Harnett" userId="edddb424-bfc6-4d85-8905-6f548f644e18" providerId="ADAL" clId="{4004D74E-0227-4B10-B9B7-62A0B1BF6AFA}" dt="2021-08-30T20:10:18.306" v="122" actId="47"/>
        <pc:sldMkLst>
          <pc:docMk/>
          <pc:sldMk cId="4030203378" sldId="266"/>
        </pc:sldMkLst>
      </pc:sldChg>
      <pc:sldChg chg="del">
        <pc:chgData name="Claire.Harnett" userId="edddb424-bfc6-4d85-8905-6f548f644e18" providerId="ADAL" clId="{4004D74E-0227-4B10-B9B7-62A0B1BF6AFA}" dt="2021-08-30T20:10:18.723" v="123" actId="47"/>
        <pc:sldMkLst>
          <pc:docMk/>
          <pc:sldMk cId="316990722" sldId="267"/>
        </pc:sldMkLst>
      </pc:sldChg>
      <pc:sldChg chg="del">
        <pc:chgData name="Claire.Harnett" userId="edddb424-bfc6-4d85-8905-6f548f644e18" providerId="ADAL" clId="{4004D74E-0227-4B10-B9B7-62A0B1BF6AFA}" dt="2021-08-30T20:10:19.107" v="124" actId="47"/>
        <pc:sldMkLst>
          <pc:docMk/>
          <pc:sldMk cId="2409944437" sldId="268"/>
        </pc:sldMkLst>
      </pc:sldChg>
      <pc:sldChg chg="del">
        <pc:chgData name="Claire.Harnett" userId="edddb424-bfc6-4d85-8905-6f548f644e18" providerId="ADAL" clId="{4004D74E-0227-4B10-B9B7-62A0B1BF6AFA}" dt="2021-08-30T20:10:19.709" v="125" actId="47"/>
        <pc:sldMkLst>
          <pc:docMk/>
          <pc:sldMk cId="3957838804" sldId="269"/>
        </pc:sldMkLst>
      </pc:sldChg>
      <pc:sldChg chg="del">
        <pc:chgData name="Claire.Harnett" userId="edddb424-bfc6-4d85-8905-6f548f644e18" providerId="ADAL" clId="{4004D74E-0227-4B10-B9B7-62A0B1BF6AFA}" dt="2021-08-30T20:10:20.110" v="126" actId="47"/>
        <pc:sldMkLst>
          <pc:docMk/>
          <pc:sldMk cId="3114622241" sldId="270"/>
        </pc:sldMkLst>
      </pc:sldChg>
      <pc:sldChg chg="del">
        <pc:chgData name="Claire.Harnett" userId="edddb424-bfc6-4d85-8905-6f548f644e18" providerId="ADAL" clId="{4004D74E-0227-4B10-B9B7-62A0B1BF6AFA}" dt="2021-08-30T20:10:20.475" v="127" actId="47"/>
        <pc:sldMkLst>
          <pc:docMk/>
          <pc:sldMk cId="3648198078" sldId="271"/>
        </pc:sldMkLst>
      </pc:sldChg>
      <pc:sldChg chg="del">
        <pc:chgData name="Claire.Harnett" userId="edddb424-bfc6-4d85-8905-6f548f644e18" providerId="ADAL" clId="{4004D74E-0227-4B10-B9B7-62A0B1BF6AFA}" dt="2021-08-30T20:10:20.943" v="128" actId="47"/>
        <pc:sldMkLst>
          <pc:docMk/>
          <pc:sldMk cId="2608419898" sldId="272"/>
        </pc:sldMkLst>
      </pc:sldChg>
      <pc:sldChg chg="del">
        <pc:chgData name="Claire.Harnett" userId="edddb424-bfc6-4d85-8905-6f548f644e18" providerId="ADAL" clId="{4004D74E-0227-4B10-B9B7-62A0B1BF6AFA}" dt="2021-08-30T20:10:21.360" v="129" actId="47"/>
        <pc:sldMkLst>
          <pc:docMk/>
          <pc:sldMk cId="2678792797" sldId="273"/>
        </pc:sldMkLst>
      </pc:sldChg>
      <pc:sldChg chg="del">
        <pc:chgData name="Claire.Harnett" userId="edddb424-bfc6-4d85-8905-6f548f644e18" providerId="ADAL" clId="{4004D74E-0227-4B10-B9B7-62A0B1BF6AFA}" dt="2021-08-30T20:10:21.675" v="130" actId="47"/>
        <pc:sldMkLst>
          <pc:docMk/>
          <pc:sldMk cId="2164621789" sldId="274"/>
        </pc:sldMkLst>
      </pc:sldChg>
      <pc:sldChg chg="del">
        <pc:chgData name="Claire.Harnett" userId="edddb424-bfc6-4d85-8905-6f548f644e18" providerId="ADAL" clId="{4004D74E-0227-4B10-B9B7-62A0B1BF6AFA}" dt="2021-08-30T20:10:21.962" v="131" actId="47"/>
        <pc:sldMkLst>
          <pc:docMk/>
          <pc:sldMk cId="3031318739" sldId="275"/>
        </pc:sldMkLst>
      </pc:sldChg>
      <pc:sldChg chg="del">
        <pc:chgData name="Claire.Harnett" userId="edddb424-bfc6-4d85-8905-6f548f644e18" providerId="ADAL" clId="{4004D74E-0227-4B10-B9B7-62A0B1BF6AFA}" dt="2021-08-30T20:10:22.395" v="132" actId="47"/>
        <pc:sldMkLst>
          <pc:docMk/>
          <pc:sldMk cId="1561729520" sldId="276"/>
        </pc:sldMkLst>
      </pc:sldChg>
      <pc:sldChg chg="del">
        <pc:chgData name="Claire.Harnett" userId="edddb424-bfc6-4d85-8905-6f548f644e18" providerId="ADAL" clId="{4004D74E-0227-4B10-B9B7-62A0B1BF6AFA}" dt="2021-08-30T20:10:22.795" v="133" actId="47"/>
        <pc:sldMkLst>
          <pc:docMk/>
          <pc:sldMk cId="3343741985" sldId="277"/>
        </pc:sldMkLst>
      </pc:sldChg>
      <pc:sldChg chg="del">
        <pc:chgData name="Claire.Harnett" userId="edddb424-bfc6-4d85-8905-6f548f644e18" providerId="ADAL" clId="{4004D74E-0227-4B10-B9B7-62A0B1BF6AFA}" dt="2021-08-30T20:10:23.452" v="134" actId="47"/>
        <pc:sldMkLst>
          <pc:docMk/>
          <pc:sldMk cId="3371825925" sldId="278"/>
        </pc:sldMkLst>
      </pc:sldChg>
      <pc:sldChg chg="modSp add mod">
        <pc:chgData name="Claire.Harnett" userId="edddb424-bfc6-4d85-8905-6f548f644e18" providerId="ADAL" clId="{4004D74E-0227-4B10-B9B7-62A0B1BF6AFA}" dt="2021-08-30T19:51:43.935" v="33" actId="207"/>
        <pc:sldMkLst>
          <pc:docMk/>
          <pc:sldMk cId="3556220666" sldId="279"/>
        </pc:sldMkLst>
        <pc:spChg chg="mod">
          <ac:chgData name="Claire.Harnett" userId="edddb424-bfc6-4d85-8905-6f548f644e18" providerId="ADAL" clId="{4004D74E-0227-4B10-B9B7-62A0B1BF6AFA}" dt="2021-08-30T19:51:43.935" v="33" actId="207"/>
          <ac:spMkLst>
            <pc:docMk/>
            <pc:sldMk cId="3556220666" sldId="279"/>
            <ac:spMk id="2" creationId="{00000000-0000-0000-0000-000000000000}"/>
          </ac:spMkLst>
        </pc:spChg>
      </pc:sldChg>
      <pc:sldChg chg="modSp add mod">
        <pc:chgData name="Claire.Harnett" userId="edddb424-bfc6-4d85-8905-6f548f644e18" providerId="ADAL" clId="{4004D74E-0227-4B10-B9B7-62A0B1BF6AFA}" dt="2021-08-30T19:52:12.864" v="34" actId="207"/>
        <pc:sldMkLst>
          <pc:docMk/>
          <pc:sldMk cId="3600359386" sldId="280"/>
        </pc:sldMkLst>
        <pc:spChg chg="mod">
          <ac:chgData name="Claire.Harnett" userId="edddb424-bfc6-4d85-8905-6f548f644e18" providerId="ADAL" clId="{4004D74E-0227-4B10-B9B7-62A0B1BF6AFA}" dt="2021-08-30T19:52:12.864" v="34" actId="207"/>
          <ac:spMkLst>
            <pc:docMk/>
            <pc:sldMk cId="3600359386" sldId="280"/>
            <ac:spMk id="2" creationId="{00000000-0000-0000-0000-000000000000}"/>
          </ac:spMkLst>
        </pc:spChg>
      </pc:sldChg>
      <pc:sldChg chg="modSp add mod">
        <pc:chgData name="Claire.Harnett" userId="edddb424-bfc6-4d85-8905-6f548f644e18" providerId="ADAL" clId="{4004D74E-0227-4B10-B9B7-62A0B1BF6AFA}" dt="2021-08-30T20:13:38.130" v="161" actId="114"/>
        <pc:sldMkLst>
          <pc:docMk/>
          <pc:sldMk cId="2964007901" sldId="281"/>
        </pc:sldMkLst>
        <pc:spChg chg="mod">
          <ac:chgData name="Claire.Harnett" userId="edddb424-bfc6-4d85-8905-6f548f644e18" providerId="ADAL" clId="{4004D74E-0227-4B10-B9B7-62A0B1BF6AFA}" dt="2021-08-30T19:52:50.080" v="35" actId="207"/>
          <ac:spMkLst>
            <pc:docMk/>
            <pc:sldMk cId="2964007901" sldId="281"/>
            <ac:spMk id="2" creationId="{00000000-0000-0000-0000-000000000000}"/>
          </ac:spMkLst>
        </pc:spChg>
        <pc:spChg chg="mod">
          <ac:chgData name="Claire.Harnett" userId="edddb424-bfc6-4d85-8905-6f548f644e18" providerId="ADAL" clId="{4004D74E-0227-4B10-B9B7-62A0B1BF6AFA}" dt="2021-08-30T20:13:38.130" v="161" actId="114"/>
          <ac:spMkLst>
            <pc:docMk/>
            <pc:sldMk cId="2964007901" sldId="281"/>
            <ac:spMk id="4" creationId="{00000000-0000-0000-0000-000000000000}"/>
          </ac:spMkLst>
        </pc:spChg>
      </pc:sldChg>
      <pc:sldChg chg="modSp add mod">
        <pc:chgData name="Claire.Harnett" userId="edddb424-bfc6-4d85-8905-6f548f644e18" providerId="ADAL" clId="{4004D74E-0227-4B10-B9B7-62A0B1BF6AFA}" dt="2021-08-30T20:14:13.182" v="167" actId="207"/>
        <pc:sldMkLst>
          <pc:docMk/>
          <pc:sldMk cId="1314698821" sldId="282"/>
        </pc:sldMkLst>
        <pc:spChg chg="mod">
          <ac:chgData name="Claire.Harnett" userId="edddb424-bfc6-4d85-8905-6f548f644e18" providerId="ADAL" clId="{4004D74E-0227-4B10-B9B7-62A0B1BF6AFA}" dt="2021-08-30T20:14:13.182" v="167" actId="207"/>
          <ac:spMkLst>
            <pc:docMk/>
            <pc:sldMk cId="1314698821" sldId="282"/>
            <ac:spMk id="2" creationId="{00000000-0000-0000-0000-000000000000}"/>
          </ac:spMkLst>
        </pc:spChg>
      </pc:sldChg>
      <pc:sldChg chg="modSp add mod">
        <pc:chgData name="Claire.Harnett" userId="edddb424-bfc6-4d85-8905-6f548f644e18" providerId="ADAL" clId="{4004D74E-0227-4B10-B9B7-62A0B1BF6AFA}" dt="2021-08-30T19:53:59.542" v="39" actId="114"/>
        <pc:sldMkLst>
          <pc:docMk/>
          <pc:sldMk cId="205209020" sldId="283"/>
        </pc:sldMkLst>
        <pc:spChg chg="mod">
          <ac:chgData name="Claire.Harnett" userId="edddb424-bfc6-4d85-8905-6f548f644e18" providerId="ADAL" clId="{4004D74E-0227-4B10-B9B7-62A0B1BF6AFA}" dt="2021-08-30T19:53:25.076" v="36" actId="207"/>
          <ac:spMkLst>
            <pc:docMk/>
            <pc:sldMk cId="205209020" sldId="283"/>
            <ac:spMk id="2" creationId="{00000000-0000-0000-0000-000000000000}"/>
          </ac:spMkLst>
        </pc:spChg>
        <pc:spChg chg="mod">
          <ac:chgData name="Claire.Harnett" userId="edddb424-bfc6-4d85-8905-6f548f644e18" providerId="ADAL" clId="{4004D74E-0227-4B10-B9B7-62A0B1BF6AFA}" dt="2021-08-30T19:53:59.542" v="39" actId="114"/>
          <ac:spMkLst>
            <pc:docMk/>
            <pc:sldMk cId="205209020" sldId="283"/>
            <ac:spMk id="4" creationId="{00000000-0000-0000-0000-000000000000}"/>
          </ac:spMkLst>
        </pc:spChg>
      </pc:sldChg>
      <pc:sldChg chg="modSp add mod">
        <pc:chgData name="Claire.Harnett" userId="edddb424-bfc6-4d85-8905-6f548f644e18" providerId="ADAL" clId="{4004D74E-0227-4B10-B9B7-62A0B1BF6AFA}" dt="2021-08-30T19:54:04.429" v="40" actId="207"/>
        <pc:sldMkLst>
          <pc:docMk/>
          <pc:sldMk cId="3632274963" sldId="284"/>
        </pc:sldMkLst>
        <pc:spChg chg="mod">
          <ac:chgData name="Claire.Harnett" userId="edddb424-bfc6-4d85-8905-6f548f644e18" providerId="ADAL" clId="{4004D74E-0227-4B10-B9B7-62A0B1BF6AFA}" dt="2021-08-30T19:54:04.429" v="40" actId="207"/>
          <ac:spMkLst>
            <pc:docMk/>
            <pc:sldMk cId="3632274963" sldId="284"/>
            <ac:spMk id="2" creationId="{00000000-0000-0000-0000-000000000000}"/>
          </ac:spMkLst>
        </pc:spChg>
      </pc:sldChg>
      <pc:sldChg chg="modSp add mod">
        <pc:chgData name="Claire.Harnett" userId="edddb424-bfc6-4d85-8905-6f548f644e18" providerId="ADAL" clId="{4004D74E-0227-4B10-B9B7-62A0B1BF6AFA}" dt="2021-08-30T19:55:27.345" v="41" actId="207"/>
        <pc:sldMkLst>
          <pc:docMk/>
          <pc:sldMk cId="1329698152" sldId="285"/>
        </pc:sldMkLst>
        <pc:spChg chg="mod">
          <ac:chgData name="Claire.Harnett" userId="edddb424-bfc6-4d85-8905-6f548f644e18" providerId="ADAL" clId="{4004D74E-0227-4B10-B9B7-62A0B1BF6AFA}" dt="2021-08-30T19:55:27.345" v="41" actId="207"/>
          <ac:spMkLst>
            <pc:docMk/>
            <pc:sldMk cId="1329698152" sldId="285"/>
            <ac:spMk id="2" creationId="{00000000-0000-0000-0000-000000000000}"/>
          </ac:spMkLst>
        </pc:spChg>
      </pc:sldChg>
      <pc:sldChg chg="modSp add mod">
        <pc:chgData name="Claire.Harnett" userId="edddb424-bfc6-4d85-8905-6f548f644e18" providerId="ADAL" clId="{4004D74E-0227-4B10-B9B7-62A0B1BF6AFA}" dt="2021-08-30T20:13:19.278" v="156" actId="114"/>
        <pc:sldMkLst>
          <pc:docMk/>
          <pc:sldMk cId="3230540099" sldId="286"/>
        </pc:sldMkLst>
        <pc:spChg chg="mod">
          <ac:chgData name="Claire.Harnett" userId="edddb424-bfc6-4d85-8905-6f548f644e18" providerId="ADAL" clId="{4004D74E-0227-4B10-B9B7-62A0B1BF6AFA}" dt="2021-08-30T19:57:01.176" v="42" actId="207"/>
          <ac:spMkLst>
            <pc:docMk/>
            <pc:sldMk cId="3230540099" sldId="286"/>
            <ac:spMk id="2" creationId="{00000000-0000-0000-0000-000000000000}"/>
          </ac:spMkLst>
        </pc:spChg>
        <pc:spChg chg="mod">
          <ac:chgData name="Claire.Harnett" userId="edddb424-bfc6-4d85-8905-6f548f644e18" providerId="ADAL" clId="{4004D74E-0227-4B10-B9B7-62A0B1BF6AFA}" dt="2021-08-30T20:13:19.278" v="156" actId="114"/>
          <ac:spMkLst>
            <pc:docMk/>
            <pc:sldMk cId="3230540099" sldId="286"/>
            <ac:spMk id="4" creationId="{00000000-0000-0000-0000-000000000000}"/>
          </ac:spMkLst>
        </pc:spChg>
      </pc:sldChg>
      <pc:sldChg chg="addSp delSp modSp add mod">
        <pc:chgData name="Claire.Harnett" userId="edddb424-bfc6-4d85-8905-6f548f644e18" providerId="ADAL" clId="{4004D74E-0227-4B10-B9B7-62A0B1BF6AFA}" dt="2021-08-30T20:00:15.782" v="59" actId="2711"/>
        <pc:sldMkLst>
          <pc:docMk/>
          <pc:sldMk cId="1799053097" sldId="287"/>
        </pc:sldMkLst>
        <pc:spChg chg="mod">
          <ac:chgData name="Claire.Harnett" userId="edddb424-bfc6-4d85-8905-6f548f644e18" providerId="ADAL" clId="{4004D74E-0227-4B10-B9B7-62A0B1BF6AFA}" dt="2021-08-30T19:59:15.595" v="46" actId="207"/>
          <ac:spMkLst>
            <pc:docMk/>
            <pc:sldMk cId="1799053097" sldId="287"/>
            <ac:spMk id="2" creationId="{00000000-0000-0000-0000-000000000000}"/>
          </ac:spMkLst>
        </pc:spChg>
        <pc:spChg chg="mod">
          <ac:chgData name="Claire.Harnett" userId="edddb424-bfc6-4d85-8905-6f548f644e18" providerId="ADAL" clId="{4004D74E-0227-4B10-B9B7-62A0B1BF6AFA}" dt="2021-08-30T20:00:15.782" v="59" actId="2711"/>
          <ac:spMkLst>
            <pc:docMk/>
            <pc:sldMk cId="1799053097" sldId="287"/>
            <ac:spMk id="5" creationId="{00000000-0000-0000-0000-000000000000}"/>
          </ac:spMkLst>
        </pc:spChg>
        <pc:picChg chg="del">
          <ac:chgData name="Claire.Harnett" userId="edddb424-bfc6-4d85-8905-6f548f644e18" providerId="ADAL" clId="{4004D74E-0227-4B10-B9B7-62A0B1BF6AFA}" dt="2021-08-30T19:59:11.350" v="45" actId="21"/>
          <ac:picMkLst>
            <pc:docMk/>
            <pc:sldMk cId="1799053097" sldId="287"/>
            <ac:picMk id="4" creationId="{00000000-0000-0000-0000-000000000000}"/>
          </ac:picMkLst>
        </pc:picChg>
        <pc:picChg chg="add mod modCrop">
          <ac:chgData name="Claire.Harnett" userId="edddb424-bfc6-4d85-8905-6f548f644e18" providerId="ADAL" clId="{4004D74E-0227-4B10-B9B7-62A0B1BF6AFA}" dt="2021-08-30T20:00:03.074" v="56" actId="1076"/>
          <ac:picMkLst>
            <pc:docMk/>
            <pc:sldMk cId="1799053097" sldId="287"/>
            <ac:picMk id="6" creationId="{F1B9EFBC-50E1-478E-8B20-7C588AEFB76F}"/>
          </ac:picMkLst>
        </pc:picChg>
      </pc:sldChg>
      <pc:sldChg chg="modSp add mod">
        <pc:chgData name="Claire.Harnett" userId="edddb424-bfc6-4d85-8905-6f548f644e18" providerId="ADAL" clId="{4004D74E-0227-4B10-B9B7-62A0B1BF6AFA}" dt="2021-08-30T20:01:05.036" v="68" actId="207"/>
        <pc:sldMkLst>
          <pc:docMk/>
          <pc:sldMk cId="2952244770" sldId="288"/>
        </pc:sldMkLst>
        <pc:spChg chg="mod">
          <ac:chgData name="Claire.Harnett" userId="edddb424-bfc6-4d85-8905-6f548f644e18" providerId="ADAL" clId="{4004D74E-0227-4B10-B9B7-62A0B1BF6AFA}" dt="2021-08-30T20:01:05.036" v="68" actId="207"/>
          <ac:spMkLst>
            <pc:docMk/>
            <pc:sldMk cId="2952244770" sldId="288"/>
            <ac:spMk id="2" creationId="{00000000-0000-0000-0000-000000000000}"/>
          </ac:spMkLst>
        </pc:spChg>
        <pc:spChg chg="mod">
          <ac:chgData name="Claire.Harnett" userId="edddb424-bfc6-4d85-8905-6f548f644e18" providerId="ADAL" clId="{4004D74E-0227-4B10-B9B7-62A0B1BF6AFA}" dt="2021-08-30T20:01:00.641" v="67" actId="14100"/>
          <ac:spMkLst>
            <pc:docMk/>
            <pc:sldMk cId="2952244770" sldId="288"/>
            <ac:spMk id="4" creationId="{00000000-0000-0000-0000-000000000000}"/>
          </ac:spMkLst>
        </pc:spChg>
      </pc:sldChg>
      <pc:sldChg chg="addSp delSp modSp add mod">
        <pc:chgData name="Claire.Harnett" userId="edddb424-bfc6-4d85-8905-6f548f644e18" providerId="ADAL" clId="{4004D74E-0227-4B10-B9B7-62A0B1BF6AFA}" dt="2021-08-30T20:02:41.294" v="84" actId="207"/>
        <pc:sldMkLst>
          <pc:docMk/>
          <pc:sldMk cId="3655068054" sldId="289"/>
        </pc:sldMkLst>
        <pc:spChg chg="mod">
          <ac:chgData name="Claire.Harnett" userId="edddb424-bfc6-4d85-8905-6f548f644e18" providerId="ADAL" clId="{4004D74E-0227-4B10-B9B7-62A0B1BF6AFA}" dt="2021-08-30T20:02:41.294" v="84" actId="207"/>
          <ac:spMkLst>
            <pc:docMk/>
            <pc:sldMk cId="3655068054" sldId="289"/>
            <ac:spMk id="2" creationId="{00000000-0000-0000-0000-000000000000}"/>
          </ac:spMkLst>
        </pc:spChg>
        <pc:spChg chg="mod">
          <ac:chgData name="Claire.Harnett" userId="edddb424-bfc6-4d85-8905-6f548f644e18" providerId="ADAL" clId="{4004D74E-0227-4B10-B9B7-62A0B1BF6AFA}" dt="2021-08-30T20:02:34.765" v="83" actId="1076"/>
          <ac:spMkLst>
            <pc:docMk/>
            <pc:sldMk cId="3655068054" sldId="289"/>
            <ac:spMk id="5" creationId="{00000000-0000-0000-0000-000000000000}"/>
          </ac:spMkLst>
        </pc:spChg>
        <pc:picChg chg="del">
          <ac:chgData name="Claire.Harnett" userId="edddb424-bfc6-4d85-8905-6f548f644e18" providerId="ADAL" clId="{4004D74E-0227-4B10-B9B7-62A0B1BF6AFA}" dt="2021-08-30T20:01:52.766" v="70" actId="21"/>
          <ac:picMkLst>
            <pc:docMk/>
            <pc:sldMk cId="3655068054" sldId="289"/>
            <ac:picMk id="4" creationId="{00000000-0000-0000-0000-000000000000}"/>
          </ac:picMkLst>
        </pc:picChg>
        <pc:picChg chg="add mod modCrop">
          <ac:chgData name="Claire.Harnett" userId="edddb424-bfc6-4d85-8905-6f548f644e18" providerId="ADAL" clId="{4004D74E-0227-4B10-B9B7-62A0B1BF6AFA}" dt="2021-08-30T20:02:26.007" v="80" actId="1076"/>
          <ac:picMkLst>
            <pc:docMk/>
            <pc:sldMk cId="3655068054" sldId="289"/>
            <ac:picMk id="6" creationId="{8B460E7D-3D01-498E-AA53-AD7B0D22C4A6}"/>
          </ac:picMkLst>
        </pc:picChg>
      </pc:sldChg>
      <pc:sldChg chg="modSp add mod">
        <pc:chgData name="Claire.Harnett" userId="edddb424-bfc6-4d85-8905-6f548f644e18" providerId="ADAL" clId="{4004D74E-0227-4B10-B9B7-62A0B1BF6AFA}" dt="2021-08-30T20:03:12.357" v="93" actId="27636"/>
        <pc:sldMkLst>
          <pc:docMk/>
          <pc:sldMk cId="1111448245" sldId="290"/>
        </pc:sldMkLst>
        <pc:spChg chg="mod">
          <ac:chgData name="Claire.Harnett" userId="edddb424-bfc6-4d85-8905-6f548f644e18" providerId="ADAL" clId="{4004D74E-0227-4B10-B9B7-62A0B1BF6AFA}" dt="2021-08-30T20:02:45.550" v="85" actId="207"/>
          <ac:spMkLst>
            <pc:docMk/>
            <pc:sldMk cId="1111448245" sldId="290"/>
            <ac:spMk id="2" creationId="{00000000-0000-0000-0000-000000000000}"/>
          </ac:spMkLst>
        </pc:spChg>
        <pc:spChg chg="mod">
          <ac:chgData name="Claire.Harnett" userId="edddb424-bfc6-4d85-8905-6f548f644e18" providerId="ADAL" clId="{4004D74E-0227-4B10-B9B7-62A0B1BF6AFA}" dt="2021-08-30T20:03:12.357" v="93" actId="27636"/>
          <ac:spMkLst>
            <pc:docMk/>
            <pc:sldMk cId="1111448245" sldId="290"/>
            <ac:spMk id="4" creationId="{00000000-0000-0000-0000-000000000000}"/>
          </ac:spMkLst>
        </pc:spChg>
      </pc:sldChg>
      <pc:sldChg chg="modSp add mod">
        <pc:chgData name="Claire.Harnett" userId="edddb424-bfc6-4d85-8905-6f548f644e18" providerId="ADAL" clId="{4004D74E-0227-4B10-B9B7-62A0B1BF6AFA}" dt="2021-08-30T20:05:07.724" v="100" actId="27636"/>
        <pc:sldMkLst>
          <pc:docMk/>
          <pc:sldMk cId="3189982165" sldId="291"/>
        </pc:sldMkLst>
        <pc:spChg chg="mod">
          <ac:chgData name="Claire.Harnett" userId="edddb424-bfc6-4d85-8905-6f548f644e18" providerId="ADAL" clId="{4004D74E-0227-4B10-B9B7-62A0B1BF6AFA}" dt="2021-08-30T20:03:25.152" v="94" actId="207"/>
          <ac:spMkLst>
            <pc:docMk/>
            <pc:sldMk cId="3189982165" sldId="291"/>
            <ac:spMk id="2" creationId="{00000000-0000-0000-0000-000000000000}"/>
          </ac:spMkLst>
        </pc:spChg>
        <pc:spChg chg="mod">
          <ac:chgData name="Claire.Harnett" userId="edddb424-bfc6-4d85-8905-6f548f644e18" providerId="ADAL" clId="{4004D74E-0227-4B10-B9B7-62A0B1BF6AFA}" dt="2021-08-30T20:05:07.724" v="100" actId="27636"/>
          <ac:spMkLst>
            <pc:docMk/>
            <pc:sldMk cId="3189982165" sldId="291"/>
            <ac:spMk id="3" creationId="{00000000-0000-0000-0000-000000000000}"/>
          </ac:spMkLst>
        </pc:spChg>
      </pc:sldChg>
      <pc:sldChg chg="add del">
        <pc:chgData name="Claire.Harnett" userId="edddb424-bfc6-4d85-8905-6f548f644e18" providerId="ADAL" clId="{4004D74E-0227-4B10-B9B7-62A0B1BF6AFA}" dt="2021-08-30T20:07:27.004" v="103" actId="47"/>
        <pc:sldMkLst>
          <pc:docMk/>
          <pc:sldMk cId="3744100892" sldId="292"/>
        </pc:sldMkLst>
      </pc:sldChg>
      <pc:sldChg chg="add del">
        <pc:chgData name="Claire.Harnett" userId="edddb424-bfc6-4d85-8905-6f548f644e18" providerId="ADAL" clId="{4004D74E-0227-4B10-B9B7-62A0B1BF6AFA}" dt="2021-08-30T20:07:28.163" v="104" actId="47"/>
        <pc:sldMkLst>
          <pc:docMk/>
          <pc:sldMk cId="3192521285" sldId="293"/>
        </pc:sldMkLst>
      </pc:sldChg>
      <pc:sldChg chg="modSp add mod ord">
        <pc:chgData name="Claire.Harnett" userId="edddb424-bfc6-4d85-8905-6f548f644e18" providerId="ADAL" clId="{4004D74E-0227-4B10-B9B7-62A0B1BF6AFA}" dt="2021-08-30T20:13:06.623" v="154" actId="108"/>
        <pc:sldMkLst>
          <pc:docMk/>
          <pc:sldMk cId="3846958391" sldId="294"/>
        </pc:sldMkLst>
        <pc:spChg chg="mod">
          <ac:chgData name="Claire.Harnett" userId="edddb424-bfc6-4d85-8905-6f548f644e18" providerId="ADAL" clId="{4004D74E-0227-4B10-B9B7-62A0B1BF6AFA}" dt="2021-08-30T20:05:14.522" v="101" actId="207"/>
          <ac:spMkLst>
            <pc:docMk/>
            <pc:sldMk cId="3846958391" sldId="294"/>
            <ac:spMk id="2" creationId="{00000000-0000-0000-0000-000000000000}"/>
          </ac:spMkLst>
        </pc:spChg>
        <pc:spChg chg="mod">
          <ac:chgData name="Claire.Harnett" userId="edddb424-bfc6-4d85-8905-6f548f644e18" providerId="ADAL" clId="{4004D74E-0227-4B10-B9B7-62A0B1BF6AFA}" dt="2021-08-30T20:13:06.623" v="154" actId="108"/>
          <ac:spMkLst>
            <pc:docMk/>
            <pc:sldMk cId="3846958391" sldId="294"/>
            <ac:spMk id="4" creationId="{00000000-0000-0000-0000-000000000000}"/>
          </ac:spMkLst>
        </pc:spChg>
      </pc:sldChg>
      <pc:sldChg chg="modSp add mod ord">
        <pc:chgData name="Claire.Harnett" userId="edddb424-bfc6-4d85-8905-6f548f644e18" providerId="ADAL" clId="{4004D74E-0227-4B10-B9B7-62A0B1BF6AFA}" dt="2021-08-30T20:07:22.342" v="102" actId="207"/>
        <pc:sldMkLst>
          <pc:docMk/>
          <pc:sldMk cId="1145695529" sldId="295"/>
        </pc:sldMkLst>
        <pc:spChg chg="mod">
          <ac:chgData name="Claire.Harnett" userId="edddb424-bfc6-4d85-8905-6f548f644e18" providerId="ADAL" clId="{4004D74E-0227-4B10-B9B7-62A0B1BF6AFA}" dt="2021-08-30T20:07:22.342" v="102" actId="207"/>
          <ac:spMkLst>
            <pc:docMk/>
            <pc:sldMk cId="1145695529" sldId="295"/>
            <ac:spMk id="2" creationId="{00000000-0000-0000-0000-000000000000}"/>
          </ac:spMkLst>
        </pc:spChg>
      </pc:sldChg>
      <pc:sldChg chg="modSp add mod">
        <pc:chgData name="Claire.Harnett" userId="edddb424-bfc6-4d85-8905-6f548f644e18" providerId="ADAL" clId="{4004D74E-0227-4B10-B9B7-62A0B1BF6AFA}" dt="2021-08-30T20:08:23.579" v="106" actId="255"/>
        <pc:sldMkLst>
          <pc:docMk/>
          <pc:sldMk cId="1478470074" sldId="296"/>
        </pc:sldMkLst>
        <pc:spChg chg="mod">
          <ac:chgData name="Claire.Harnett" userId="edddb424-bfc6-4d85-8905-6f548f644e18" providerId="ADAL" clId="{4004D74E-0227-4B10-B9B7-62A0B1BF6AFA}" dt="2021-08-30T20:08:13.388" v="105" actId="207"/>
          <ac:spMkLst>
            <pc:docMk/>
            <pc:sldMk cId="1478470074" sldId="296"/>
            <ac:spMk id="2" creationId="{00000000-0000-0000-0000-000000000000}"/>
          </ac:spMkLst>
        </pc:spChg>
        <pc:spChg chg="mod">
          <ac:chgData name="Claire.Harnett" userId="edddb424-bfc6-4d85-8905-6f548f644e18" providerId="ADAL" clId="{4004D74E-0227-4B10-B9B7-62A0B1BF6AFA}" dt="2021-08-30T20:08:23.579" v="106" actId="255"/>
          <ac:spMkLst>
            <pc:docMk/>
            <pc:sldMk cId="1478470074" sldId="296"/>
            <ac:spMk id="4" creationId="{00000000-0000-0000-0000-000000000000}"/>
          </ac:spMkLst>
        </pc:spChg>
      </pc:sldChg>
      <pc:sldChg chg="modSp add mod">
        <pc:chgData name="Claire.Harnett" userId="edddb424-bfc6-4d85-8905-6f548f644e18" providerId="ADAL" clId="{4004D74E-0227-4B10-B9B7-62A0B1BF6AFA}" dt="2021-08-30T20:08:43.714" v="107" actId="207"/>
        <pc:sldMkLst>
          <pc:docMk/>
          <pc:sldMk cId="467087131" sldId="297"/>
        </pc:sldMkLst>
        <pc:spChg chg="mod">
          <ac:chgData name="Claire.Harnett" userId="edddb424-bfc6-4d85-8905-6f548f644e18" providerId="ADAL" clId="{4004D74E-0227-4B10-B9B7-62A0B1BF6AFA}" dt="2021-08-30T20:08:43.714" v="107" actId="207"/>
          <ac:spMkLst>
            <pc:docMk/>
            <pc:sldMk cId="467087131" sldId="297"/>
            <ac:spMk id="2" creationId="{00000000-0000-0000-0000-000000000000}"/>
          </ac:spMkLst>
        </pc:spChg>
      </pc:sldChg>
      <pc:sldChg chg="modSp add mod">
        <pc:chgData name="Claire.Harnett" userId="edddb424-bfc6-4d85-8905-6f548f644e18" providerId="ADAL" clId="{4004D74E-0227-4B10-B9B7-62A0B1BF6AFA}" dt="2021-08-30T20:09:06.178" v="108" actId="207"/>
        <pc:sldMkLst>
          <pc:docMk/>
          <pc:sldMk cId="2357233416" sldId="298"/>
        </pc:sldMkLst>
        <pc:spChg chg="mod">
          <ac:chgData name="Claire.Harnett" userId="edddb424-bfc6-4d85-8905-6f548f644e18" providerId="ADAL" clId="{4004D74E-0227-4B10-B9B7-62A0B1BF6AFA}" dt="2021-08-30T20:09:06.178" v="108" actId="207"/>
          <ac:spMkLst>
            <pc:docMk/>
            <pc:sldMk cId="2357233416" sldId="298"/>
            <ac:spMk id="2" creationId="{00000000-0000-0000-0000-000000000000}"/>
          </ac:spMkLst>
        </pc:spChg>
      </pc:sldChg>
      <pc:sldChg chg="modSp add mod">
        <pc:chgData name="Claire.Harnett" userId="edddb424-bfc6-4d85-8905-6f548f644e18" providerId="ADAL" clId="{4004D74E-0227-4B10-B9B7-62A0B1BF6AFA}" dt="2021-08-30T20:09:57.677" v="112" actId="20577"/>
        <pc:sldMkLst>
          <pc:docMk/>
          <pc:sldMk cId="4162333092" sldId="299"/>
        </pc:sldMkLst>
        <pc:spChg chg="mod">
          <ac:chgData name="Claire.Harnett" userId="edddb424-bfc6-4d85-8905-6f548f644e18" providerId="ADAL" clId="{4004D74E-0227-4B10-B9B7-62A0B1BF6AFA}" dt="2021-08-30T20:09:11.890" v="109" actId="207"/>
          <ac:spMkLst>
            <pc:docMk/>
            <pc:sldMk cId="4162333092" sldId="299"/>
            <ac:spMk id="2" creationId="{00000000-0000-0000-0000-000000000000}"/>
          </ac:spMkLst>
        </pc:spChg>
        <pc:spChg chg="mod">
          <ac:chgData name="Claire.Harnett" userId="edddb424-bfc6-4d85-8905-6f548f644e18" providerId="ADAL" clId="{4004D74E-0227-4B10-B9B7-62A0B1BF6AFA}" dt="2021-08-30T20:09:57.677" v="112" actId="20577"/>
          <ac:spMkLst>
            <pc:docMk/>
            <pc:sldMk cId="4162333092" sldId="299"/>
            <ac:spMk id="4" creationId="{00000000-0000-0000-0000-000000000000}"/>
          </ac:spMkLst>
        </pc:spChg>
      </pc:sldChg>
      <pc:sldChg chg="add del">
        <pc:chgData name="Claire.Harnett" userId="edddb424-bfc6-4d85-8905-6f548f644e18" providerId="ADAL" clId="{4004D74E-0227-4B10-B9B7-62A0B1BF6AFA}" dt="2021-08-30T20:09:24.826" v="110" actId="2696"/>
        <pc:sldMkLst>
          <pc:docMk/>
          <pc:sldMk cId="1978972866" sldId="300"/>
        </pc:sldMkLst>
      </pc:sldChg>
      <pc:sldChg chg="modSp add mod">
        <pc:chgData name="Claire.Harnett" userId="edddb424-bfc6-4d85-8905-6f548f644e18" providerId="ADAL" clId="{4004D74E-0227-4B10-B9B7-62A0B1BF6AFA}" dt="2021-08-30T20:10:30.699" v="135" actId="207"/>
        <pc:sldMkLst>
          <pc:docMk/>
          <pc:sldMk cId="1004678183" sldId="301"/>
        </pc:sldMkLst>
        <pc:spChg chg="mod">
          <ac:chgData name="Claire.Harnett" userId="edddb424-bfc6-4d85-8905-6f548f644e18" providerId="ADAL" clId="{4004D74E-0227-4B10-B9B7-62A0B1BF6AFA}" dt="2021-08-30T20:10:30.699" v="135" actId="207"/>
          <ac:spMkLst>
            <pc:docMk/>
            <pc:sldMk cId="1004678183" sldId="301"/>
            <ac:spMk id="2" creationId="{00000000-0000-0000-0000-000000000000}"/>
          </ac:spMkLst>
        </pc:spChg>
      </pc:sldChg>
      <pc:sldChg chg="modSp add mod">
        <pc:chgData name="Claire.Harnett" userId="edddb424-bfc6-4d85-8905-6f548f644e18" providerId="ADAL" clId="{4004D74E-0227-4B10-B9B7-62A0B1BF6AFA}" dt="2021-08-30T20:11:09.527" v="136" actId="207"/>
        <pc:sldMkLst>
          <pc:docMk/>
          <pc:sldMk cId="1952859113" sldId="302"/>
        </pc:sldMkLst>
        <pc:spChg chg="mod">
          <ac:chgData name="Claire.Harnett" userId="edddb424-bfc6-4d85-8905-6f548f644e18" providerId="ADAL" clId="{4004D74E-0227-4B10-B9B7-62A0B1BF6AFA}" dt="2021-08-30T20:11:09.527" v="136" actId="207"/>
          <ac:spMkLst>
            <pc:docMk/>
            <pc:sldMk cId="1952859113" sldId="302"/>
            <ac:spMk id="2" creationId="{00000000-0000-0000-0000-000000000000}"/>
          </ac:spMkLst>
        </pc:spChg>
      </pc:sldChg>
      <pc:sldChg chg="modSp add mod">
        <pc:chgData name="Claire.Harnett" userId="edddb424-bfc6-4d85-8905-6f548f644e18" providerId="ADAL" clId="{4004D74E-0227-4B10-B9B7-62A0B1BF6AFA}" dt="2021-08-30T20:11:26.977" v="137" actId="207"/>
        <pc:sldMkLst>
          <pc:docMk/>
          <pc:sldMk cId="3751944411" sldId="303"/>
        </pc:sldMkLst>
        <pc:spChg chg="mod">
          <ac:chgData name="Claire.Harnett" userId="edddb424-bfc6-4d85-8905-6f548f644e18" providerId="ADAL" clId="{4004D74E-0227-4B10-B9B7-62A0B1BF6AFA}" dt="2021-08-30T20:11:26.977" v="137" actId="207"/>
          <ac:spMkLst>
            <pc:docMk/>
            <pc:sldMk cId="3751944411" sldId="303"/>
            <ac:spMk id="2" creationId="{00000000-0000-0000-0000-000000000000}"/>
          </ac:spMkLst>
        </pc:spChg>
      </pc:sldChg>
      <pc:sldChg chg="modSp add mod">
        <pc:chgData name="Claire.Harnett" userId="edddb424-bfc6-4d85-8905-6f548f644e18" providerId="ADAL" clId="{4004D74E-0227-4B10-B9B7-62A0B1BF6AFA}" dt="2021-08-30T20:12:35.498" v="145" actId="113"/>
        <pc:sldMkLst>
          <pc:docMk/>
          <pc:sldMk cId="4143263612" sldId="304"/>
        </pc:sldMkLst>
        <pc:spChg chg="mod">
          <ac:chgData name="Claire.Harnett" userId="edddb424-bfc6-4d85-8905-6f548f644e18" providerId="ADAL" clId="{4004D74E-0227-4B10-B9B7-62A0B1BF6AFA}" dt="2021-08-30T20:11:45.697" v="138" actId="207"/>
          <ac:spMkLst>
            <pc:docMk/>
            <pc:sldMk cId="4143263612" sldId="304"/>
            <ac:spMk id="2" creationId="{00000000-0000-0000-0000-000000000000}"/>
          </ac:spMkLst>
        </pc:spChg>
        <pc:spChg chg="mod">
          <ac:chgData name="Claire.Harnett" userId="edddb424-bfc6-4d85-8905-6f548f644e18" providerId="ADAL" clId="{4004D74E-0227-4B10-B9B7-62A0B1BF6AFA}" dt="2021-08-30T20:12:35.498" v="145" actId="113"/>
          <ac:spMkLst>
            <pc:docMk/>
            <pc:sldMk cId="4143263612" sldId="304"/>
            <ac:spMk id="4" creationId="{00000000-0000-0000-0000-000000000000}"/>
          </ac:spMkLst>
        </pc:spChg>
      </pc:sldChg>
      <pc:sldChg chg="modSp add mod">
        <pc:chgData name="Claire.Harnett" userId="edddb424-bfc6-4d85-8905-6f548f644e18" providerId="ADAL" clId="{4004D74E-0227-4B10-B9B7-62A0B1BF6AFA}" dt="2021-08-30T20:12:51.175" v="150" actId="108"/>
        <pc:sldMkLst>
          <pc:docMk/>
          <pc:sldMk cId="750449967" sldId="305"/>
        </pc:sldMkLst>
        <pc:spChg chg="mod">
          <ac:chgData name="Claire.Harnett" userId="edddb424-bfc6-4d85-8905-6f548f644e18" providerId="ADAL" clId="{4004D74E-0227-4B10-B9B7-62A0B1BF6AFA}" dt="2021-08-30T20:12:22.429" v="139" actId="207"/>
          <ac:spMkLst>
            <pc:docMk/>
            <pc:sldMk cId="750449967" sldId="305"/>
            <ac:spMk id="2" creationId="{00000000-0000-0000-0000-000000000000}"/>
          </ac:spMkLst>
        </pc:spChg>
        <pc:spChg chg="mod">
          <ac:chgData name="Claire.Harnett" userId="edddb424-bfc6-4d85-8905-6f548f644e18" providerId="ADAL" clId="{4004D74E-0227-4B10-B9B7-62A0B1BF6AFA}" dt="2021-08-30T20:12:51.175" v="150" actId="108"/>
          <ac:spMkLst>
            <pc:docMk/>
            <pc:sldMk cId="750449967" sldId="305"/>
            <ac:spMk id="4" creationId="{00000000-0000-0000-0000-000000000000}"/>
          </ac:spMkLst>
        </pc:spChg>
      </pc:sldChg>
      <pc:sldChg chg="modSp add mod">
        <pc:chgData name="Claire.Harnett" userId="edddb424-bfc6-4d85-8905-6f548f644e18" providerId="ADAL" clId="{4004D74E-0227-4B10-B9B7-62A0B1BF6AFA}" dt="2021-08-30T20:14:04.311" v="166" actId="207"/>
        <pc:sldMkLst>
          <pc:docMk/>
          <pc:sldMk cId="438396644" sldId="306"/>
        </pc:sldMkLst>
        <pc:spChg chg="mod">
          <ac:chgData name="Claire.Harnett" userId="edddb424-bfc6-4d85-8905-6f548f644e18" providerId="ADAL" clId="{4004D74E-0227-4B10-B9B7-62A0B1BF6AFA}" dt="2021-08-30T20:14:04.311" v="166" actId="207"/>
          <ac:spMkLst>
            <pc:docMk/>
            <pc:sldMk cId="438396644" sldId="306"/>
            <ac:spMk id="2" creationId="{00000000-0000-0000-0000-000000000000}"/>
          </ac:spMkLst>
        </pc:spChg>
        <pc:spChg chg="mod">
          <ac:chgData name="Claire.Harnett" userId="edddb424-bfc6-4d85-8905-6f548f644e18" providerId="ADAL" clId="{4004D74E-0227-4B10-B9B7-62A0B1BF6AFA}" dt="2021-08-30T20:13:58.471" v="165" actId="108"/>
          <ac:spMkLst>
            <pc:docMk/>
            <pc:sldMk cId="438396644" sldId="306"/>
            <ac:spMk id="4" creationId="{00000000-0000-0000-0000-000000000000}"/>
          </ac:spMkLst>
        </pc:spChg>
      </pc:sldChg>
      <pc:sldChg chg="modSp add mod">
        <pc:chgData name="Claire.Harnett" userId="edddb424-bfc6-4d85-8905-6f548f644e18" providerId="ADAL" clId="{4004D74E-0227-4B10-B9B7-62A0B1BF6AFA}" dt="2021-08-30T20:16:03.132" v="187" actId="27636"/>
        <pc:sldMkLst>
          <pc:docMk/>
          <pc:sldMk cId="1174046462" sldId="307"/>
        </pc:sldMkLst>
        <pc:spChg chg="mod">
          <ac:chgData name="Claire.Harnett" userId="edddb424-bfc6-4d85-8905-6f548f644e18" providerId="ADAL" clId="{4004D74E-0227-4B10-B9B7-62A0B1BF6AFA}" dt="2021-08-30T20:15:23.808" v="168" actId="207"/>
          <ac:spMkLst>
            <pc:docMk/>
            <pc:sldMk cId="1174046462" sldId="307"/>
            <ac:spMk id="2" creationId="{00000000-0000-0000-0000-000000000000}"/>
          </ac:spMkLst>
        </pc:spChg>
        <pc:spChg chg="mod">
          <ac:chgData name="Claire.Harnett" userId="edddb424-bfc6-4d85-8905-6f548f644e18" providerId="ADAL" clId="{4004D74E-0227-4B10-B9B7-62A0B1BF6AFA}" dt="2021-08-30T20:16:03.132" v="187" actId="27636"/>
          <ac:spMkLst>
            <pc:docMk/>
            <pc:sldMk cId="1174046462" sldId="307"/>
            <ac:spMk id="4" creationId="{00000000-0000-0000-0000-000000000000}"/>
          </ac:spMkLst>
        </pc:spChg>
      </pc:sldChg>
      <pc:sldChg chg="modSp add mod">
        <pc:chgData name="Claire.Harnett" userId="edddb424-bfc6-4d85-8905-6f548f644e18" providerId="ADAL" clId="{4004D74E-0227-4B10-B9B7-62A0B1BF6AFA}" dt="2021-08-30T20:15:57.320" v="183" actId="27636"/>
        <pc:sldMkLst>
          <pc:docMk/>
          <pc:sldMk cId="1452853731" sldId="308"/>
        </pc:sldMkLst>
        <pc:spChg chg="mod">
          <ac:chgData name="Claire.Harnett" userId="edddb424-bfc6-4d85-8905-6f548f644e18" providerId="ADAL" clId="{4004D74E-0227-4B10-B9B7-62A0B1BF6AFA}" dt="2021-08-30T20:15:57.320" v="183" actId="27636"/>
          <ac:spMkLst>
            <pc:docMk/>
            <pc:sldMk cId="1452853731" sldId="308"/>
            <ac:spMk id="4" creationId="{00000000-0000-0000-0000-000000000000}"/>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2267456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a:p>
        </p:txBody>
      </p:sp>
    </p:spTree>
    <p:extLst>
      <p:ext uri="{BB962C8B-B14F-4D97-AF65-F5344CB8AC3E}">
        <p14:creationId xmlns:p14="http://schemas.microsoft.com/office/powerpoint/2010/main" val="23923426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IE"/>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a:p>
        </p:txBody>
      </p:sp>
    </p:spTree>
    <p:extLst>
      <p:ext uri="{BB962C8B-B14F-4D97-AF65-F5344CB8AC3E}">
        <p14:creationId xmlns:p14="http://schemas.microsoft.com/office/powerpoint/2010/main" val="29687423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7" name="Rectangle 6"/>
          <p:cNvSpPr/>
          <p:nvPr userDrawn="1"/>
        </p:nvSpPr>
        <p:spPr>
          <a:xfrm>
            <a:off x="0" y="6183297"/>
            <a:ext cx="9135712" cy="504056"/>
          </a:xfrm>
          <a:prstGeom prst="rect">
            <a:avLst/>
          </a:prstGeom>
          <a:solidFill>
            <a:srgbClr val="FEDD4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400" i="1" dirty="0">
                <a:solidFill>
                  <a:schemeClr val="tx1"/>
                </a:solidFill>
                <a:cs typeface="Arial" panose="020B0604020202020204" pitchFamily="34" charset="0"/>
              </a:rPr>
              <a:t>Organisational Behaviour,</a:t>
            </a:r>
            <a:r>
              <a:rPr lang="en-GB" sz="1400" i="1" baseline="0" dirty="0">
                <a:solidFill>
                  <a:schemeClr val="tx1"/>
                </a:solidFill>
                <a:cs typeface="Arial" panose="020B0604020202020204" pitchFamily="34" charset="0"/>
              </a:rPr>
              <a:t> </a:t>
            </a:r>
            <a:r>
              <a:rPr lang="en-GB" sz="1400" i="0" baseline="0" dirty="0">
                <a:solidFill>
                  <a:schemeClr val="tx1"/>
                </a:solidFill>
                <a:cs typeface="Arial" panose="020B0604020202020204" pitchFamily="34" charset="0"/>
              </a:rPr>
              <a:t>second edition, e</a:t>
            </a:r>
            <a:r>
              <a:rPr lang="en-GB" sz="1400" dirty="0">
                <a:solidFill>
                  <a:schemeClr val="tx1"/>
                </a:solidFill>
                <a:cs typeface="Arial" panose="020B0604020202020204" pitchFamily="34" charset="0"/>
              </a:rPr>
              <a:t>dited by Christine Cross and Ronan Carbery</a:t>
            </a:r>
          </a:p>
          <a:p>
            <a:pPr algn="ctr"/>
            <a:r>
              <a:rPr lang="en-GB" sz="1400" dirty="0">
                <a:solidFill>
                  <a:schemeClr val="tx1"/>
                </a:solidFill>
                <a:cs typeface="Arial" panose="020B0604020202020204" pitchFamily="34" charset="0"/>
              </a:rPr>
              <a:t>©Bloomsbury</a:t>
            </a:r>
            <a:r>
              <a:rPr lang="en-GB" sz="1400" baseline="0" dirty="0">
                <a:solidFill>
                  <a:schemeClr val="tx1"/>
                </a:solidFill>
                <a:cs typeface="Arial" panose="020B0604020202020204" pitchFamily="34" charset="0"/>
              </a:rPr>
              <a:t> 2021</a:t>
            </a:r>
            <a:endParaRPr lang="en-GB" sz="1400" dirty="0">
              <a:solidFill>
                <a:schemeClr val="tx1"/>
              </a:solidFill>
              <a:cs typeface="Arial" panose="020B0604020202020204" pitchFamily="34" charset="0"/>
            </a:endParaRPr>
          </a:p>
        </p:txBody>
      </p:sp>
    </p:spTree>
    <p:extLst>
      <p:ext uri="{BB962C8B-B14F-4D97-AF65-F5344CB8AC3E}">
        <p14:creationId xmlns:p14="http://schemas.microsoft.com/office/powerpoint/2010/main" val="19256290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IE"/>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a:p>
        </p:txBody>
      </p:sp>
    </p:spTree>
    <p:extLst>
      <p:ext uri="{BB962C8B-B14F-4D97-AF65-F5344CB8AC3E}">
        <p14:creationId xmlns:p14="http://schemas.microsoft.com/office/powerpoint/2010/main" val="31341920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a:p>
        </p:txBody>
      </p:sp>
      <p:sp>
        <p:nvSpPr>
          <p:cNvPr id="6" name="Footer Placeholder 5"/>
          <p:cNvSpPr>
            <a:spLocks noGrp="1"/>
          </p:cNvSpPr>
          <p:nvPr>
            <p:ph type="ftr" sz="quarter" idx="11"/>
          </p:nvPr>
        </p:nvSpPr>
        <p:spPr/>
        <p:txBody>
          <a:bodyPr/>
          <a:lstStyle/>
          <a:p>
            <a:endParaRPr lang="en-IE"/>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a:p>
        </p:txBody>
      </p:sp>
    </p:spTree>
    <p:extLst>
      <p:ext uri="{BB962C8B-B14F-4D97-AF65-F5344CB8AC3E}">
        <p14:creationId xmlns:p14="http://schemas.microsoft.com/office/powerpoint/2010/main" val="27966618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IE"/>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7" name="Date Placeholder 6"/>
          <p:cNvSpPr>
            <a:spLocks noGrp="1"/>
          </p:cNvSpPr>
          <p:nvPr>
            <p:ph type="dt" sz="half" idx="10"/>
          </p:nvPr>
        </p:nvSpPr>
        <p:spPr/>
        <p:txBody>
          <a:bodyPr/>
          <a:lstStyle/>
          <a:p>
            <a:fld id="{576DCEE7-335A-44A1-8AA0-B7DDEFE159FE}" type="datetimeFigureOut">
              <a:rPr lang="en-IE" smtClean="0"/>
              <a:t>13/10/2021</a:t>
            </a:fld>
            <a:endParaRPr lang="en-IE"/>
          </a:p>
        </p:txBody>
      </p:sp>
      <p:sp>
        <p:nvSpPr>
          <p:cNvPr id="8" name="Footer Placeholder 7"/>
          <p:cNvSpPr>
            <a:spLocks noGrp="1"/>
          </p:cNvSpPr>
          <p:nvPr>
            <p:ph type="ftr" sz="quarter" idx="11"/>
          </p:nvPr>
        </p:nvSpPr>
        <p:spPr/>
        <p:txBody>
          <a:bodyPr/>
          <a:lstStyle/>
          <a:p>
            <a:endParaRPr lang="en-IE"/>
          </a:p>
        </p:txBody>
      </p:sp>
      <p:sp>
        <p:nvSpPr>
          <p:cNvPr id="9" name="Slide Number Placeholder 8"/>
          <p:cNvSpPr>
            <a:spLocks noGrp="1"/>
          </p:cNvSpPr>
          <p:nvPr>
            <p:ph type="sldNum" sz="quarter" idx="12"/>
          </p:nvPr>
        </p:nvSpPr>
        <p:spPr/>
        <p:txBody>
          <a:bodyPr/>
          <a:lstStyle/>
          <a:p>
            <a:fld id="{147EE8D3-2306-45B1-9F69-9A643D43E400}" type="slidenum">
              <a:rPr lang="en-IE" smtClean="0"/>
              <a:t>‹#›</a:t>
            </a:fld>
            <a:endParaRPr lang="en-IE"/>
          </a:p>
        </p:txBody>
      </p:sp>
    </p:spTree>
    <p:extLst>
      <p:ext uri="{BB962C8B-B14F-4D97-AF65-F5344CB8AC3E}">
        <p14:creationId xmlns:p14="http://schemas.microsoft.com/office/powerpoint/2010/main" val="35393538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Date Placeholder 2"/>
          <p:cNvSpPr>
            <a:spLocks noGrp="1"/>
          </p:cNvSpPr>
          <p:nvPr>
            <p:ph type="dt" sz="half" idx="10"/>
          </p:nvPr>
        </p:nvSpPr>
        <p:spPr/>
        <p:txBody>
          <a:bodyPr/>
          <a:lstStyle/>
          <a:p>
            <a:fld id="{576DCEE7-335A-44A1-8AA0-B7DDEFE159FE}" type="datetimeFigureOut">
              <a:rPr lang="en-IE" smtClean="0"/>
              <a:t>13/10/2021</a:t>
            </a:fld>
            <a:endParaRPr lang="en-IE"/>
          </a:p>
        </p:txBody>
      </p:sp>
      <p:sp>
        <p:nvSpPr>
          <p:cNvPr id="4" name="Footer Placeholder 3"/>
          <p:cNvSpPr>
            <a:spLocks noGrp="1"/>
          </p:cNvSpPr>
          <p:nvPr>
            <p:ph type="ftr" sz="quarter" idx="11"/>
          </p:nvPr>
        </p:nvSpPr>
        <p:spPr/>
        <p:txBody>
          <a:bodyPr/>
          <a:lstStyle/>
          <a:p>
            <a:endParaRPr lang="en-IE"/>
          </a:p>
        </p:txBody>
      </p:sp>
      <p:sp>
        <p:nvSpPr>
          <p:cNvPr id="5" name="Slide Number Placeholder 4"/>
          <p:cNvSpPr>
            <a:spLocks noGrp="1"/>
          </p:cNvSpPr>
          <p:nvPr>
            <p:ph type="sldNum" sz="quarter" idx="12"/>
          </p:nvPr>
        </p:nvSpPr>
        <p:spPr/>
        <p:txBody>
          <a:bodyPr/>
          <a:lstStyle/>
          <a:p>
            <a:fld id="{147EE8D3-2306-45B1-9F69-9A643D43E400}" type="slidenum">
              <a:rPr lang="en-IE" smtClean="0"/>
              <a:t>‹#›</a:t>
            </a:fld>
            <a:endParaRPr lang="en-IE"/>
          </a:p>
        </p:txBody>
      </p:sp>
    </p:spTree>
    <p:extLst>
      <p:ext uri="{BB962C8B-B14F-4D97-AF65-F5344CB8AC3E}">
        <p14:creationId xmlns:p14="http://schemas.microsoft.com/office/powerpoint/2010/main" val="1536260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76DCEE7-335A-44A1-8AA0-B7DDEFE159FE}" type="datetimeFigureOut">
              <a:rPr lang="en-IE" smtClean="0"/>
              <a:t>13/10/2021</a:t>
            </a:fld>
            <a:endParaRPr lang="en-IE"/>
          </a:p>
        </p:txBody>
      </p:sp>
      <p:sp>
        <p:nvSpPr>
          <p:cNvPr id="3" name="Footer Placeholder 2"/>
          <p:cNvSpPr>
            <a:spLocks noGrp="1"/>
          </p:cNvSpPr>
          <p:nvPr>
            <p:ph type="ftr" sz="quarter" idx="11"/>
          </p:nvPr>
        </p:nvSpPr>
        <p:spPr/>
        <p:txBody>
          <a:bodyPr/>
          <a:lstStyle/>
          <a:p>
            <a:endParaRPr lang="en-IE"/>
          </a:p>
        </p:txBody>
      </p:sp>
      <p:sp>
        <p:nvSpPr>
          <p:cNvPr id="4" name="Slide Number Placeholder 3"/>
          <p:cNvSpPr>
            <a:spLocks noGrp="1"/>
          </p:cNvSpPr>
          <p:nvPr>
            <p:ph type="sldNum" sz="quarter" idx="12"/>
          </p:nvPr>
        </p:nvSpPr>
        <p:spPr/>
        <p:txBody>
          <a:bodyPr/>
          <a:lstStyle/>
          <a:p>
            <a:fld id="{147EE8D3-2306-45B1-9F69-9A643D43E400}" type="slidenum">
              <a:rPr lang="en-IE" smtClean="0"/>
              <a:t>‹#›</a:t>
            </a:fld>
            <a:endParaRPr lang="en-IE"/>
          </a:p>
        </p:txBody>
      </p:sp>
    </p:spTree>
    <p:extLst>
      <p:ext uri="{BB962C8B-B14F-4D97-AF65-F5344CB8AC3E}">
        <p14:creationId xmlns:p14="http://schemas.microsoft.com/office/powerpoint/2010/main" val="39539790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IE"/>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a:p>
        </p:txBody>
      </p:sp>
      <p:sp>
        <p:nvSpPr>
          <p:cNvPr id="6" name="Footer Placeholder 5"/>
          <p:cNvSpPr>
            <a:spLocks noGrp="1"/>
          </p:cNvSpPr>
          <p:nvPr>
            <p:ph type="ftr" sz="quarter" idx="11"/>
          </p:nvPr>
        </p:nvSpPr>
        <p:spPr/>
        <p:txBody>
          <a:bodyPr/>
          <a:lstStyle/>
          <a:p>
            <a:endParaRPr lang="en-IE"/>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a:p>
        </p:txBody>
      </p:sp>
    </p:spTree>
    <p:extLst>
      <p:ext uri="{BB962C8B-B14F-4D97-AF65-F5344CB8AC3E}">
        <p14:creationId xmlns:p14="http://schemas.microsoft.com/office/powerpoint/2010/main" val="31299074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IE"/>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E"/>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a:p>
        </p:txBody>
      </p:sp>
      <p:sp>
        <p:nvSpPr>
          <p:cNvPr id="6" name="Footer Placeholder 5"/>
          <p:cNvSpPr>
            <a:spLocks noGrp="1"/>
          </p:cNvSpPr>
          <p:nvPr>
            <p:ph type="ftr" sz="quarter" idx="11"/>
          </p:nvPr>
        </p:nvSpPr>
        <p:spPr/>
        <p:txBody>
          <a:bodyPr/>
          <a:lstStyle/>
          <a:p>
            <a:endParaRPr lang="en-IE"/>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a:p>
        </p:txBody>
      </p:sp>
    </p:spTree>
    <p:extLst>
      <p:ext uri="{BB962C8B-B14F-4D97-AF65-F5344CB8AC3E}">
        <p14:creationId xmlns:p14="http://schemas.microsoft.com/office/powerpoint/2010/main" val="14468686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IE"/>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76DCEE7-335A-44A1-8AA0-B7DDEFE159FE}" type="datetimeFigureOut">
              <a:rPr lang="en-IE" smtClean="0"/>
              <a:t>13/10/2021</a:t>
            </a:fld>
            <a:endParaRPr lang="en-IE"/>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E"/>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47EE8D3-2306-45B1-9F69-9A643D43E400}" type="slidenum">
              <a:rPr lang="en-IE" smtClean="0"/>
              <a:t>‹#›</a:t>
            </a:fld>
            <a:endParaRPr lang="en-IE"/>
          </a:p>
        </p:txBody>
      </p:sp>
    </p:spTree>
    <p:extLst>
      <p:ext uri="{BB962C8B-B14F-4D97-AF65-F5344CB8AC3E}">
        <p14:creationId xmlns:p14="http://schemas.microsoft.com/office/powerpoint/2010/main" val="65397077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3BBCD6"/>
        </a:solidFill>
        <a:effectLst/>
      </p:bgPr>
    </p:bg>
    <p:spTree>
      <p:nvGrpSpPr>
        <p:cNvPr id="1" name=""/>
        <p:cNvGrpSpPr/>
        <p:nvPr/>
      </p:nvGrpSpPr>
      <p:grpSpPr>
        <a:xfrm>
          <a:off x="0" y="0"/>
          <a:ext cx="0" cy="0"/>
          <a:chOff x="0" y="0"/>
          <a:chExt cx="0" cy="0"/>
        </a:xfrm>
      </p:grpSpPr>
      <p:sp>
        <p:nvSpPr>
          <p:cNvPr id="6" name="Rectangle 5"/>
          <p:cNvSpPr/>
          <p:nvPr/>
        </p:nvSpPr>
        <p:spPr>
          <a:xfrm>
            <a:off x="0" y="3284984"/>
            <a:ext cx="9144000" cy="3573016"/>
          </a:xfrm>
          <a:prstGeom prst="rect">
            <a:avLst/>
          </a:prstGeom>
          <a:solidFill>
            <a:srgbClr val="FEDD43"/>
          </a:solidFill>
          <a:ln>
            <a:solidFill>
              <a:srgbClr val="00AFC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4000" dirty="0">
              <a:solidFill>
                <a:srgbClr val="25AEC9"/>
              </a:solidFill>
              <a:latin typeface="+mj-lt"/>
            </a:endParaRPr>
          </a:p>
        </p:txBody>
      </p:sp>
      <p:sp>
        <p:nvSpPr>
          <p:cNvPr id="2" name="TextBox 1"/>
          <p:cNvSpPr txBox="1"/>
          <p:nvPr/>
        </p:nvSpPr>
        <p:spPr>
          <a:xfrm>
            <a:off x="3311860" y="1657057"/>
            <a:ext cx="2520280" cy="707886"/>
          </a:xfrm>
          <a:prstGeom prst="rect">
            <a:avLst/>
          </a:prstGeom>
          <a:noFill/>
        </p:spPr>
        <p:txBody>
          <a:bodyPr wrap="square" rtlCol="0">
            <a:spAutoFit/>
          </a:bodyPr>
          <a:lstStyle/>
          <a:p>
            <a:r>
              <a:rPr lang="en-GB" sz="4000" dirty="0">
                <a:solidFill>
                  <a:srgbClr val="FEDD43"/>
                </a:solidFill>
              </a:rPr>
              <a:t>Chapter 13</a:t>
            </a:r>
          </a:p>
        </p:txBody>
      </p:sp>
      <p:sp>
        <p:nvSpPr>
          <p:cNvPr id="4" name="TextBox 3"/>
          <p:cNvSpPr txBox="1"/>
          <p:nvPr/>
        </p:nvSpPr>
        <p:spPr>
          <a:xfrm>
            <a:off x="755576" y="3645024"/>
            <a:ext cx="7920880" cy="707886"/>
          </a:xfrm>
          <a:prstGeom prst="rect">
            <a:avLst/>
          </a:prstGeom>
          <a:noFill/>
        </p:spPr>
        <p:txBody>
          <a:bodyPr wrap="square" rtlCol="0">
            <a:spAutoFit/>
          </a:bodyPr>
          <a:lstStyle/>
          <a:p>
            <a:pPr algn="ctr"/>
            <a:r>
              <a:rPr lang="en-GB" sz="4000" dirty="0">
                <a:solidFill>
                  <a:srgbClr val="25AEC9"/>
                </a:solidFill>
              </a:rPr>
              <a:t>Managing Organisation Change</a:t>
            </a:r>
          </a:p>
        </p:txBody>
      </p:sp>
    </p:spTree>
    <p:extLst>
      <p:ext uri="{BB962C8B-B14F-4D97-AF65-F5344CB8AC3E}">
        <p14:creationId xmlns:p14="http://schemas.microsoft.com/office/powerpoint/2010/main" val="61491662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The McKinsey 7S Framework</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0000" lnSpcReduction="20000"/>
          </a:bodyPr>
          <a:lstStyle/>
          <a:p>
            <a:r>
              <a:rPr lang="en-GB" dirty="0"/>
              <a:t>The basic premise of the model is that there are seven internal aspects of an organisation that need to be aligned if it is to be successful with a change event</a:t>
            </a:r>
          </a:p>
          <a:p>
            <a:endParaRPr lang="en-GB" sz="2200" dirty="0"/>
          </a:p>
          <a:p>
            <a:pPr lvl="1"/>
            <a:r>
              <a:rPr lang="en-GB" b="1" dirty="0"/>
              <a:t>Strategy</a:t>
            </a:r>
            <a:r>
              <a:rPr lang="en-GB" dirty="0"/>
              <a:t> - the plan devised to maintain and build competitive advantage over the competition</a:t>
            </a:r>
            <a:endParaRPr lang="en-IE" dirty="0"/>
          </a:p>
          <a:p>
            <a:pPr lvl="1"/>
            <a:r>
              <a:rPr lang="en-GB" b="1" dirty="0"/>
              <a:t>Structure</a:t>
            </a:r>
            <a:r>
              <a:rPr lang="en-GB" dirty="0"/>
              <a:t> - the way the organisation is structured and who reports to whom. </a:t>
            </a:r>
            <a:endParaRPr lang="en-IE" dirty="0"/>
          </a:p>
          <a:p>
            <a:pPr lvl="1"/>
            <a:r>
              <a:rPr lang="en-GB" b="1" dirty="0"/>
              <a:t>Systems</a:t>
            </a:r>
            <a:r>
              <a:rPr lang="en-GB" dirty="0"/>
              <a:t> - the daily activities and procedures that staff members engage in to get the job done</a:t>
            </a:r>
            <a:endParaRPr lang="en-IE" dirty="0"/>
          </a:p>
          <a:p>
            <a:pPr lvl="1"/>
            <a:r>
              <a:rPr lang="en-GB" b="1" dirty="0"/>
              <a:t>Shared Values</a:t>
            </a:r>
            <a:r>
              <a:rPr lang="en-GB" dirty="0"/>
              <a:t> - the core values of the company that are evidenced in the corporate culture and the general work ethic</a:t>
            </a:r>
            <a:endParaRPr lang="en-IE" dirty="0"/>
          </a:p>
          <a:p>
            <a:pPr lvl="1"/>
            <a:r>
              <a:rPr lang="en-GB" b="1" dirty="0"/>
              <a:t>Style</a:t>
            </a:r>
            <a:r>
              <a:rPr lang="en-GB" dirty="0"/>
              <a:t> - the style of leadership adopted</a:t>
            </a:r>
            <a:endParaRPr lang="en-IE" dirty="0"/>
          </a:p>
          <a:p>
            <a:pPr lvl="1"/>
            <a:r>
              <a:rPr lang="en-GB" b="1" dirty="0"/>
              <a:t>Staff</a:t>
            </a:r>
            <a:r>
              <a:rPr lang="en-GB" dirty="0"/>
              <a:t> - the employees and their general capabilities</a:t>
            </a:r>
            <a:endParaRPr lang="en-IE" dirty="0"/>
          </a:p>
          <a:p>
            <a:pPr lvl="1"/>
            <a:r>
              <a:rPr lang="en-GB" b="1" dirty="0"/>
              <a:t>Skills</a:t>
            </a:r>
            <a:r>
              <a:rPr lang="en-GB" dirty="0"/>
              <a:t> - the actual skills and competencies of the employees working for the company</a:t>
            </a:r>
            <a:endParaRPr lang="en-IE" dirty="0"/>
          </a:p>
        </p:txBody>
      </p:sp>
    </p:spTree>
    <p:extLst>
      <p:ext uri="{BB962C8B-B14F-4D97-AF65-F5344CB8AC3E}">
        <p14:creationId xmlns:p14="http://schemas.microsoft.com/office/powerpoint/2010/main" val="111144824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The Planned Change Process </a:t>
            </a:r>
            <a:endParaRPr lang="en-IE" sz="4000"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85000" lnSpcReduction="20000"/>
          </a:bodyPr>
          <a:lstStyle/>
          <a:p>
            <a:r>
              <a:rPr lang="en-GB" sz="2800" dirty="0"/>
              <a:t>At some point in time organisations have desired to change some facet of how they operate and have taken deliberate, planned rational steps to accommodate this change</a:t>
            </a:r>
          </a:p>
          <a:p>
            <a:endParaRPr lang="en-GB" sz="2800" dirty="0"/>
          </a:p>
          <a:p>
            <a:r>
              <a:rPr lang="en-GB" sz="2800" dirty="0"/>
              <a:t>Leaders seeking to implement organisational change are often surprised by the degree of complacency and lack of interest they face from their employees</a:t>
            </a:r>
          </a:p>
          <a:p>
            <a:endParaRPr lang="en-GB" sz="2800" dirty="0"/>
          </a:p>
          <a:p>
            <a:r>
              <a:rPr lang="en-GB" sz="2800" dirty="0"/>
              <a:t>The planned approach to organisational change assumes that change strategies are intentional and rational processes, which rely on analysis, forecasting and planning, thus resulting in the logical and rational implementation of change within the organisation (Hayes, 2018)</a:t>
            </a:r>
          </a:p>
          <a:p>
            <a:endParaRPr lang="en-GB" sz="2800" dirty="0"/>
          </a:p>
        </p:txBody>
      </p:sp>
    </p:spTree>
    <p:extLst>
      <p:ext uri="{BB962C8B-B14F-4D97-AF65-F5344CB8AC3E}">
        <p14:creationId xmlns:p14="http://schemas.microsoft.com/office/powerpoint/2010/main" val="318998216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Lewin’s Change Model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0000" lnSpcReduction="20000"/>
          </a:bodyPr>
          <a:lstStyle/>
          <a:p>
            <a:pPr marL="0" indent="0">
              <a:buNone/>
            </a:pPr>
            <a:r>
              <a:rPr lang="en-GB" dirty="0"/>
              <a:t>Kurt Lewin identified three stages of change that are the basis of contemporary approaches to change management:</a:t>
            </a:r>
          </a:p>
          <a:p>
            <a:endParaRPr lang="en-GB" b="1" dirty="0"/>
          </a:p>
          <a:p>
            <a:r>
              <a:rPr lang="en-GB" i="1" dirty="0"/>
              <a:t>Unfreezing</a:t>
            </a:r>
            <a:r>
              <a:rPr lang="en-GB" dirty="0"/>
              <a:t>: consists of unlearning past behaviour. To break the social habits that support existing patterns of behaviour, a leader needs to initiate unfreezing or create dissatisfaction with the status quo by alerting organisational members to the need for change</a:t>
            </a:r>
          </a:p>
          <a:p>
            <a:endParaRPr lang="en-GB" b="1" dirty="0"/>
          </a:p>
          <a:p>
            <a:r>
              <a:rPr lang="en-GB" sz="3100" i="1" dirty="0"/>
              <a:t>Moving</a:t>
            </a:r>
            <a:r>
              <a:rPr lang="en-GB" b="1" dirty="0"/>
              <a:t>:</a:t>
            </a:r>
            <a:r>
              <a:rPr lang="en-GB" i="1" dirty="0"/>
              <a:t> </a:t>
            </a:r>
            <a:r>
              <a:rPr lang="en-GB" dirty="0"/>
              <a:t>is where the change actually occurs and the organisation moves to a desired state. During this stage, new policies, procedures, structures, behaviours and attitudes are developed</a:t>
            </a:r>
          </a:p>
          <a:p>
            <a:endParaRPr lang="en-GB" b="1" dirty="0"/>
          </a:p>
          <a:p>
            <a:r>
              <a:rPr lang="en-GB" sz="3100" i="1" dirty="0"/>
              <a:t>Refreezing:</a:t>
            </a:r>
            <a:r>
              <a:rPr lang="en-GB" i="1" dirty="0"/>
              <a:t> </a:t>
            </a:r>
            <a:r>
              <a:rPr lang="en-GB" dirty="0"/>
              <a:t>involves reinforcing and measuring behavioural change. Once change has been implemented, in order to be successful, the new situation must be refrozen so it can be sustained over time</a:t>
            </a:r>
            <a:endParaRPr lang="en-IE" dirty="0"/>
          </a:p>
          <a:p>
            <a:endParaRPr lang="en-IE" dirty="0"/>
          </a:p>
        </p:txBody>
      </p:sp>
    </p:spTree>
    <p:extLst>
      <p:ext uri="{BB962C8B-B14F-4D97-AF65-F5344CB8AC3E}">
        <p14:creationId xmlns:p14="http://schemas.microsoft.com/office/powerpoint/2010/main" val="384695839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Lewin’s Change Model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0000" lnSpcReduction="20000"/>
          </a:bodyPr>
          <a:lstStyle/>
          <a:p>
            <a:r>
              <a:rPr lang="en-GB" dirty="0" err="1"/>
              <a:t>Lippitt</a:t>
            </a:r>
            <a:r>
              <a:rPr lang="en-GB" dirty="0"/>
              <a:t> </a:t>
            </a:r>
            <a:r>
              <a:rPr lang="en-GB" i="1" dirty="0"/>
              <a:t>et al.</a:t>
            </a:r>
            <a:r>
              <a:rPr lang="en-GB" dirty="0"/>
              <a:t> (1958) has expanded the moving stage by differentiating three dimensions which are important to achieving the change: </a:t>
            </a:r>
            <a:endParaRPr lang="en-IE" dirty="0"/>
          </a:p>
          <a:p>
            <a:pPr lvl="1"/>
            <a:r>
              <a:rPr lang="en-GB" dirty="0"/>
              <a:t>the clarification or diagnosis of the problem </a:t>
            </a:r>
            <a:endParaRPr lang="en-IE" dirty="0"/>
          </a:p>
          <a:p>
            <a:pPr lvl="1"/>
            <a:r>
              <a:rPr lang="en-GB" dirty="0"/>
              <a:t>the examination of alternative routes and goals, and the establishment of goals and intentions for action </a:t>
            </a:r>
            <a:endParaRPr lang="en-IE" dirty="0"/>
          </a:p>
          <a:p>
            <a:pPr lvl="1"/>
            <a:r>
              <a:rPr lang="en-GB" dirty="0"/>
              <a:t>the transformation of intentions into actual change efforts</a:t>
            </a:r>
            <a:endParaRPr lang="en-IE" dirty="0"/>
          </a:p>
          <a:p>
            <a:endParaRPr lang="en-GB" dirty="0"/>
          </a:p>
          <a:p>
            <a:r>
              <a:rPr lang="en-GB" dirty="0"/>
              <a:t>Egan (1996) focused on both the unfreezing </a:t>
            </a:r>
            <a:r>
              <a:rPr lang="en-GB" i="1" dirty="0"/>
              <a:t>and</a:t>
            </a:r>
            <a:r>
              <a:rPr lang="en-GB" dirty="0"/>
              <a:t> moving stages of Lewin’s model. He identified the importance of </a:t>
            </a:r>
          </a:p>
          <a:p>
            <a:pPr lvl="1"/>
            <a:r>
              <a:rPr lang="en-GB" dirty="0"/>
              <a:t>the assessment of the current scenario (diagnosis), </a:t>
            </a:r>
          </a:p>
          <a:p>
            <a:pPr lvl="1"/>
            <a:r>
              <a:rPr lang="en-GB" dirty="0"/>
              <a:t>mapping out the preferred scenario (visioning) </a:t>
            </a:r>
          </a:p>
          <a:p>
            <a:pPr lvl="1"/>
            <a:r>
              <a:rPr lang="en-GB" dirty="0"/>
              <a:t>the movement from the current to the preferred scenario (planning for change)</a:t>
            </a:r>
            <a:endParaRPr lang="en-IE" dirty="0"/>
          </a:p>
        </p:txBody>
      </p:sp>
    </p:spTree>
    <p:extLst>
      <p:ext uri="{BB962C8B-B14F-4D97-AF65-F5344CB8AC3E}">
        <p14:creationId xmlns:p14="http://schemas.microsoft.com/office/powerpoint/2010/main" val="114569552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Employee Resistance to Change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0000" lnSpcReduction="20000"/>
          </a:bodyPr>
          <a:lstStyle/>
          <a:p>
            <a:r>
              <a:rPr lang="en-GB" b="1" dirty="0"/>
              <a:t>Resistance</a:t>
            </a:r>
            <a:r>
              <a:rPr lang="en-GB" dirty="0"/>
              <a:t> refers to action, overt or covert, exerted on behalf of maintaining the status quo</a:t>
            </a:r>
          </a:p>
          <a:p>
            <a:endParaRPr lang="en-GB" dirty="0"/>
          </a:p>
          <a:p>
            <a:r>
              <a:rPr lang="en-GB" dirty="0"/>
              <a:t>Resistance to change can have a significant impact and influence upon the success of an organisational change project</a:t>
            </a:r>
          </a:p>
          <a:p>
            <a:endParaRPr lang="en-GB" dirty="0"/>
          </a:p>
          <a:p>
            <a:r>
              <a:rPr lang="en-GB" dirty="0"/>
              <a:t>According to Jones </a:t>
            </a:r>
            <a:r>
              <a:rPr lang="en-GB" i="1" dirty="0"/>
              <a:t>et al.</a:t>
            </a:r>
            <a:r>
              <a:rPr lang="en-GB" dirty="0"/>
              <a:t> (2008) the reasons why employees resist change include the following:  </a:t>
            </a:r>
            <a:endParaRPr lang="en-IE" dirty="0"/>
          </a:p>
          <a:p>
            <a:pPr lvl="1"/>
            <a:r>
              <a:rPr lang="en-GB" sz="3100" dirty="0"/>
              <a:t>Satisfaction with the status quo </a:t>
            </a:r>
            <a:endParaRPr lang="en-IE" sz="3100" dirty="0"/>
          </a:p>
          <a:p>
            <a:pPr lvl="1"/>
            <a:r>
              <a:rPr lang="en-GB" sz="3100" dirty="0"/>
              <a:t>Perception of change as a personal threat </a:t>
            </a:r>
            <a:endParaRPr lang="en-IE" sz="3100" dirty="0"/>
          </a:p>
          <a:p>
            <a:pPr lvl="1"/>
            <a:r>
              <a:rPr lang="en-GB" sz="3100" dirty="0"/>
              <a:t>View the cost of change as outweighing the benefits </a:t>
            </a:r>
            <a:endParaRPr lang="en-IE" sz="3100" dirty="0"/>
          </a:p>
          <a:p>
            <a:pPr lvl="1"/>
            <a:r>
              <a:rPr lang="en-GB" sz="3100" dirty="0"/>
              <a:t>Belief that management is mishandling the process</a:t>
            </a:r>
            <a:endParaRPr lang="en-IE" sz="3100" dirty="0"/>
          </a:p>
          <a:p>
            <a:pPr lvl="1"/>
            <a:r>
              <a:rPr lang="en-GB" sz="3100" dirty="0"/>
              <a:t>Belief that the change effort is not likely to succeed</a:t>
            </a:r>
            <a:endParaRPr lang="en-IE" sz="3100" dirty="0"/>
          </a:p>
          <a:p>
            <a:endParaRPr lang="en-IE" dirty="0"/>
          </a:p>
        </p:txBody>
      </p:sp>
    </p:spTree>
    <p:extLst>
      <p:ext uri="{BB962C8B-B14F-4D97-AF65-F5344CB8AC3E}">
        <p14:creationId xmlns:p14="http://schemas.microsoft.com/office/powerpoint/2010/main" val="147847007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Employee Resistance to Change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a:bodyPr>
          <a:lstStyle/>
          <a:p>
            <a:endParaRPr lang="en-GB" sz="1200" dirty="0"/>
          </a:p>
          <a:p>
            <a:r>
              <a:rPr lang="en-GB" sz="2400" dirty="0" err="1"/>
              <a:t>Dijk</a:t>
            </a:r>
            <a:r>
              <a:rPr lang="en-GB" sz="2400" dirty="0"/>
              <a:t> &amp; Dick (2009) discuss two individual sources of resistance to change</a:t>
            </a:r>
          </a:p>
          <a:p>
            <a:pPr lvl="1"/>
            <a:r>
              <a:rPr lang="en-GB" sz="2400" dirty="0"/>
              <a:t>Person-orientated resistance </a:t>
            </a:r>
            <a:r>
              <a:rPr lang="en-GB" sz="2400" dirty="0" smtClean="0"/>
              <a:t>- </a:t>
            </a:r>
            <a:r>
              <a:rPr lang="en-GB" sz="2400" dirty="0"/>
              <a:t>involves an employee’s fear of a loss of status, loss of pay or concern that the change has or will have a negative impact on their job security</a:t>
            </a:r>
          </a:p>
          <a:p>
            <a:pPr lvl="1"/>
            <a:endParaRPr lang="en-GB" sz="2400" dirty="0"/>
          </a:p>
          <a:p>
            <a:pPr lvl="1"/>
            <a:r>
              <a:rPr lang="en-GB" sz="2400" dirty="0"/>
              <a:t>Principle-orientated resistance - centres on employee beliefs that the proposed or enacted change carries more costs than it does benefits for the organisation </a:t>
            </a:r>
            <a:endParaRPr lang="en-IE" sz="2400" dirty="0"/>
          </a:p>
        </p:txBody>
      </p:sp>
    </p:spTree>
    <p:extLst>
      <p:ext uri="{BB962C8B-B14F-4D97-AF65-F5344CB8AC3E}">
        <p14:creationId xmlns:p14="http://schemas.microsoft.com/office/powerpoint/2010/main" val="46708713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Improving Employee Reactions to Change </a:t>
            </a:r>
            <a:endParaRPr lang="en-IE" sz="4000" dirty="0">
              <a:solidFill>
                <a:schemeClr val="bg1"/>
              </a:solidFill>
            </a:endParaRPr>
          </a:p>
        </p:txBody>
      </p:sp>
      <p:sp>
        <p:nvSpPr>
          <p:cNvPr id="4" name="Content Placeholder 2"/>
          <p:cNvSpPr txBox="1">
            <a:spLocks/>
          </p:cNvSpPr>
          <p:nvPr/>
        </p:nvSpPr>
        <p:spPr>
          <a:xfrm>
            <a:off x="609600" y="1752600"/>
            <a:ext cx="8229600" cy="4525963"/>
          </a:xfrm>
          <a:prstGeom prst="rect">
            <a:avLst/>
          </a:prstGeom>
        </p:spPr>
        <p:txBody>
          <a:bodyPr>
            <a:normAutofit lnSpcReduction="1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GB" sz="2400" dirty="0"/>
              <a:t>Kotter &amp; Schlesinger (1979) propose six methods that managers can draw upon to facilitate change and overcome </a:t>
            </a:r>
            <a:r>
              <a:rPr lang="en-GB" sz="2400" dirty="0" smtClean="0"/>
              <a:t>resistance</a:t>
            </a:r>
          </a:p>
          <a:p>
            <a:pPr lvl="1">
              <a:spcAft>
                <a:spcPts val="1200"/>
              </a:spcAft>
            </a:pPr>
            <a:r>
              <a:rPr lang="en-GB" sz="2400" dirty="0" smtClean="0"/>
              <a:t>Education and communication </a:t>
            </a:r>
          </a:p>
          <a:p>
            <a:pPr lvl="1">
              <a:spcAft>
                <a:spcPts val="1200"/>
              </a:spcAft>
            </a:pPr>
            <a:r>
              <a:rPr lang="en-GB" sz="2400" dirty="0" smtClean="0"/>
              <a:t>Participation </a:t>
            </a:r>
            <a:r>
              <a:rPr lang="en-GB" sz="2400" dirty="0"/>
              <a:t>and involvement </a:t>
            </a:r>
          </a:p>
          <a:p>
            <a:pPr lvl="1">
              <a:spcAft>
                <a:spcPts val="1200"/>
              </a:spcAft>
            </a:pPr>
            <a:r>
              <a:rPr lang="en-GB" sz="2400" dirty="0"/>
              <a:t>Negotiation and agreement </a:t>
            </a:r>
          </a:p>
          <a:p>
            <a:pPr lvl="1">
              <a:spcAft>
                <a:spcPts val="1200"/>
              </a:spcAft>
            </a:pPr>
            <a:r>
              <a:rPr lang="en-GB" sz="2400" dirty="0"/>
              <a:t>Manipulation and co-optation</a:t>
            </a:r>
          </a:p>
          <a:p>
            <a:pPr lvl="1">
              <a:spcAft>
                <a:spcPts val="1200"/>
              </a:spcAft>
            </a:pPr>
            <a:r>
              <a:rPr lang="en-GB" sz="2400" dirty="0"/>
              <a:t>Selecting people to lead change </a:t>
            </a:r>
            <a:endParaRPr lang="en-IE" sz="2400" dirty="0"/>
          </a:p>
          <a:p>
            <a:pPr lvl="1">
              <a:spcAft>
                <a:spcPts val="1200"/>
              </a:spcAft>
            </a:pPr>
            <a:r>
              <a:rPr lang="en-GB" sz="2400" dirty="0"/>
              <a:t>Explicit and implicit coercion </a:t>
            </a:r>
            <a:endParaRPr lang="en-IE" sz="2400" dirty="0"/>
          </a:p>
          <a:p>
            <a:endParaRPr lang="en-IE" dirty="0"/>
          </a:p>
        </p:txBody>
      </p:sp>
    </p:spTree>
    <p:extLst>
      <p:ext uri="{BB962C8B-B14F-4D97-AF65-F5344CB8AC3E}">
        <p14:creationId xmlns:p14="http://schemas.microsoft.com/office/powerpoint/2010/main" val="235723341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fontScale="90000"/>
          </a:bodyPr>
          <a:lstStyle/>
          <a:p>
            <a:r>
              <a:rPr lang="en-GB" sz="4000" dirty="0">
                <a:solidFill>
                  <a:schemeClr val="bg1"/>
                </a:solidFill>
              </a:rPr>
              <a:t>Learning How Employees </a:t>
            </a:r>
            <a:r>
              <a:rPr lang="en-GB" sz="4000" dirty="0" smtClean="0">
                <a:solidFill>
                  <a:schemeClr val="bg1"/>
                </a:solidFill>
              </a:rPr>
              <a:t/>
            </a:r>
            <a:br>
              <a:rPr lang="en-GB" sz="4000" dirty="0" smtClean="0">
                <a:solidFill>
                  <a:schemeClr val="bg1"/>
                </a:solidFill>
              </a:rPr>
            </a:br>
            <a:r>
              <a:rPr lang="en-GB" sz="4000" dirty="0" smtClean="0">
                <a:solidFill>
                  <a:schemeClr val="bg1"/>
                </a:solidFill>
              </a:rPr>
              <a:t>Respond </a:t>
            </a:r>
            <a:r>
              <a:rPr lang="en-GB" sz="4000" dirty="0">
                <a:solidFill>
                  <a:schemeClr val="bg1"/>
                </a:solidFill>
              </a:rPr>
              <a:t>to the Change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0000" lnSpcReduction="20000"/>
          </a:bodyPr>
          <a:lstStyle/>
          <a:p>
            <a:r>
              <a:rPr lang="en-GB" dirty="0"/>
              <a:t>A framework by Hayes and Hyde (2008) provides managers with an insight into employee attitudes towards the change and the issues they encounter</a:t>
            </a:r>
            <a:r>
              <a:rPr lang="en-GB" b="1" dirty="0"/>
              <a:t> </a:t>
            </a:r>
          </a:p>
          <a:p>
            <a:endParaRPr lang="en-IE" dirty="0"/>
          </a:p>
          <a:p>
            <a:r>
              <a:rPr lang="en-GB" dirty="0"/>
              <a:t>This diagnostic change tool can be used by management to promote an open discursive culture around the change initiative</a:t>
            </a:r>
          </a:p>
          <a:p>
            <a:endParaRPr lang="en-GB" dirty="0"/>
          </a:p>
          <a:p>
            <a:r>
              <a:rPr lang="en-GB" dirty="0"/>
              <a:t>It can also be used to capture employees’ opinions over time and to assess employee experiences in different departments, functions and organisational levels</a:t>
            </a:r>
          </a:p>
          <a:p>
            <a:endParaRPr lang="en-GB" dirty="0"/>
          </a:p>
          <a:p>
            <a:r>
              <a:rPr lang="en-GB" dirty="0"/>
              <a:t>Managing change involves helping an individual, group or organisation to change their existing behaviour and providing feedback that signals the effectiveness of new behaviours</a:t>
            </a:r>
            <a:endParaRPr lang="en-IE" dirty="0"/>
          </a:p>
          <a:p>
            <a:endParaRPr lang="en-IE" dirty="0"/>
          </a:p>
        </p:txBody>
      </p:sp>
    </p:spTree>
    <p:extLst>
      <p:ext uri="{BB962C8B-B14F-4D97-AF65-F5344CB8AC3E}">
        <p14:creationId xmlns:p14="http://schemas.microsoft.com/office/powerpoint/2010/main" val="416233309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Leadership and Organisational Change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0000" lnSpcReduction="20000"/>
          </a:bodyPr>
          <a:lstStyle/>
          <a:p>
            <a:r>
              <a:rPr lang="en-GB" dirty="0"/>
              <a:t>Leadership is widely regarded as the primary enabler of the change process and that a strong vision can make a valuable contribution to the success of a change initiative</a:t>
            </a:r>
          </a:p>
          <a:p>
            <a:endParaRPr lang="en-GB" dirty="0"/>
          </a:p>
          <a:p>
            <a:r>
              <a:rPr lang="en-GB" dirty="0"/>
              <a:t>Focus has been directed on differentiating between transactional and transformational types of leadership </a:t>
            </a:r>
          </a:p>
          <a:p>
            <a:endParaRPr lang="en-GB" dirty="0"/>
          </a:p>
          <a:p>
            <a:r>
              <a:rPr lang="en-GB" dirty="0"/>
              <a:t>Transactional leaders are those who guide their followers towards established goals by clarifying role and task requirements.</a:t>
            </a:r>
          </a:p>
          <a:p>
            <a:endParaRPr lang="en-GB" dirty="0"/>
          </a:p>
          <a:p>
            <a:r>
              <a:rPr lang="en-GB" dirty="0"/>
              <a:t>Transformational leaders inspire followers to transcend their self-interest for the good of the organisation and can have an extraordinary effect on their followers</a:t>
            </a:r>
            <a:endParaRPr lang="en-IE" dirty="0"/>
          </a:p>
          <a:p>
            <a:endParaRPr lang="en-IE" dirty="0"/>
          </a:p>
        </p:txBody>
      </p:sp>
    </p:spTree>
    <p:extLst>
      <p:ext uri="{BB962C8B-B14F-4D97-AF65-F5344CB8AC3E}">
        <p14:creationId xmlns:p14="http://schemas.microsoft.com/office/powerpoint/2010/main" val="100467818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rgbClr val="3BBCD6"/>
          </a:solidFill>
          <a:ln>
            <a:solidFill>
              <a:srgbClr val="71B573"/>
            </a:solidFill>
          </a:ln>
        </p:spPr>
        <p:txBody>
          <a:bodyPr>
            <a:noAutofit/>
          </a:bodyPr>
          <a:lstStyle/>
          <a:p>
            <a:r>
              <a:rPr lang="en-GB" sz="4000" dirty="0">
                <a:solidFill>
                  <a:schemeClr val="bg1"/>
                </a:solidFill>
              </a:rPr>
              <a:t>Characteristics of Transactional and Transformational leaders </a:t>
            </a:r>
            <a:endParaRPr lang="en-IE" sz="4000" dirty="0">
              <a:solidFill>
                <a:schemeClr val="bg1"/>
              </a:solidFill>
            </a:endParaRPr>
          </a:p>
        </p:txBody>
      </p:sp>
      <p:sp>
        <p:nvSpPr>
          <p:cNvPr id="8" name="Text Placeholder 3"/>
          <p:cNvSpPr>
            <a:spLocks noGrp="1"/>
          </p:cNvSpPr>
          <p:nvPr>
            <p:ph type="body" idx="1"/>
          </p:nvPr>
        </p:nvSpPr>
        <p:spPr/>
        <p:txBody>
          <a:bodyPr>
            <a:normAutofit/>
          </a:bodyPr>
          <a:lstStyle/>
          <a:p>
            <a:pPr algn="ctr"/>
            <a:r>
              <a:rPr lang="en-GB" sz="2800" dirty="0"/>
              <a:t>Transactional Leader</a:t>
            </a:r>
            <a:endParaRPr lang="en-IE" sz="2800" dirty="0"/>
          </a:p>
        </p:txBody>
      </p:sp>
      <p:sp>
        <p:nvSpPr>
          <p:cNvPr id="9" name="Content Placeholder 4"/>
          <p:cNvSpPr>
            <a:spLocks noGrp="1"/>
          </p:cNvSpPr>
          <p:nvPr>
            <p:ph sz="half" idx="2"/>
          </p:nvPr>
        </p:nvSpPr>
        <p:spPr/>
        <p:txBody>
          <a:bodyPr>
            <a:normAutofit lnSpcReduction="10000"/>
          </a:bodyPr>
          <a:lstStyle/>
          <a:p>
            <a:pPr lvl="0"/>
            <a:endParaRPr lang="en-GB" dirty="0"/>
          </a:p>
          <a:p>
            <a:pPr lvl="0"/>
            <a:r>
              <a:rPr lang="en-GB" dirty="0"/>
              <a:t>Contingent reward</a:t>
            </a:r>
          </a:p>
          <a:p>
            <a:pPr lvl="0"/>
            <a:endParaRPr lang="en-GB" dirty="0"/>
          </a:p>
          <a:p>
            <a:pPr lvl="0"/>
            <a:r>
              <a:rPr lang="en-GB" dirty="0"/>
              <a:t>Management by exception (active)</a:t>
            </a:r>
          </a:p>
          <a:p>
            <a:pPr lvl="0"/>
            <a:endParaRPr lang="en-GB" dirty="0"/>
          </a:p>
          <a:p>
            <a:pPr lvl="0"/>
            <a:r>
              <a:rPr lang="en-GB" dirty="0"/>
              <a:t>Management by exception (passive) </a:t>
            </a:r>
          </a:p>
          <a:p>
            <a:pPr lvl="0"/>
            <a:endParaRPr lang="en-GB" dirty="0"/>
          </a:p>
          <a:p>
            <a:pPr lvl="0"/>
            <a:r>
              <a:rPr lang="en-GB" dirty="0"/>
              <a:t>Laissez-faire</a:t>
            </a:r>
            <a:endParaRPr lang="en-IE" dirty="0"/>
          </a:p>
        </p:txBody>
      </p:sp>
      <p:sp>
        <p:nvSpPr>
          <p:cNvPr id="10" name="Content Placeholder 6"/>
          <p:cNvSpPr>
            <a:spLocks noGrp="1"/>
          </p:cNvSpPr>
          <p:nvPr>
            <p:ph sz="quarter" idx="4"/>
          </p:nvPr>
        </p:nvSpPr>
        <p:spPr/>
        <p:txBody>
          <a:bodyPr>
            <a:normAutofit/>
          </a:bodyPr>
          <a:lstStyle/>
          <a:p>
            <a:pPr lvl="0"/>
            <a:endParaRPr lang="en-GB" dirty="0"/>
          </a:p>
          <a:p>
            <a:pPr lvl="0"/>
            <a:r>
              <a:rPr lang="en-GB" dirty="0"/>
              <a:t>Idealized influence</a:t>
            </a:r>
          </a:p>
          <a:p>
            <a:pPr lvl="0"/>
            <a:endParaRPr lang="en-GB" dirty="0"/>
          </a:p>
          <a:p>
            <a:pPr lvl="0"/>
            <a:r>
              <a:rPr lang="en-GB" dirty="0"/>
              <a:t>Inspirational motivation</a:t>
            </a:r>
          </a:p>
          <a:p>
            <a:pPr lvl="0"/>
            <a:endParaRPr lang="en-GB" dirty="0"/>
          </a:p>
          <a:p>
            <a:pPr lvl="0"/>
            <a:r>
              <a:rPr lang="en-GB" dirty="0"/>
              <a:t>Intellectual stimulation</a:t>
            </a:r>
          </a:p>
          <a:p>
            <a:pPr lvl="0"/>
            <a:endParaRPr lang="en-GB" dirty="0"/>
          </a:p>
          <a:p>
            <a:pPr lvl="0"/>
            <a:r>
              <a:rPr lang="en-GB" dirty="0"/>
              <a:t>Individualised consideration</a:t>
            </a:r>
            <a:endParaRPr lang="en-IE" dirty="0"/>
          </a:p>
        </p:txBody>
      </p:sp>
      <p:sp>
        <p:nvSpPr>
          <p:cNvPr id="11" name="Text Placeholder 5"/>
          <p:cNvSpPr txBox="1">
            <a:spLocks/>
          </p:cNvSpPr>
          <p:nvPr/>
        </p:nvSpPr>
        <p:spPr>
          <a:xfrm>
            <a:off x="4645025" y="1510234"/>
            <a:ext cx="4041775" cy="639762"/>
          </a:xfrm>
          <a:prstGeom prst="rect">
            <a:avLst/>
          </a:prstGeom>
        </p:spPr>
        <p:txBody>
          <a:bodyPr vert="horz" lIns="91440" tIns="45720" rIns="91440" bIns="45720" rtlCol="0" anchor="b">
            <a:normAutofit/>
          </a:bodyPr>
          <a:lstStyle>
            <a:lvl1pPr marL="0" indent="0" algn="l" defTabSz="914400" rtl="0" eaLnBrk="1" latinLnBrk="0" hangingPunct="1">
              <a:spcBef>
                <a:spcPct val="20000"/>
              </a:spcBef>
              <a:buFont typeface="Arial" panose="020B0604020202020204" pitchFamily="34" charset="0"/>
              <a:buNone/>
              <a:defRPr sz="2400" b="1" kern="1200">
                <a:solidFill>
                  <a:schemeClr val="tx1"/>
                </a:solidFill>
                <a:latin typeface="+mn-lt"/>
                <a:ea typeface="+mn-ea"/>
                <a:cs typeface="+mn-cs"/>
              </a:defRPr>
            </a:lvl1pPr>
            <a:lvl2pPr marL="457200" indent="0" algn="l" defTabSz="914400" rtl="0" eaLnBrk="1" latinLnBrk="0" hangingPunct="1">
              <a:spcBef>
                <a:spcPct val="20000"/>
              </a:spcBef>
              <a:buFont typeface="Arial" panose="020B0604020202020204" pitchFamily="34" charset="0"/>
              <a:buNone/>
              <a:defRPr sz="2000" b="1" kern="1200">
                <a:solidFill>
                  <a:schemeClr val="tx1"/>
                </a:solidFill>
                <a:latin typeface="+mn-lt"/>
                <a:ea typeface="+mn-ea"/>
                <a:cs typeface="+mn-cs"/>
              </a:defRPr>
            </a:lvl2pPr>
            <a:lvl3pPr marL="914400" indent="0" algn="l" defTabSz="914400" rtl="0" eaLnBrk="1" latinLnBrk="0" hangingPunct="1">
              <a:spcBef>
                <a:spcPct val="20000"/>
              </a:spcBef>
              <a:buFont typeface="Arial" panose="020B0604020202020204" pitchFamily="34" charset="0"/>
              <a:buNone/>
              <a:defRPr sz="1800" b="1" kern="1200">
                <a:solidFill>
                  <a:schemeClr val="tx1"/>
                </a:solidFill>
                <a:latin typeface="+mn-lt"/>
                <a:ea typeface="+mn-ea"/>
                <a:cs typeface="+mn-cs"/>
              </a:defRPr>
            </a:lvl3pPr>
            <a:lvl4pPr marL="1371600" indent="0" algn="l" defTabSz="914400" rtl="0" eaLnBrk="1" latinLnBrk="0" hangingPunct="1">
              <a:spcBef>
                <a:spcPct val="20000"/>
              </a:spcBef>
              <a:buFont typeface="Arial" panose="020B0604020202020204" pitchFamily="34" charset="0"/>
              <a:buNone/>
              <a:defRPr sz="1600" b="1" kern="1200">
                <a:solidFill>
                  <a:schemeClr val="tx1"/>
                </a:solidFill>
                <a:latin typeface="+mn-lt"/>
                <a:ea typeface="+mn-ea"/>
                <a:cs typeface="+mn-cs"/>
              </a:defRPr>
            </a:lvl4pPr>
            <a:lvl5pPr marL="1828800" indent="0" algn="l" defTabSz="914400" rtl="0" eaLnBrk="1" latinLnBrk="0" hangingPunct="1">
              <a:spcBef>
                <a:spcPct val="20000"/>
              </a:spcBef>
              <a:buFont typeface="Arial" panose="020B0604020202020204" pitchFamily="34" charset="0"/>
              <a:buNone/>
              <a:defRPr sz="1600" b="1" kern="1200">
                <a:solidFill>
                  <a:schemeClr val="tx1"/>
                </a:solidFill>
                <a:latin typeface="+mn-lt"/>
                <a:ea typeface="+mn-ea"/>
                <a:cs typeface="+mn-cs"/>
              </a:defRPr>
            </a:lvl5pPr>
            <a:lvl6pPr marL="2286000" indent="0" algn="l" defTabSz="914400" rtl="0" eaLnBrk="1" latinLnBrk="0" hangingPunct="1">
              <a:spcBef>
                <a:spcPct val="20000"/>
              </a:spcBef>
              <a:buFont typeface="Arial" panose="020B0604020202020204" pitchFamily="34" charset="0"/>
              <a:buNone/>
              <a:defRPr sz="1600" b="1" kern="1200">
                <a:solidFill>
                  <a:schemeClr val="tx1"/>
                </a:solidFill>
                <a:latin typeface="+mn-lt"/>
                <a:ea typeface="+mn-ea"/>
                <a:cs typeface="+mn-cs"/>
              </a:defRPr>
            </a:lvl6pPr>
            <a:lvl7pPr marL="2743200" indent="0" algn="l" defTabSz="914400" rtl="0" eaLnBrk="1" latinLnBrk="0" hangingPunct="1">
              <a:spcBef>
                <a:spcPct val="20000"/>
              </a:spcBef>
              <a:buFont typeface="Arial" panose="020B0604020202020204" pitchFamily="34" charset="0"/>
              <a:buNone/>
              <a:defRPr sz="1600" b="1" kern="1200">
                <a:solidFill>
                  <a:schemeClr val="tx1"/>
                </a:solidFill>
                <a:latin typeface="+mn-lt"/>
                <a:ea typeface="+mn-ea"/>
                <a:cs typeface="+mn-cs"/>
              </a:defRPr>
            </a:lvl7pPr>
            <a:lvl8pPr marL="3200400" indent="0" algn="l" defTabSz="914400" rtl="0" eaLnBrk="1" latinLnBrk="0" hangingPunct="1">
              <a:spcBef>
                <a:spcPct val="20000"/>
              </a:spcBef>
              <a:buFont typeface="Arial" panose="020B0604020202020204" pitchFamily="34" charset="0"/>
              <a:buNone/>
              <a:defRPr sz="1600" b="1" kern="1200">
                <a:solidFill>
                  <a:schemeClr val="tx1"/>
                </a:solidFill>
                <a:latin typeface="+mn-lt"/>
                <a:ea typeface="+mn-ea"/>
                <a:cs typeface="+mn-cs"/>
              </a:defRPr>
            </a:lvl8pPr>
            <a:lvl9pPr marL="3657600" indent="0" algn="l" defTabSz="914400" rtl="0" eaLnBrk="1" latinLnBrk="0" hangingPunct="1">
              <a:spcBef>
                <a:spcPct val="20000"/>
              </a:spcBef>
              <a:buFont typeface="Arial" panose="020B0604020202020204" pitchFamily="34" charset="0"/>
              <a:buNone/>
              <a:defRPr sz="1600" b="1" kern="1200">
                <a:solidFill>
                  <a:schemeClr val="tx1"/>
                </a:solidFill>
                <a:latin typeface="+mn-lt"/>
                <a:ea typeface="+mn-ea"/>
                <a:cs typeface="+mn-cs"/>
              </a:defRPr>
            </a:lvl9pPr>
          </a:lstStyle>
          <a:p>
            <a:pPr algn="ctr"/>
            <a:r>
              <a:rPr lang="en-GB" sz="2800" dirty="0"/>
              <a:t>Transformational Leader </a:t>
            </a:r>
            <a:endParaRPr lang="en-IE" sz="2800" dirty="0"/>
          </a:p>
        </p:txBody>
      </p:sp>
    </p:spTree>
    <p:extLst>
      <p:ext uri="{BB962C8B-B14F-4D97-AF65-F5344CB8AC3E}">
        <p14:creationId xmlns:p14="http://schemas.microsoft.com/office/powerpoint/2010/main" val="19528591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Learning Outcomes</a:t>
            </a:r>
          </a:p>
        </p:txBody>
      </p:sp>
      <p:sp>
        <p:nvSpPr>
          <p:cNvPr id="3" name="Content Placeholder 2"/>
          <p:cNvSpPr>
            <a:spLocks noGrp="1"/>
          </p:cNvSpPr>
          <p:nvPr>
            <p:ph idx="4294967295"/>
          </p:nvPr>
        </p:nvSpPr>
        <p:spPr>
          <a:xfrm>
            <a:off x="457200" y="1600200"/>
            <a:ext cx="8229600" cy="4525963"/>
          </a:xfrm>
        </p:spPr>
        <p:txBody>
          <a:bodyPr>
            <a:normAutofit/>
          </a:bodyPr>
          <a:lstStyle/>
          <a:p>
            <a:pPr lvl="0"/>
            <a:endParaRPr lang="en-IE" sz="2600" dirty="0">
              <a:latin typeface="Arial" panose="020B0604020202020204" pitchFamily="34" charset="0"/>
              <a:cs typeface="Arial" panose="020B0604020202020204" pitchFamily="34" charset="0"/>
            </a:endParaRPr>
          </a:p>
          <a:p>
            <a:endParaRPr lang="en-IE" sz="2600" dirty="0">
              <a:latin typeface="Arial" panose="020B0604020202020204" pitchFamily="34" charset="0"/>
              <a:cs typeface="Arial" panose="020B0604020202020204" pitchFamily="34" charset="0"/>
            </a:endParaRPr>
          </a:p>
        </p:txBody>
      </p:sp>
      <p:sp>
        <p:nvSpPr>
          <p:cNvPr id="4" name="Content Placeholder 2"/>
          <p:cNvSpPr txBox="1">
            <a:spLocks/>
          </p:cNvSpPr>
          <p:nvPr/>
        </p:nvSpPr>
        <p:spPr>
          <a:xfrm>
            <a:off x="609600" y="1752600"/>
            <a:ext cx="8229600" cy="4525963"/>
          </a:xfrm>
          <a:prstGeom prst="rect">
            <a:avLst/>
          </a:prstGeom>
        </p:spPr>
        <p:txBody>
          <a:bodyPr>
            <a:normAutofit fontScale="70000" lnSpcReduction="2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GB"/>
              <a:t>Demonstrate and understanding of the nature of organisational change </a:t>
            </a:r>
            <a:endParaRPr lang="en-IE"/>
          </a:p>
          <a:p>
            <a:endParaRPr lang="en-GB"/>
          </a:p>
          <a:p>
            <a:r>
              <a:rPr lang="en-GB"/>
              <a:t>Explain the forces of organisational change </a:t>
            </a:r>
            <a:endParaRPr lang="en-IE"/>
          </a:p>
          <a:p>
            <a:endParaRPr lang="en-GB"/>
          </a:p>
          <a:p>
            <a:r>
              <a:rPr lang="en-GB"/>
              <a:t>Discuss the planned approach to change management</a:t>
            </a:r>
            <a:endParaRPr lang="en-IE"/>
          </a:p>
          <a:p>
            <a:endParaRPr lang="en-GB"/>
          </a:p>
          <a:p>
            <a:r>
              <a:rPr lang="en-GB"/>
              <a:t>Identify why employees resist change and recognise strategies for overcoming resistance </a:t>
            </a:r>
            <a:endParaRPr lang="en-IE"/>
          </a:p>
          <a:p>
            <a:endParaRPr lang="en-GB"/>
          </a:p>
          <a:p>
            <a:r>
              <a:rPr lang="en-GB"/>
              <a:t>Explain the role of leadership in organisational change </a:t>
            </a:r>
            <a:endParaRPr lang="en-IE"/>
          </a:p>
          <a:p>
            <a:endParaRPr lang="en-GB"/>
          </a:p>
          <a:p>
            <a:r>
              <a:rPr lang="en-GB"/>
              <a:t>Discuss the field of organisational development (OD) critically </a:t>
            </a:r>
            <a:endParaRPr lang="en-IE"/>
          </a:p>
          <a:p>
            <a:endParaRPr lang="en-IE" dirty="0"/>
          </a:p>
        </p:txBody>
      </p:sp>
    </p:spTree>
    <p:extLst>
      <p:ext uri="{BB962C8B-B14F-4D97-AF65-F5344CB8AC3E}">
        <p14:creationId xmlns:p14="http://schemas.microsoft.com/office/powerpoint/2010/main" val="355622066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Kotter’s Change Model and Leadership </a:t>
            </a:r>
            <a:endParaRPr lang="en-IE" sz="4000" dirty="0">
              <a:solidFill>
                <a:schemeClr val="bg1"/>
              </a:solidFill>
            </a:endParaRPr>
          </a:p>
        </p:txBody>
      </p:sp>
      <p:sp>
        <p:nvSpPr>
          <p:cNvPr id="4" name="Content Placeholder 6"/>
          <p:cNvSpPr>
            <a:spLocks noGrp="1"/>
          </p:cNvSpPr>
          <p:nvPr>
            <p:ph idx="4294967295"/>
          </p:nvPr>
        </p:nvSpPr>
        <p:spPr>
          <a:xfrm>
            <a:off x="457200" y="1600200"/>
            <a:ext cx="8229600" cy="4525963"/>
          </a:xfrm>
        </p:spPr>
        <p:txBody>
          <a:bodyPr>
            <a:normAutofit fontScale="70000" lnSpcReduction="20000"/>
          </a:bodyPr>
          <a:lstStyle/>
          <a:p>
            <a:pPr lvl="0">
              <a:spcAft>
                <a:spcPts val="600"/>
              </a:spcAft>
            </a:pPr>
            <a:r>
              <a:rPr lang="en-GB" dirty="0"/>
              <a:t>Establish a sense of urgency </a:t>
            </a:r>
          </a:p>
          <a:p>
            <a:pPr lvl="0">
              <a:spcAft>
                <a:spcPts val="600"/>
              </a:spcAft>
            </a:pPr>
            <a:r>
              <a:rPr lang="en-GB" dirty="0"/>
              <a:t>Form a coalition with enough power to lead the change. </a:t>
            </a:r>
          </a:p>
          <a:p>
            <a:pPr lvl="0">
              <a:spcAft>
                <a:spcPts val="600"/>
              </a:spcAft>
            </a:pPr>
            <a:r>
              <a:rPr lang="en-GB" dirty="0"/>
              <a:t>Create a new vision to direct the change and strategies for achieving the vision</a:t>
            </a:r>
          </a:p>
          <a:p>
            <a:pPr lvl="0">
              <a:spcAft>
                <a:spcPts val="600"/>
              </a:spcAft>
            </a:pPr>
            <a:r>
              <a:rPr lang="en-GB" dirty="0"/>
              <a:t>Communicate the vision throughout the organisation</a:t>
            </a:r>
            <a:endParaRPr lang="en-IE" dirty="0"/>
          </a:p>
          <a:p>
            <a:pPr lvl="0">
              <a:spcAft>
                <a:spcPts val="600"/>
              </a:spcAft>
            </a:pPr>
            <a:r>
              <a:rPr lang="en-GB" dirty="0"/>
              <a:t>Removing barriers to change </a:t>
            </a:r>
          </a:p>
          <a:p>
            <a:pPr lvl="0">
              <a:spcAft>
                <a:spcPts val="600"/>
              </a:spcAft>
            </a:pPr>
            <a:r>
              <a:rPr lang="en-GB" dirty="0"/>
              <a:t>Plan for, create, and reward short-term wins that move the organisation toward the new vision</a:t>
            </a:r>
            <a:endParaRPr lang="en-IE" dirty="0"/>
          </a:p>
          <a:p>
            <a:pPr lvl="0">
              <a:spcAft>
                <a:spcPts val="600"/>
              </a:spcAft>
            </a:pPr>
            <a:r>
              <a:rPr lang="en-GB" dirty="0"/>
              <a:t>Consolidate improvements, reassess changes, and make necessary adjustments in the new programs</a:t>
            </a:r>
            <a:endParaRPr lang="en-IE" dirty="0"/>
          </a:p>
          <a:p>
            <a:pPr lvl="0">
              <a:spcAft>
                <a:spcPts val="600"/>
              </a:spcAft>
            </a:pPr>
            <a:r>
              <a:rPr lang="en-GB" dirty="0"/>
              <a:t>Reinforce the changes by demonstrating the relationship between new behaviours and organisational success</a:t>
            </a:r>
            <a:endParaRPr lang="en-IE" dirty="0"/>
          </a:p>
          <a:p>
            <a:endParaRPr lang="en-IE" dirty="0"/>
          </a:p>
        </p:txBody>
      </p:sp>
    </p:spTree>
    <p:extLst>
      <p:ext uri="{BB962C8B-B14F-4D97-AF65-F5344CB8AC3E}">
        <p14:creationId xmlns:p14="http://schemas.microsoft.com/office/powerpoint/2010/main" val="375194441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Organisational Development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40000" lnSpcReduction="20000"/>
          </a:bodyPr>
          <a:lstStyle/>
          <a:p>
            <a:r>
              <a:rPr lang="en-GB" sz="5000" dirty="0"/>
              <a:t>French and Bell (1978) described organisational development as the long term effort to improve an organisation’s problem-solving and renewal processes</a:t>
            </a:r>
          </a:p>
          <a:p>
            <a:pPr lvl="0"/>
            <a:endParaRPr lang="en-GB" sz="5000" b="1" dirty="0"/>
          </a:p>
          <a:p>
            <a:pPr lvl="0"/>
            <a:r>
              <a:rPr lang="en-GB" sz="5000" i="1" dirty="0"/>
              <a:t>Systems perspective </a:t>
            </a:r>
            <a:r>
              <a:rPr lang="en-GB" sz="5000" dirty="0"/>
              <a:t>- Outstanding performance depends on interactions between and among the multiple elements of the organisation; between the people, processes, structure, and values of the organisation, and between the organisation and its external environment</a:t>
            </a:r>
          </a:p>
          <a:p>
            <a:pPr lvl="0"/>
            <a:endParaRPr lang="en-IE" sz="5000" dirty="0"/>
          </a:p>
          <a:p>
            <a:pPr lvl="0"/>
            <a:r>
              <a:rPr lang="en-GB" sz="5000" i="1" dirty="0"/>
              <a:t>Alignment perspective </a:t>
            </a:r>
            <a:r>
              <a:rPr lang="en-GB" sz="5000" dirty="0"/>
              <a:t>- The effectiveness of organisations will be determined by a state of congruence between people, process, structure, values and environment</a:t>
            </a:r>
          </a:p>
          <a:p>
            <a:endParaRPr lang="en-GB" sz="5000" b="1" dirty="0"/>
          </a:p>
          <a:p>
            <a:r>
              <a:rPr lang="en-GB" sz="5000" i="1" dirty="0"/>
              <a:t>Participation perspective </a:t>
            </a:r>
            <a:r>
              <a:rPr lang="en-GB" sz="5000" dirty="0"/>
              <a:t>–  People will become more committed to implementing solutions if they have been involved in the problem solving process</a:t>
            </a:r>
            <a:endParaRPr lang="en-IE" sz="5000" dirty="0"/>
          </a:p>
          <a:p>
            <a:endParaRPr lang="en-IE" dirty="0"/>
          </a:p>
          <a:p>
            <a:endParaRPr lang="en-IE" dirty="0"/>
          </a:p>
        </p:txBody>
      </p:sp>
    </p:spTree>
    <p:extLst>
      <p:ext uri="{BB962C8B-B14F-4D97-AF65-F5344CB8AC3E}">
        <p14:creationId xmlns:p14="http://schemas.microsoft.com/office/powerpoint/2010/main" val="414326361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Organisational Development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47500" lnSpcReduction="20000"/>
          </a:bodyPr>
          <a:lstStyle/>
          <a:p>
            <a:pPr lvl="0"/>
            <a:r>
              <a:rPr lang="en-GB" sz="4200" i="1" dirty="0"/>
              <a:t>Social-capital perspective </a:t>
            </a:r>
            <a:r>
              <a:rPr lang="en-GB" sz="4200" dirty="0"/>
              <a:t>- To achieve outstanding performance, organisational leaders seek to create a network of interdependent relationships that provides the basis for trust, cooperation, and collective action</a:t>
            </a:r>
          </a:p>
          <a:p>
            <a:pPr lvl="0"/>
            <a:endParaRPr lang="en-IE" sz="4200" dirty="0"/>
          </a:p>
          <a:p>
            <a:pPr lvl="0"/>
            <a:r>
              <a:rPr lang="en-GB" sz="4200" i="1" dirty="0"/>
              <a:t>Teamwork perspective </a:t>
            </a:r>
            <a:r>
              <a:rPr lang="en-GB" sz="4200" dirty="0"/>
              <a:t>- Accepting a shared purpose and responsibility for interdependent tasks enhances coordination, commitment, and creativity and supports outstanding performance</a:t>
            </a:r>
          </a:p>
          <a:p>
            <a:pPr lvl="0"/>
            <a:endParaRPr lang="en-IE" sz="4200" dirty="0"/>
          </a:p>
          <a:p>
            <a:pPr lvl="0"/>
            <a:r>
              <a:rPr lang="en-GB" sz="4200" i="1" dirty="0"/>
              <a:t>Multiple stakeholder perspective </a:t>
            </a:r>
            <a:r>
              <a:rPr lang="en-GB" sz="4200" dirty="0"/>
              <a:t>- Outstanding performance requires the organisational leaders to balance the expectations of multiple stakeholders</a:t>
            </a:r>
          </a:p>
          <a:p>
            <a:pPr lvl="0"/>
            <a:endParaRPr lang="en-IE" sz="4200" dirty="0"/>
          </a:p>
          <a:p>
            <a:pPr lvl="0"/>
            <a:r>
              <a:rPr lang="en-GB" sz="4200" i="1" dirty="0"/>
              <a:t>Problem solving perspective </a:t>
            </a:r>
            <a:r>
              <a:rPr lang="en-GB" sz="4200" dirty="0"/>
              <a:t>- Conflicts over task issues can increase the quality of decisions if they occur in an environment of collaboration and trust</a:t>
            </a:r>
            <a:endParaRPr lang="en-IE" sz="4200" dirty="0"/>
          </a:p>
          <a:p>
            <a:endParaRPr lang="en-IE" dirty="0"/>
          </a:p>
        </p:txBody>
      </p:sp>
    </p:spTree>
    <p:extLst>
      <p:ext uri="{BB962C8B-B14F-4D97-AF65-F5344CB8AC3E}">
        <p14:creationId xmlns:p14="http://schemas.microsoft.com/office/powerpoint/2010/main" val="75044996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Organisational Development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92500"/>
          </a:bodyPr>
          <a:lstStyle/>
          <a:p>
            <a:pPr lvl="0"/>
            <a:r>
              <a:rPr lang="en-GB" sz="2200" i="1" dirty="0"/>
              <a:t>Open communications perspective </a:t>
            </a:r>
            <a:r>
              <a:rPr lang="en-GB" sz="2400" dirty="0"/>
              <a:t>- Open and candid communication, especially upward in the hierarchy, creates the opportunity for learning and development while building trust and collaboration</a:t>
            </a:r>
            <a:endParaRPr lang="en-IE" sz="2400" dirty="0"/>
          </a:p>
          <a:p>
            <a:pPr lvl="0"/>
            <a:endParaRPr lang="en-GB" sz="2400" dirty="0"/>
          </a:p>
          <a:p>
            <a:pPr lvl="0"/>
            <a:r>
              <a:rPr lang="en-GB" sz="2200" i="1" dirty="0"/>
              <a:t>Evolution/revolution perspective </a:t>
            </a:r>
            <a:r>
              <a:rPr lang="en-GB" sz="2400" dirty="0"/>
              <a:t>- Organisations must develop competencies to engage in both incremental (evolutionary) and fundamental (revolutionary) change</a:t>
            </a:r>
            <a:endParaRPr lang="en-IE" sz="2400" dirty="0"/>
          </a:p>
          <a:p>
            <a:pPr lvl="0"/>
            <a:endParaRPr lang="en-GB" sz="2400" dirty="0"/>
          </a:p>
          <a:p>
            <a:pPr lvl="0"/>
            <a:r>
              <a:rPr lang="en-GB" sz="2200" i="1" dirty="0"/>
              <a:t>Process facilitation perspective </a:t>
            </a:r>
            <a:r>
              <a:rPr lang="en-GB" sz="2400" b="1" dirty="0"/>
              <a:t>- </a:t>
            </a:r>
            <a:r>
              <a:rPr lang="en-GB" sz="2400" dirty="0"/>
              <a:t>Individuals who reside outside of the organisational hierarchy can become both facilitators and teachers of effective implementation processes in partnership with organisational members</a:t>
            </a:r>
            <a:endParaRPr lang="en-IE" sz="2400" dirty="0"/>
          </a:p>
          <a:p>
            <a:endParaRPr lang="en-IE" dirty="0"/>
          </a:p>
        </p:txBody>
      </p:sp>
    </p:spTree>
    <p:extLst>
      <p:ext uri="{BB962C8B-B14F-4D97-AF65-F5344CB8AC3E}">
        <p14:creationId xmlns:p14="http://schemas.microsoft.com/office/powerpoint/2010/main" val="43839664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fontScale="90000"/>
          </a:bodyPr>
          <a:lstStyle/>
          <a:p>
            <a:r>
              <a:rPr lang="en-GB" sz="4000" dirty="0">
                <a:solidFill>
                  <a:schemeClr val="bg1"/>
                </a:solidFill>
              </a:rPr>
              <a:t>Defining and Explaining </a:t>
            </a:r>
            <a:r>
              <a:rPr lang="en-GB" sz="4000" dirty="0" smtClean="0">
                <a:solidFill>
                  <a:schemeClr val="bg1"/>
                </a:solidFill>
              </a:rPr>
              <a:t/>
            </a:r>
            <a:br>
              <a:rPr lang="en-GB" sz="4000" dirty="0" smtClean="0">
                <a:solidFill>
                  <a:schemeClr val="bg1"/>
                </a:solidFill>
              </a:rPr>
            </a:br>
            <a:r>
              <a:rPr lang="en-GB" sz="4000" dirty="0" smtClean="0">
                <a:solidFill>
                  <a:schemeClr val="bg1"/>
                </a:solidFill>
              </a:rPr>
              <a:t>Organisational </a:t>
            </a:r>
            <a:r>
              <a:rPr lang="en-GB" sz="4000" dirty="0">
                <a:solidFill>
                  <a:schemeClr val="bg1"/>
                </a:solidFill>
              </a:rPr>
              <a:t>Development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0000" lnSpcReduction="20000"/>
          </a:bodyPr>
          <a:lstStyle/>
          <a:p>
            <a:r>
              <a:rPr lang="en-GB" dirty="0"/>
              <a:t>Organisational Development places emphasis on:</a:t>
            </a:r>
          </a:p>
          <a:p>
            <a:pPr lvl="1"/>
            <a:r>
              <a:rPr lang="en-GB" dirty="0"/>
              <a:t>group and organisational processes</a:t>
            </a:r>
          </a:p>
          <a:p>
            <a:pPr lvl="1"/>
            <a:r>
              <a:rPr lang="en-GB" dirty="0"/>
              <a:t>the work team as the key unit for learning more effective modes of organisation</a:t>
            </a:r>
          </a:p>
          <a:p>
            <a:pPr lvl="1"/>
            <a:r>
              <a:rPr lang="en-GB" dirty="0"/>
              <a:t>the collaborative management of work-team culture</a:t>
            </a:r>
          </a:p>
          <a:p>
            <a:pPr lvl="1"/>
            <a:r>
              <a:rPr lang="en-GB" dirty="0"/>
              <a:t>the use of employees as change agents</a:t>
            </a:r>
          </a:p>
          <a:p>
            <a:pPr lvl="1"/>
            <a:endParaRPr lang="en-GB" dirty="0"/>
          </a:p>
          <a:p>
            <a:r>
              <a:rPr lang="en-GB" dirty="0"/>
              <a:t>OD assumes </a:t>
            </a:r>
          </a:p>
          <a:p>
            <a:pPr lvl="1"/>
            <a:r>
              <a:rPr lang="en-GB" dirty="0"/>
              <a:t>that employees are motivated if provided with an environment that is both supportive and challenging</a:t>
            </a:r>
          </a:p>
          <a:p>
            <a:pPr lvl="1"/>
            <a:r>
              <a:rPr lang="en-GB" dirty="0"/>
              <a:t>it supposes that employees wish to be accepted and to interact cooperatively and that the interplay of the dynamics of work teams has a powerful effect on the attitudes and behaviours of people</a:t>
            </a:r>
          </a:p>
          <a:p>
            <a:pPr lvl="1"/>
            <a:r>
              <a:rPr lang="en-GB" dirty="0"/>
              <a:t>the leadership style and the climate of the team are powerful in the change effort</a:t>
            </a:r>
            <a:endParaRPr lang="en-IE" dirty="0"/>
          </a:p>
        </p:txBody>
      </p:sp>
    </p:spTree>
    <p:extLst>
      <p:ext uri="{BB962C8B-B14F-4D97-AF65-F5344CB8AC3E}">
        <p14:creationId xmlns:p14="http://schemas.microsoft.com/office/powerpoint/2010/main" val="131469882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lnSpcReduction="10000"/>
          </a:bodyPr>
          <a:lstStyle/>
          <a:p>
            <a:pPr lvl="0">
              <a:spcAft>
                <a:spcPts val="1200"/>
              </a:spcAft>
            </a:pPr>
            <a:r>
              <a:rPr lang="en-GB" sz="2200" dirty="0"/>
              <a:t>Outline the different types of organisational change</a:t>
            </a:r>
          </a:p>
          <a:p>
            <a:pPr lvl="0">
              <a:spcAft>
                <a:spcPts val="1200"/>
              </a:spcAft>
            </a:pPr>
            <a:endParaRPr lang="en-GB" sz="2200" dirty="0"/>
          </a:p>
          <a:p>
            <a:pPr lvl="0">
              <a:spcAft>
                <a:spcPts val="1200"/>
              </a:spcAft>
            </a:pPr>
            <a:r>
              <a:rPr lang="en-GB" sz="2200" dirty="0"/>
              <a:t>How can a manager analyse the change context?</a:t>
            </a:r>
          </a:p>
          <a:p>
            <a:pPr lvl="0">
              <a:spcAft>
                <a:spcPts val="1200"/>
              </a:spcAft>
            </a:pPr>
            <a:endParaRPr lang="en-GB" sz="2200" dirty="0"/>
          </a:p>
          <a:p>
            <a:pPr lvl="0">
              <a:spcAft>
                <a:spcPts val="1200"/>
              </a:spcAft>
            </a:pPr>
            <a:r>
              <a:rPr lang="en-GB" sz="2200" dirty="0"/>
              <a:t>What are the considerations for organisations when deciding upon the nature and type of change, and how change should take place?</a:t>
            </a:r>
          </a:p>
          <a:p>
            <a:pPr lvl="0">
              <a:spcAft>
                <a:spcPts val="1200"/>
              </a:spcAft>
            </a:pPr>
            <a:endParaRPr lang="en-GB" sz="2200" dirty="0"/>
          </a:p>
          <a:p>
            <a:pPr lvl="0">
              <a:spcAft>
                <a:spcPts val="1200"/>
              </a:spcAft>
            </a:pPr>
            <a:r>
              <a:rPr lang="en-GB" sz="2200" dirty="0"/>
              <a:t>What are some of the potential forces acting for and against a change initiative? Use Lewin’s model as a guide</a:t>
            </a:r>
            <a:endParaRPr lang="en-IE" sz="2200" dirty="0"/>
          </a:p>
          <a:p>
            <a:endParaRPr lang="en-IE" dirty="0"/>
          </a:p>
        </p:txBody>
      </p:sp>
    </p:spTree>
    <p:extLst>
      <p:ext uri="{BB962C8B-B14F-4D97-AF65-F5344CB8AC3E}">
        <p14:creationId xmlns:p14="http://schemas.microsoft.com/office/powerpoint/2010/main" val="117404646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lnSpcReduction="10000"/>
          </a:bodyPr>
          <a:lstStyle/>
          <a:p>
            <a:pPr>
              <a:spcAft>
                <a:spcPts val="1200"/>
              </a:spcAft>
            </a:pPr>
            <a:r>
              <a:rPr lang="en-GB" sz="2200" dirty="0"/>
              <a:t>How can organisational development (OD) improve organisational performance through managing change? </a:t>
            </a:r>
          </a:p>
          <a:p>
            <a:pPr>
              <a:spcAft>
                <a:spcPts val="1200"/>
              </a:spcAft>
            </a:pPr>
            <a:endParaRPr lang="en-GB" sz="2200" dirty="0"/>
          </a:p>
          <a:p>
            <a:pPr>
              <a:spcAft>
                <a:spcPts val="1200"/>
              </a:spcAft>
            </a:pPr>
            <a:r>
              <a:rPr lang="en-GB" sz="2200" dirty="0"/>
              <a:t>A significant feature of Kotter’s model is the role of leadership in the management of change. Discuss this statement</a:t>
            </a:r>
            <a:endParaRPr lang="en-IE" sz="2200" dirty="0"/>
          </a:p>
          <a:p>
            <a:endParaRPr lang="en-IE" sz="2200" dirty="0"/>
          </a:p>
          <a:p>
            <a:pPr marL="228600" indent="-254000" algn="just">
              <a:lnSpc>
                <a:spcPct val="150000"/>
              </a:lnSpc>
              <a:tabLst>
                <a:tab pos="152400" algn="r"/>
              </a:tabLst>
            </a:pPr>
            <a:r>
              <a:rPr lang="en-GB" sz="2200" dirty="0"/>
              <a:t>To what extent can the HR function act as a change agent during the change process?</a:t>
            </a:r>
          </a:p>
          <a:p>
            <a:pPr marL="228600" indent="-254000" algn="just">
              <a:lnSpc>
                <a:spcPct val="150000"/>
              </a:lnSpc>
              <a:tabLst>
                <a:tab pos="152400" algn="r"/>
              </a:tabLst>
            </a:pPr>
            <a:endParaRPr lang="en-IE" sz="2200" dirty="0"/>
          </a:p>
          <a:p>
            <a:r>
              <a:rPr lang="en-GB" sz="2200" dirty="0"/>
              <a:t>Why do employees resist change efforts? </a:t>
            </a:r>
            <a:endParaRPr lang="en-IE" sz="2200" dirty="0"/>
          </a:p>
        </p:txBody>
      </p:sp>
    </p:spTree>
    <p:extLst>
      <p:ext uri="{BB962C8B-B14F-4D97-AF65-F5344CB8AC3E}">
        <p14:creationId xmlns:p14="http://schemas.microsoft.com/office/powerpoint/2010/main" val="14528537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The Nature of Organisational Change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0000" lnSpcReduction="20000"/>
          </a:bodyPr>
          <a:lstStyle/>
          <a:p>
            <a:r>
              <a:rPr lang="en-GB" dirty="0"/>
              <a:t>Organisational change occurs when a company makes a transition from its current state to some desired future state</a:t>
            </a:r>
          </a:p>
          <a:p>
            <a:endParaRPr lang="en-GB" dirty="0"/>
          </a:p>
          <a:p>
            <a:r>
              <a:rPr lang="en-GB" dirty="0"/>
              <a:t>Today's business environment requires companies to undergo changes frequently if they are to remain competitive</a:t>
            </a:r>
          </a:p>
          <a:p>
            <a:endParaRPr lang="en-GB" dirty="0"/>
          </a:p>
          <a:p>
            <a:r>
              <a:rPr lang="en-GB" dirty="0"/>
              <a:t>Factors such as the internationalization of markets and growth in technology force businesses to be proactive in order to survive</a:t>
            </a:r>
          </a:p>
          <a:p>
            <a:endParaRPr lang="en-GB" dirty="0"/>
          </a:p>
          <a:p>
            <a:r>
              <a:rPr lang="en-GB" dirty="0"/>
              <a:t>There are many types and levels of change</a:t>
            </a:r>
          </a:p>
          <a:p>
            <a:endParaRPr lang="en-GB" dirty="0"/>
          </a:p>
          <a:p>
            <a:r>
              <a:rPr lang="en-GB" dirty="0"/>
              <a:t>Change occurs when an organisation evolves through various life cycles</a:t>
            </a:r>
          </a:p>
          <a:p>
            <a:endParaRPr lang="en-IE" dirty="0"/>
          </a:p>
        </p:txBody>
      </p:sp>
    </p:spTree>
    <p:extLst>
      <p:ext uri="{BB962C8B-B14F-4D97-AF65-F5344CB8AC3E}">
        <p14:creationId xmlns:p14="http://schemas.microsoft.com/office/powerpoint/2010/main" val="36003593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Types of Organisational Change </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0000" lnSpcReduction="20000"/>
          </a:bodyPr>
          <a:lstStyle/>
          <a:p>
            <a:r>
              <a:rPr lang="en-GB" b="1" i="1" dirty="0"/>
              <a:t>Planned change</a:t>
            </a:r>
            <a:r>
              <a:rPr lang="en-GB" i="1" dirty="0"/>
              <a:t> </a:t>
            </a:r>
            <a:r>
              <a:rPr lang="en-GB" dirty="0"/>
              <a:t>is</a:t>
            </a:r>
            <a:r>
              <a:rPr lang="en-GB" b="1" dirty="0"/>
              <a:t> </a:t>
            </a:r>
            <a:r>
              <a:rPr lang="en-GB" dirty="0"/>
              <a:t>change that an organisation consciously thinks about and decides to engage in, which is designed to specifically change organisational outcomes</a:t>
            </a:r>
          </a:p>
          <a:p>
            <a:endParaRPr lang="en-GB" b="1" dirty="0"/>
          </a:p>
          <a:p>
            <a:r>
              <a:rPr lang="en-GB" b="1" i="1" dirty="0"/>
              <a:t>Unplanned</a:t>
            </a:r>
            <a:r>
              <a:rPr lang="en-GB" dirty="0"/>
              <a:t> or </a:t>
            </a:r>
            <a:r>
              <a:rPr lang="en-GB" b="1" i="1" dirty="0"/>
              <a:t>emergent</a:t>
            </a:r>
            <a:r>
              <a:rPr lang="en-GB" dirty="0"/>
              <a:t> change is change that the organisation did not initiate or had no control over planning</a:t>
            </a:r>
          </a:p>
          <a:p>
            <a:endParaRPr lang="en-GB" b="1" dirty="0"/>
          </a:p>
          <a:p>
            <a:r>
              <a:rPr lang="en-GB" b="1" i="1" dirty="0"/>
              <a:t>Incremental change</a:t>
            </a:r>
            <a:r>
              <a:rPr lang="en-GB" i="1" dirty="0"/>
              <a:t> </a:t>
            </a:r>
            <a:r>
              <a:rPr lang="en-GB" dirty="0"/>
              <a:t>is</a:t>
            </a:r>
            <a:r>
              <a:rPr lang="en-GB" b="1" dirty="0"/>
              <a:t> </a:t>
            </a:r>
            <a:r>
              <a:rPr lang="en-GB" dirty="0"/>
              <a:t>a small change aimed at achieving certain goals. It is usually targeted at fixing specific departments of the organisation, or specific problems such as changes agreed in staff performance plans</a:t>
            </a:r>
          </a:p>
          <a:p>
            <a:endParaRPr lang="en-GB" b="1" dirty="0"/>
          </a:p>
          <a:p>
            <a:r>
              <a:rPr lang="en-GB" b="1" i="1" dirty="0"/>
              <a:t>Quantum or radical change</a:t>
            </a:r>
            <a:r>
              <a:rPr lang="en-GB" i="1" dirty="0"/>
              <a:t> </a:t>
            </a:r>
            <a:r>
              <a:rPr lang="en-GB" dirty="0"/>
              <a:t>affects the entire organisation and involves a more generic organisation-wide change programme such as business process engineering (BPR)</a:t>
            </a:r>
            <a:endParaRPr lang="en-IE" dirty="0"/>
          </a:p>
        </p:txBody>
      </p:sp>
    </p:spTree>
    <p:extLst>
      <p:ext uri="{BB962C8B-B14F-4D97-AF65-F5344CB8AC3E}">
        <p14:creationId xmlns:p14="http://schemas.microsoft.com/office/powerpoint/2010/main" val="29640079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Levels of Organisational Change</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Autofit/>
          </a:bodyPr>
          <a:lstStyle/>
          <a:p>
            <a:r>
              <a:rPr lang="en-GB" sz="2400" dirty="0"/>
              <a:t>At the broadest </a:t>
            </a:r>
            <a:r>
              <a:rPr lang="en-GB" sz="2400" b="1" i="1" dirty="0"/>
              <a:t>organisational</a:t>
            </a:r>
            <a:r>
              <a:rPr lang="en-GB" sz="2400" dirty="0"/>
              <a:t> level change usually centres on restructuring and reorganising. This can mean the introduction of new policies and rules that affect the entire organisation</a:t>
            </a:r>
          </a:p>
          <a:p>
            <a:endParaRPr lang="en-GB" sz="1000" dirty="0"/>
          </a:p>
          <a:p>
            <a:r>
              <a:rPr lang="en-GB" sz="2400" dirty="0"/>
              <a:t>At the </a:t>
            </a:r>
            <a:r>
              <a:rPr lang="en-GB" sz="2400" b="1" i="1" dirty="0"/>
              <a:t>group</a:t>
            </a:r>
            <a:r>
              <a:rPr lang="en-GB" sz="2400" dirty="0"/>
              <a:t> level, change is aimed at altering work processes, including the introduction of new technologies to accomplish the work</a:t>
            </a:r>
          </a:p>
          <a:p>
            <a:endParaRPr lang="en-GB" sz="1000" dirty="0"/>
          </a:p>
          <a:p>
            <a:r>
              <a:rPr lang="en-GB" sz="2400" dirty="0"/>
              <a:t>At the </a:t>
            </a:r>
            <a:r>
              <a:rPr lang="en-GB" sz="2400" b="1" i="1" dirty="0"/>
              <a:t>individual</a:t>
            </a:r>
            <a:r>
              <a:rPr lang="en-GB" sz="2400" dirty="0"/>
              <a:t> level, changes attempt to alter the behaviours, attitudes, norms and perceptions of the employees in the organisation to bring them in line with the new values and cultural context</a:t>
            </a:r>
            <a:endParaRPr lang="en-IE" sz="2400" dirty="0"/>
          </a:p>
        </p:txBody>
      </p:sp>
    </p:spTree>
    <p:extLst>
      <p:ext uri="{BB962C8B-B14F-4D97-AF65-F5344CB8AC3E}">
        <p14:creationId xmlns:p14="http://schemas.microsoft.com/office/powerpoint/2010/main" val="20520902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Content-driven Change</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77500" lnSpcReduction="20000"/>
          </a:bodyPr>
          <a:lstStyle/>
          <a:p>
            <a:endParaRPr lang="en-GB" dirty="0"/>
          </a:p>
          <a:p>
            <a:r>
              <a:rPr lang="en-GB" sz="3100" dirty="0"/>
              <a:t>Content-driven change is a programmatic change in which specific interventions are used as the driver for change</a:t>
            </a:r>
          </a:p>
          <a:p>
            <a:pPr lvl="1"/>
            <a:r>
              <a:rPr lang="en-GB" sz="3100" dirty="0"/>
              <a:t>Examples include lean manufacturing </a:t>
            </a:r>
          </a:p>
          <a:p>
            <a:endParaRPr lang="en-GB" sz="3100" dirty="0"/>
          </a:p>
          <a:p>
            <a:r>
              <a:rPr lang="en-GB" sz="3100" dirty="0"/>
              <a:t>Content-drive change consists of the following elements: </a:t>
            </a:r>
            <a:endParaRPr lang="en-IE" sz="3100" dirty="0"/>
          </a:p>
          <a:p>
            <a:pPr lvl="1"/>
            <a:r>
              <a:rPr lang="en-GB" sz="3100" dirty="0"/>
              <a:t>Serves as the building block for stimulating change throughout the company unit or department </a:t>
            </a:r>
            <a:endParaRPr lang="en-IE" sz="3100" dirty="0"/>
          </a:p>
          <a:p>
            <a:pPr lvl="1"/>
            <a:r>
              <a:rPr lang="en-GB" sz="3100" dirty="0"/>
              <a:t>Is directed by top management</a:t>
            </a:r>
            <a:endParaRPr lang="en-IE" sz="3100" dirty="0"/>
          </a:p>
          <a:p>
            <a:pPr lvl="1"/>
            <a:r>
              <a:rPr lang="en-GB" sz="3100" dirty="0"/>
              <a:t>Relies on standardised, off the shelf solutions</a:t>
            </a:r>
            <a:endParaRPr lang="en-IE" sz="3100" dirty="0"/>
          </a:p>
          <a:p>
            <a:pPr lvl="1"/>
            <a:r>
              <a:rPr lang="en-GB" sz="3100" dirty="0"/>
              <a:t>Is practised in a uniform manner across the organisation </a:t>
            </a:r>
            <a:endParaRPr lang="en-IE" sz="3100" dirty="0"/>
          </a:p>
          <a:p>
            <a:endParaRPr lang="en-IE" dirty="0"/>
          </a:p>
        </p:txBody>
      </p:sp>
    </p:spTree>
    <p:extLst>
      <p:ext uri="{BB962C8B-B14F-4D97-AF65-F5344CB8AC3E}">
        <p14:creationId xmlns:p14="http://schemas.microsoft.com/office/powerpoint/2010/main" val="36322749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sz="4000" dirty="0">
                <a:solidFill>
                  <a:schemeClr val="bg1"/>
                </a:solidFill>
              </a:rPr>
              <a:t>Process-driven Change</a:t>
            </a:r>
            <a:endParaRPr lang="en-IE" sz="4000"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a:bodyPr>
          <a:lstStyle/>
          <a:p>
            <a:r>
              <a:rPr lang="en-GB" sz="2200" dirty="0"/>
              <a:t>Process-driven change is an approach to change implementation that emphasizes the methods of conceiving, introducing, and institutionalizing new behaviours and uses content as a </a:t>
            </a:r>
            <a:r>
              <a:rPr lang="en-GB" sz="2200" dirty="0" err="1"/>
              <a:t>reinforcer</a:t>
            </a:r>
            <a:r>
              <a:rPr lang="en-GB" sz="2200" dirty="0"/>
              <a:t> rather than a driver of new behaviours</a:t>
            </a:r>
          </a:p>
          <a:p>
            <a:pPr lvl="1"/>
            <a:r>
              <a:rPr lang="en-GB" sz="2200" dirty="0"/>
              <a:t>An example involves the use of a process model for new application development</a:t>
            </a:r>
          </a:p>
          <a:p>
            <a:endParaRPr lang="en-GB" sz="2200" dirty="0"/>
          </a:p>
          <a:p>
            <a:r>
              <a:rPr lang="en-GB" sz="2200" dirty="0"/>
              <a:t>It seeks to foster a cultural context and climate in which employees at all levels of the organisation engage in a mutually collaborative way to achieve the strategic goals of the organisation</a:t>
            </a:r>
            <a:endParaRPr lang="en-IE" sz="2200" dirty="0"/>
          </a:p>
        </p:txBody>
      </p:sp>
    </p:spTree>
    <p:extLst>
      <p:ext uri="{BB962C8B-B14F-4D97-AF65-F5344CB8AC3E}">
        <p14:creationId xmlns:p14="http://schemas.microsoft.com/office/powerpoint/2010/main" val="132969815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GB" dirty="0">
                <a:solidFill>
                  <a:schemeClr val="bg1"/>
                </a:solidFill>
              </a:rPr>
              <a:t>Forces for Change</a:t>
            </a:r>
            <a:endParaRPr lang="en-IE" dirty="0">
              <a:solidFill>
                <a:schemeClr val="bg1"/>
              </a:solidFill>
            </a:endParaRPr>
          </a:p>
        </p:txBody>
      </p:sp>
      <p:sp>
        <p:nvSpPr>
          <p:cNvPr id="4" name="Content Placeholder 2"/>
          <p:cNvSpPr>
            <a:spLocks noGrp="1"/>
          </p:cNvSpPr>
          <p:nvPr>
            <p:ph idx="4294967295"/>
          </p:nvPr>
        </p:nvSpPr>
        <p:spPr>
          <a:xfrm>
            <a:off x="457200" y="1600200"/>
            <a:ext cx="8229600" cy="4525963"/>
          </a:xfrm>
        </p:spPr>
        <p:txBody>
          <a:bodyPr>
            <a:normAutofit fontScale="92500"/>
          </a:bodyPr>
          <a:lstStyle/>
          <a:p>
            <a:r>
              <a:rPr lang="en-GB" sz="2600" b="1" i="1" dirty="0"/>
              <a:t>Internal</a:t>
            </a:r>
            <a:r>
              <a:rPr lang="en-GB" sz="2600" dirty="0"/>
              <a:t> forces for change include employee dissatisfaction and industrial conflict, new leadership, new strategy, new structures, redesign of jobs and installation of new technology</a:t>
            </a:r>
          </a:p>
          <a:p>
            <a:endParaRPr lang="en-GB" sz="2600" dirty="0"/>
          </a:p>
          <a:p>
            <a:r>
              <a:rPr lang="en-GB" sz="2600" b="1" i="1" dirty="0"/>
              <a:t>External</a:t>
            </a:r>
            <a:r>
              <a:rPr lang="en-GB" sz="2600" b="1" dirty="0"/>
              <a:t> </a:t>
            </a:r>
            <a:r>
              <a:rPr lang="en-GB" sz="2600" dirty="0"/>
              <a:t>forces for change include the growth in the technological innovations, socio-economic forces, market competition, social trends and global politics</a:t>
            </a:r>
          </a:p>
          <a:p>
            <a:endParaRPr lang="en-GB" sz="2600" dirty="0"/>
          </a:p>
          <a:p>
            <a:r>
              <a:rPr lang="en-GB" sz="2600" dirty="0"/>
              <a:t>Changes to any one of the external or internal elements of an organisation’s system will cause changes to other elements</a:t>
            </a:r>
            <a:endParaRPr lang="en-IE" sz="2600" dirty="0"/>
          </a:p>
          <a:p>
            <a:endParaRPr lang="en-GB" dirty="0"/>
          </a:p>
          <a:p>
            <a:endParaRPr lang="en-GB" dirty="0"/>
          </a:p>
          <a:p>
            <a:endParaRPr lang="en-IE" dirty="0"/>
          </a:p>
        </p:txBody>
      </p:sp>
    </p:spTree>
    <p:extLst>
      <p:ext uri="{BB962C8B-B14F-4D97-AF65-F5344CB8AC3E}">
        <p14:creationId xmlns:p14="http://schemas.microsoft.com/office/powerpoint/2010/main" val="323054009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Autofit/>
          </a:bodyPr>
          <a:lstStyle/>
          <a:p>
            <a:r>
              <a:rPr lang="en-GB" sz="4000" dirty="0">
                <a:solidFill>
                  <a:schemeClr val="bg1"/>
                </a:solidFill>
              </a:rPr>
              <a:t>Kotter’s Integrative Model of Organisational Dynamics </a:t>
            </a:r>
            <a:endParaRPr lang="en-IE" sz="4000" dirty="0">
              <a:solidFill>
                <a:schemeClr val="bg1"/>
              </a:solidFill>
            </a:endParaRPr>
          </a:p>
        </p:txBody>
      </p:sp>
      <p:sp>
        <p:nvSpPr>
          <p:cNvPr id="4" name="Content Placeholder 2"/>
          <p:cNvSpPr>
            <a:spLocks noGrp="1"/>
          </p:cNvSpPr>
          <p:nvPr>
            <p:ph idx="4294967295"/>
          </p:nvPr>
        </p:nvSpPr>
        <p:spPr>
          <a:xfrm>
            <a:off x="251520" y="1556792"/>
            <a:ext cx="8589640" cy="4525963"/>
          </a:xfrm>
        </p:spPr>
        <p:txBody>
          <a:bodyPr>
            <a:noAutofit/>
          </a:bodyPr>
          <a:lstStyle/>
          <a:p>
            <a:pPr>
              <a:spcBef>
                <a:spcPts val="0"/>
              </a:spcBef>
            </a:pPr>
            <a:r>
              <a:rPr lang="en-GB" sz="2000" dirty="0"/>
              <a:t>The primary organisational processes in Kotter’s framework consist of information gathering, communication and decision making</a:t>
            </a:r>
          </a:p>
          <a:p>
            <a:pPr>
              <a:spcBef>
                <a:spcPts val="0"/>
              </a:spcBef>
            </a:pPr>
            <a:endParaRPr lang="en-GB" sz="2000" dirty="0"/>
          </a:p>
          <a:p>
            <a:pPr>
              <a:spcBef>
                <a:spcPts val="0"/>
              </a:spcBef>
            </a:pPr>
            <a:r>
              <a:rPr lang="en-GB" sz="2000" dirty="0"/>
              <a:t>More specific processes include the market research process, the product development process and the manufacturing process</a:t>
            </a:r>
          </a:p>
          <a:p>
            <a:pPr>
              <a:spcBef>
                <a:spcPts val="0"/>
              </a:spcBef>
            </a:pPr>
            <a:endParaRPr lang="en-GB" sz="2000" dirty="0"/>
          </a:p>
          <a:p>
            <a:pPr>
              <a:spcBef>
                <a:spcPts val="0"/>
              </a:spcBef>
            </a:pPr>
            <a:r>
              <a:rPr lang="en-GB" sz="2000" dirty="0"/>
              <a:t>Kotter’s framework describes six structural dimensions: </a:t>
            </a:r>
            <a:endParaRPr lang="en-IE" sz="2000" dirty="0"/>
          </a:p>
          <a:p>
            <a:pPr lvl="1">
              <a:spcBef>
                <a:spcPts val="0"/>
              </a:spcBef>
            </a:pPr>
            <a:r>
              <a:rPr lang="en-GB" sz="2000" dirty="0"/>
              <a:t>The external environment involving the political and government systems</a:t>
            </a:r>
            <a:endParaRPr lang="en-IE" sz="2000" dirty="0"/>
          </a:p>
          <a:p>
            <a:pPr lvl="1">
              <a:spcBef>
                <a:spcPts val="0"/>
              </a:spcBef>
            </a:pPr>
            <a:r>
              <a:rPr lang="en-GB" sz="2000" dirty="0"/>
              <a:t>Employees and other tangible assets such as buildings, plant and inventories</a:t>
            </a:r>
            <a:endParaRPr lang="en-IE" sz="2000" dirty="0"/>
          </a:p>
          <a:p>
            <a:pPr lvl="1">
              <a:spcBef>
                <a:spcPts val="0"/>
              </a:spcBef>
            </a:pPr>
            <a:r>
              <a:rPr lang="en-GB" sz="2000" dirty="0"/>
              <a:t>Formal structure, job design and operating systems</a:t>
            </a:r>
            <a:endParaRPr lang="en-IE" sz="2000" dirty="0"/>
          </a:p>
          <a:p>
            <a:pPr lvl="1">
              <a:spcBef>
                <a:spcPts val="0"/>
              </a:spcBef>
            </a:pPr>
            <a:r>
              <a:rPr lang="en-GB" sz="2000" dirty="0"/>
              <a:t>Social systems involving organisational culture and social structure</a:t>
            </a:r>
            <a:endParaRPr lang="en-IE" sz="2000" dirty="0"/>
          </a:p>
          <a:p>
            <a:pPr lvl="1">
              <a:spcBef>
                <a:spcPts val="0"/>
              </a:spcBef>
            </a:pPr>
            <a:r>
              <a:rPr lang="en-GB" sz="2000" dirty="0"/>
              <a:t>Technology</a:t>
            </a:r>
            <a:endParaRPr lang="en-IE" sz="2000" dirty="0"/>
          </a:p>
          <a:p>
            <a:pPr lvl="1">
              <a:spcBef>
                <a:spcPts val="0"/>
              </a:spcBef>
            </a:pPr>
            <a:r>
              <a:rPr lang="en-GB" sz="2000" dirty="0"/>
              <a:t>Dominant coalition embracing the objectives and strategies of those who control policy making </a:t>
            </a:r>
            <a:endParaRPr lang="en-IE" sz="2000" dirty="0"/>
          </a:p>
        </p:txBody>
      </p:sp>
    </p:spTree>
    <p:extLst>
      <p:ext uri="{BB962C8B-B14F-4D97-AF65-F5344CB8AC3E}">
        <p14:creationId xmlns:p14="http://schemas.microsoft.com/office/powerpoint/2010/main" val="295224477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TM03457444[[fn=Basis]]</Template>
  <TotalTime>846</TotalTime>
  <Words>2155</Words>
  <Application>Microsoft Office PowerPoint</Application>
  <PresentationFormat>On-screen Show (4:3)</PresentationFormat>
  <Paragraphs>224</Paragraphs>
  <Slides>26</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26</vt:i4>
      </vt:variant>
    </vt:vector>
  </HeadingPairs>
  <TitlesOfParts>
    <vt:vector size="29" baseType="lpstr">
      <vt:lpstr>Arial</vt:lpstr>
      <vt:lpstr>Calibri</vt:lpstr>
      <vt:lpstr>Office Theme</vt:lpstr>
      <vt:lpstr>PowerPoint Presentation</vt:lpstr>
      <vt:lpstr>Learning Outcomes</vt:lpstr>
      <vt:lpstr>The Nature of Organisational Change </vt:lpstr>
      <vt:lpstr>Types of Organisational Change </vt:lpstr>
      <vt:lpstr>Levels of Organisational Change</vt:lpstr>
      <vt:lpstr>Content-driven Change</vt:lpstr>
      <vt:lpstr>Process-driven Change</vt:lpstr>
      <vt:lpstr>Forces for Change</vt:lpstr>
      <vt:lpstr>Kotter’s Integrative Model of Organisational Dynamics </vt:lpstr>
      <vt:lpstr>The McKinsey 7S Framework</vt:lpstr>
      <vt:lpstr>The Planned Change Process </vt:lpstr>
      <vt:lpstr>Lewin’s Change Model </vt:lpstr>
      <vt:lpstr>Lewin’s Change Model </vt:lpstr>
      <vt:lpstr>Employee Resistance to Change </vt:lpstr>
      <vt:lpstr>Employee Resistance to Change </vt:lpstr>
      <vt:lpstr>Improving Employee Reactions to Change </vt:lpstr>
      <vt:lpstr>Learning How Employees  Respond to the Change </vt:lpstr>
      <vt:lpstr>Leadership and Organisational Change </vt:lpstr>
      <vt:lpstr>Characteristics of Transactional and Transformational leaders </vt:lpstr>
      <vt:lpstr>Kotter’s Change Model and Leadership </vt:lpstr>
      <vt:lpstr>Organisational Development </vt:lpstr>
      <vt:lpstr>Organisational Development </vt:lpstr>
      <vt:lpstr>Organisational Development </vt:lpstr>
      <vt:lpstr>Defining and Explaining  Organisational Development </vt:lpstr>
      <vt:lpstr>Questions</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Claire.Harnett</dc:creator>
  <cp:lastModifiedBy>Lauren Zimmerman</cp:lastModifiedBy>
  <cp:revision>59</cp:revision>
  <dcterms:created xsi:type="dcterms:W3CDTF">2016-01-04T09:34:48Z</dcterms:created>
  <dcterms:modified xsi:type="dcterms:W3CDTF">2021-10-13T13:15:30Z</dcterms:modified>
</cp:coreProperties>
</file>

<file path=docProps/thumbnail.jpeg>
</file>