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74" r:id="rId11"/>
    <p:sldId id="275" r:id="rId12"/>
    <p:sldId id="276" r:id="rId13"/>
    <p:sldId id="277" r:id="rId14"/>
    <p:sldId id="278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5AEC9"/>
    <a:srgbClr val="3BBCD6"/>
    <a:srgbClr val="FEDD43"/>
    <a:srgbClr val="013743"/>
    <a:srgbClr val="D54358"/>
    <a:srgbClr val="00AFC2"/>
    <a:srgbClr val="B378B1"/>
    <a:srgbClr val="71B5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57252DE-08C0-431D-97BF-A1A78740CD97}" v="69" dt="2021-08-24T17:49:40.81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542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microsoft.com/office/2015/10/relationships/revisionInfo" Target="revisionInfo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laire.Harnett" userId="edddb424-bfc6-4d85-8905-6f548f644e18" providerId="ADAL" clId="{557252DE-08C0-431D-97BF-A1A78740CD97}"/>
    <pc:docChg chg="undo custSel addSld delSld modSld">
      <pc:chgData name="Claire.Harnett" userId="edddb424-bfc6-4d85-8905-6f548f644e18" providerId="ADAL" clId="{557252DE-08C0-431D-97BF-A1A78740CD97}" dt="2021-08-24T17:49:40.856" v="430" actId="27636"/>
      <pc:docMkLst>
        <pc:docMk/>
      </pc:docMkLst>
      <pc:sldChg chg="modSp mod">
        <pc:chgData name="Claire.Harnett" userId="edddb424-bfc6-4d85-8905-6f548f644e18" providerId="ADAL" clId="{557252DE-08C0-431D-97BF-A1A78740CD97}" dt="2021-08-24T17:30:53.959" v="10"/>
        <pc:sldMkLst>
          <pc:docMk/>
          <pc:sldMk cId="1854542032" sldId="259"/>
        </pc:sldMkLst>
        <pc:spChg chg="mod">
          <ac:chgData name="Claire.Harnett" userId="edddb424-bfc6-4d85-8905-6f548f644e18" providerId="ADAL" clId="{557252DE-08C0-431D-97BF-A1A78740CD97}" dt="2021-08-24T17:30:53.959" v="10"/>
          <ac:spMkLst>
            <pc:docMk/>
            <pc:sldMk cId="1854542032" sldId="259"/>
            <ac:spMk id="3" creationId="{00000000-0000-0000-0000-000000000000}"/>
          </ac:spMkLst>
        </pc:spChg>
      </pc:sldChg>
      <pc:sldChg chg="modSp modAnim">
        <pc:chgData name="Claire.Harnett" userId="edddb424-bfc6-4d85-8905-6f548f644e18" providerId="ADAL" clId="{557252DE-08C0-431D-97BF-A1A78740CD97}" dt="2021-08-24T17:34:29.786" v="26" actId="20577"/>
        <pc:sldMkLst>
          <pc:docMk/>
          <pc:sldMk cId="648642699" sldId="262"/>
        </pc:sldMkLst>
        <pc:spChg chg="mod">
          <ac:chgData name="Claire.Harnett" userId="edddb424-bfc6-4d85-8905-6f548f644e18" providerId="ADAL" clId="{557252DE-08C0-431D-97BF-A1A78740CD97}" dt="2021-08-24T17:34:29.786" v="26" actId="20577"/>
          <ac:spMkLst>
            <pc:docMk/>
            <pc:sldMk cId="648642699" sldId="262"/>
            <ac:spMk id="3" creationId="{00000000-0000-0000-0000-000000000000}"/>
          </ac:spMkLst>
        </pc:spChg>
      </pc:sldChg>
      <pc:sldChg chg="modSp">
        <pc:chgData name="Claire.Harnett" userId="edddb424-bfc6-4d85-8905-6f548f644e18" providerId="ADAL" clId="{557252DE-08C0-431D-97BF-A1A78740CD97}" dt="2021-08-24T17:37:13.659" v="50" actId="20577"/>
        <pc:sldMkLst>
          <pc:docMk/>
          <pc:sldMk cId="3816329126" sldId="263"/>
        </pc:sldMkLst>
        <pc:spChg chg="mod">
          <ac:chgData name="Claire.Harnett" userId="edddb424-bfc6-4d85-8905-6f548f644e18" providerId="ADAL" clId="{557252DE-08C0-431D-97BF-A1A78740CD97}" dt="2021-08-24T17:37:13.659" v="50" actId="20577"/>
          <ac:spMkLst>
            <pc:docMk/>
            <pc:sldMk cId="3816329126" sldId="263"/>
            <ac:spMk id="3" creationId="{00000000-0000-0000-0000-000000000000}"/>
          </ac:spMkLst>
        </pc:spChg>
      </pc:sldChg>
      <pc:sldChg chg="del">
        <pc:chgData name="Claire.Harnett" userId="edddb424-bfc6-4d85-8905-6f548f644e18" providerId="ADAL" clId="{557252DE-08C0-431D-97BF-A1A78740CD97}" dt="2021-08-24T17:43:50.039" v="320" actId="47"/>
        <pc:sldMkLst>
          <pc:docMk/>
          <pc:sldMk cId="2711849803" sldId="265"/>
        </pc:sldMkLst>
      </pc:sldChg>
      <pc:sldChg chg="del">
        <pc:chgData name="Claire.Harnett" userId="edddb424-bfc6-4d85-8905-6f548f644e18" providerId="ADAL" clId="{557252DE-08C0-431D-97BF-A1A78740CD97}" dt="2021-08-24T17:43:50.709" v="321" actId="47"/>
        <pc:sldMkLst>
          <pc:docMk/>
          <pc:sldMk cId="4030203378" sldId="266"/>
        </pc:sldMkLst>
      </pc:sldChg>
      <pc:sldChg chg="del">
        <pc:chgData name="Claire.Harnett" userId="edddb424-bfc6-4d85-8905-6f548f644e18" providerId="ADAL" clId="{557252DE-08C0-431D-97BF-A1A78740CD97}" dt="2021-08-24T17:43:51.595" v="322" actId="47"/>
        <pc:sldMkLst>
          <pc:docMk/>
          <pc:sldMk cId="316990722" sldId="267"/>
        </pc:sldMkLst>
      </pc:sldChg>
      <pc:sldChg chg="del">
        <pc:chgData name="Claire.Harnett" userId="edddb424-bfc6-4d85-8905-6f548f644e18" providerId="ADAL" clId="{557252DE-08C0-431D-97BF-A1A78740CD97}" dt="2021-08-24T17:43:52.412" v="323" actId="47"/>
        <pc:sldMkLst>
          <pc:docMk/>
          <pc:sldMk cId="2409944437" sldId="268"/>
        </pc:sldMkLst>
      </pc:sldChg>
      <pc:sldChg chg="del">
        <pc:chgData name="Claire.Harnett" userId="edddb424-bfc6-4d85-8905-6f548f644e18" providerId="ADAL" clId="{557252DE-08C0-431D-97BF-A1A78740CD97}" dt="2021-08-24T17:43:53.098" v="324" actId="47"/>
        <pc:sldMkLst>
          <pc:docMk/>
          <pc:sldMk cId="3957838804" sldId="269"/>
        </pc:sldMkLst>
      </pc:sldChg>
      <pc:sldChg chg="del">
        <pc:chgData name="Claire.Harnett" userId="edddb424-bfc6-4d85-8905-6f548f644e18" providerId="ADAL" clId="{557252DE-08C0-431D-97BF-A1A78740CD97}" dt="2021-08-24T17:43:53.780" v="325" actId="47"/>
        <pc:sldMkLst>
          <pc:docMk/>
          <pc:sldMk cId="3114622241" sldId="270"/>
        </pc:sldMkLst>
      </pc:sldChg>
      <pc:sldChg chg="del">
        <pc:chgData name="Claire.Harnett" userId="edddb424-bfc6-4d85-8905-6f548f644e18" providerId="ADAL" clId="{557252DE-08C0-431D-97BF-A1A78740CD97}" dt="2021-08-24T17:43:54.501" v="326" actId="47"/>
        <pc:sldMkLst>
          <pc:docMk/>
          <pc:sldMk cId="3648198078" sldId="271"/>
        </pc:sldMkLst>
      </pc:sldChg>
      <pc:sldChg chg="del">
        <pc:chgData name="Claire.Harnett" userId="edddb424-bfc6-4d85-8905-6f548f644e18" providerId="ADAL" clId="{557252DE-08C0-431D-97BF-A1A78740CD97}" dt="2021-08-24T17:43:55.868" v="327" actId="47"/>
        <pc:sldMkLst>
          <pc:docMk/>
          <pc:sldMk cId="2608419898" sldId="272"/>
        </pc:sldMkLst>
      </pc:sldChg>
      <pc:sldChg chg="del">
        <pc:chgData name="Claire.Harnett" userId="edddb424-bfc6-4d85-8905-6f548f644e18" providerId="ADAL" clId="{557252DE-08C0-431D-97BF-A1A78740CD97}" dt="2021-08-24T17:44:42.690" v="328" actId="47"/>
        <pc:sldMkLst>
          <pc:docMk/>
          <pc:sldMk cId="2678792797" sldId="273"/>
        </pc:sldMkLst>
      </pc:sldChg>
      <pc:sldChg chg="modSp mod">
        <pc:chgData name="Claire.Harnett" userId="edddb424-bfc6-4d85-8905-6f548f644e18" providerId="ADAL" clId="{557252DE-08C0-431D-97BF-A1A78740CD97}" dt="2021-08-24T17:45:05.610" v="358" actId="20577"/>
        <pc:sldMkLst>
          <pc:docMk/>
          <pc:sldMk cId="2164621789" sldId="274"/>
        </pc:sldMkLst>
        <pc:spChg chg="mod">
          <ac:chgData name="Claire.Harnett" userId="edddb424-bfc6-4d85-8905-6f548f644e18" providerId="ADAL" clId="{557252DE-08C0-431D-97BF-A1A78740CD97}" dt="2021-08-24T17:45:05.610" v="358" actId="20577"/>
          <ac:spMkLst>
            <pc:docMk/>
            <pc:sldMk cId="2164621789" sldId="274"/>
            <ac:spMk id="2" creationId="{00000000-0000-0000-0000-000000000000}"/>
          </ac:spMkLst>
        </pc:spChg>
      </pc:sldChg>
      <pc:sldChg chg="modSp mod">
        <pc:chgData name="Claire.Harnett" userId="edddb424-bfc6-4d85-8905-6f548f644e18" providerId="ADAL" clId="{557252DE-08C0-431D-97BF-A1A78740CD97}" dt="2021-08-24T17:45:57.898" v="400" actId="27636"/>
        <pc:sldMkLst>
          <pc:docMk/>
          <pc:sldMk cId="3031318739" sldId="275"/>
        </pc:sldMkLst>
        <pc:spChg chg="mod">
          <ac:chgData name="Claire.Harnett" userId="edddb424-bfc6-4d85-8905-6f548f644e18" providerId="ADAL" clId="{557252DE-08C0-431D-97BF-A1A78740CD97}" dt="2021-08-24T17:45:57.898" v="400" actId="27636"/>
          <ac:spMkLst>
            <pc:docMk/>
            <pc:sldMk cId="3031318739" sldId="275"/>
            <ac:spMk id="2" creationId="{00000000-0000-0000-0000-000000000000}"/>
          </ac:spMkLst>
        </pc:spChg>
        <pc:spChg chg="mod">
          <ac:chgData name="Claire.Harnett" userId="edddb424-bfc6-4d85-8905-6f548f644e18" providerId="ADAL" clId="{557252DE-08C0-431D-97BF-A1A78740CD97}" dt="2021-08-24T17:45:33.875" v="398" actId="20577"/>
          <ac:spMkLst>
            <pc:docMk/>
            <pc:sldMk cId="3031318739" sldId="275"/>
            <ac:spMk id="3" creationId="{00000000-0000-0000-0000-000000000000}"/>
          </ac:spMkLst>
        </pc:spChg>
      </pc:sldChg>
      <pc:sldChg chg="modSp mod">
        <pc:chgData name="Claire.Harnett" userId="edddb424-bfc6-4d85-8905-6f548f644e18" providerId="ADAL" clId="{557252DE-08C0-431D-97BF-A1A78740CD97}" dt="2021-08-24T17:46:01.436" v="402" actId="27636"/>
        <pc:sldMkLst>
          <pc:docMk/>
          <pc:sldMk cId="1561729520" sldId="276"/>
        </pc:sldMkLst>
        <pc:spChg chg="mod">
          <ac:chgData name="Claire.Harnett" userId="edddb424-bfc6-4d85-8905-6f548f644e18" providerId="ADAL" clId="{557252DE-08C0-431D-97BF-A1A78740CD97}" dt="2021-08-24T17:46:01.436" v="402" actId="27636"/>
          <ac:spMkLst>
            <pc:docMk/>
            <pc:sldMk cId="1561729520" sldId="276"/>
            <ac:spMk id="2" creationId="{00000000-0000-0000-0000-000000000000}"/>
          </ac:spMkLst>
        </pc:spChg>
      </pc:sldChg>
      <pc:sldChg chg="modSp mod modAnim">
        <pc:chgData name="Claire.Harnett" userId="edddb424-bfc6-4d85-8905-6f548f644e18" providerId="ADAL" clId="{557252DE-08C0-431D-97BF-A1A78740CD97}" dt="2021-08-24T17:49:33.440" v="428" actId="20577"/>
        <pc:sldMkLst>
          <pc:docMk/>
          <pc:sldMk cId="3343741985" sldId="277"/>
        </pc:sldMkLst>
        <pc:spChg chg="mod">
          <ac:chgData name="Claire.Harnett" userId="edddb424-bfc6-4d85-8905-6f548f644e18" providerId="ADAL" clId="{557252DE-08C0-431D-97BF-A1A78740CD97}" dt="2021-08-24T17:49:33.440" v="428" actId="20577"/>
          <ac:spMkLst>
            <pc:docMk/>
            <pc:sldMk cId="3343741985" sldId="277"/>
            <ac:spMk id="3" creationId="{00000000-0000-0000-0000-000000000000}"/>
          </ac:spMkLst>
        </pc:spChg>
      </pc:sldChg>
      <pc:sldChg chg="modSp mod modAnim">
        <pc:chgData name="Claire.Harnett" userId="edddb424-bfc6-4d85-8905-6f548f644e18" providerId="ADAL" clId="{557252DE-08C0-431D-97BF-A1A78740CD97}" dt="2021-08-24T17:49:40.856" v="430" actId="27636"/>
        <pc:sldMkLst>
          <pc:docMk/>
          <pc:sldMk cId="3371825925" sldId="278"/>
        </pc:sldMkLst>
        <pc:spChg chg="mod">
          <ac:chgData name="Claire.Harnett" userId="edddb424-bfc6-4d85-8905-6f548f644e18" providerId="ADAL" clId="{557252DE-08C0-431D-97BF-A1A78740CD97}" dt="2021-08-24T17:49:40.856" v="430" actId="27636"/>
          <ac:spMkLst>
            <pc:docMk/>
            <pc:sldMk cId="3371825925" sldId="278"/>
            <ac:spMk id="3" creationId="{00000000-0000-0000-0000-000000000000}"/>
          </ac:spMkLst>
        </pc:spChg>
      </pc:sldChg>
      <pc:sldChg chg="new del">
        <pc:chgData name="Claire.Harnett" userId="edddb424-bfc6-4d85-8905-6f548f644e18" providerId="ADAL" clId="{557252DE-08C0-431D-97BF-A1A78740CD97}" dt="2021-08-24T17:39:29.495" v="58" actId="2696"/>
        <pc:sldMkLst>
          <pc:docMk/>
          <pc:sldMk cId="3916291290" sldId="279"/>
        </pc:sldMkLst>
      </pc:sldChg>
      <pc:sldChg chg="modSp add del mod">
        <pc:chgData name="Claire.Harnett" userId="edddb424-bfc6-4d85-8905-6f548f644e18" providerId="ADAL" clId="{557252DE-08C0-431D-97BF-A1A78740CD97}" dt="2021-08-24T17:43:26.003" v="317" actId="47"/>
        <pc:sldMkLst>
          <pc:docMk/>
          <pc:sldMk cId="3316106519" sldId="280"/>
        </pc:sldMkLst>
        <pc:spChg chg="mod">
          <ac:chgData name="Claire.Harnett" userId="edddb424-bfc6-4d85-8905-6f548f644e18" providerId="ADAL" clId="{557252DE-08C0-431D-97BF-A1A78740CD97}" dt="2021-08-24T17:40:28.263" v="91" actId="20577"/>
          <ac:spMkLst>
            <pc:docMk/>
            <pc:sldMk cId="3316106519" sldId="280"/>
            <ac:spMk id="2" creationId="{00000000-0000-0000-0000-000000000000}"/>
          </ac:spMkLst>
        </pc:spChg>
        <pc:spChg chg="mod">
          <ac:chgData name="Claire.Harnett" userId="edddb424-bfc6-4d85-8905-6f548f644e18" providerId="ADAL" clId="{557252DE-08C0-431D-97BF-A1A78740CD97}" dt="2021-08-24T17:42:07.996" v="316" actId="20577"/>
          <ac:spMkLst>
            <pc:docMk/>
            <pc:sldMk cId="3316106519" sldId="280"/>
            <ac:spMk id="3" creationId="{00000000-0000-0000-0000-000000000000}"/>
          </ac:spMkLst>
        </pc:spChg>
      </pc:sldChg>
      <pc:sldChg chg="add del">
        <pc:chgData name="Claire.Harnett" userId="edddb424-bfc6-4d85-8905-6f548f644e18" providerId="ADAL" clId="{557252DE-08C0-431D-97BF-A1A78740CD97}" dt="2021-08-24T17:43:27.006" v="318" actId="47"/>
        <pc:sldMkLst>
          <pc:docMk/>
          <pc:sldMk cId="114419761" sldId="281"/>
        </pc:sldMkLst>
      </pc:sldChg>
      <pc:sldChg chg="add del">
        <pc:chgData name="Claire.Harnett" userId="edddb424-bfc6-4d85-8905-6f548f644e18" providerId="ADAL" clId="{557252DE-08C0-431D-97BF-A1A78740CD97}" dt="2021-08-24T17:43:27.861" v="319" actId="47"/>
        <pc:sldMkLst>
          <pc:docMk/>
          <pc:sldMk cId="378113870" sldId="282"/>
        </pc:sldMkLst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17FC289-4562-41C0-AA85-616211244B83}" type="doc">
      <dgm:prSet loTypeId="urn:microsoft.com/office/officeart/2005/8/layout/target1" loCatId="relationship" qsTypeId="urn:microsoft.com/office/officeart/2005/8/quickstyle/simple1" qsCatId="simple" csTypeId="urn:microsoft.com/office/officeart/2005/8/colors/accent1_2" csCatId="accent1"/>
      <dgm:spPr/>
    </dgm:pt>
    <dgm:pt modelId="{3FA4484C-FFCF-42AD-9D84-D814AF70AB7E}">
      <dgm:prSet/>
      <dgm:spPr/>
      <dgm:t>
        <a:bodyPr/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Individual</a:t>
          </a:r>
          <a:endParaRPr kumimoji="0" lang="en-GB" b="0" i="0" u="none" strike="noStrike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gm:t>
    </dgm:pt>
    <dgm:pt modelId="{96CE1272-5A63-4C88-8C2E-64B182B0F06E}" type="parTrans" cxnId="{A81862FC-0E26-4C9C-BA45-D897E1309E48}">
      <dgm:prSet/>
      <dgm:spPr/>
      <dgm:t>
        <a:bodyPr/>
        <a:lstStyle/>
        <a:p>
          <a:endParaRPr lang="en-IE"/>
        </a:p>
      </dgm:t>
    </dgm:pt>
    <dgm:pt modelId="{BE8A24F6-6D86-4A3C-9960-5F8043A8E24F}" type="sibTrans" cxnId="{A81862FC-0E26-4C9C-BA45-D897E1309E48}">
      <dgm:prSet/>
      <dgm:spPr/>
      <dgm:t>
        <a:bodyPr/>
        <a:lstStyle/>
        <a:p>
          <a:endParaRPr lang="en-IE"/>
        </a:p>
      </dgm:t>
    </dgm:pt>
    <dgm:pt modelId="{A66F3129-B762-41A2-8B58-4981EDF6B502}">
      <dgm:prSet/>
      <dgm:spPr/>
      <dgm:t>
        <a:bodyPr/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Team</a:t>
          </a:r>
          <a:endParaRPr kumimoji="0" lang="en-GB" b="0" i="0" u="none" strike="noStrike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gm:t>
    </dgm:pt>
    <dgm:pt modelId="{CAA2821D-A41F-4655-B7AE-8BA88D337606}" type="parTrans" cxnId="{1EFBA16E-4AC6-4714-8ECF-134434B34BA4}">
      <dgm:prSet/>
      <dgm:spPr/>
      <dgm:t>
        <a:bodyPr/>
        <a:lstStyle/>
        <a:p>
          <a:endParaRPr lang="en-IE"/>
        </a:p>
      </dgm:t>
    </dgm:pt>
    <dgm:pt modelId="{4408C7D0-38C8-4470-98C4-5E93168828FE}" type="sibTrans" cxnId="{1EFBA16E-4AC6-4714-8ECF-134434B34BA4}">
      <dgm:prSet/>
      <dgm:spPr/>
      <dgm:t>
        <a:bodyPr/>
        <a:lstStyle/>
        <a:p>
          <a:endParaRPr lang="en-IE"/>
        </a:p>
      </dgm:t>
    </dgm:pt>
    <dgm:pt modelId="{A306B8E9-8437-4FEA-AF9C-03E91E0EC4F8}">
      <dgm:prSet/>
      <dgm:spPr/>
      <dgm:t>
        <a:bodyPr/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Department</a:t>
          </a:r>
          <a:endParaRPr kumimoji="0" lang="en-GB" b="0" i="0" u="none" strike="noStrike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gm:t>
    </dgm:pt>
    <dgm:pt modelId="{91D58440-660D-4931-A8F0-EF6763F75029}" type="parTrans" cxnId="{49944EE4-6284-43F3-A8F3-37556220EB7F}">
      <dgm:prSet/>
      <dgm:spPr/>
      <dgm:t>
        <a:bodyPr/>
        <a:lstStyle/>
        <a:p>
          <a:endParaRPr lang="en-IE"/>
        </a:p>
      </dgm:t>
    </dgm:pt>
    <dgm:pt modelId="{94987BEF-0405-4F69-B059-DB4F5854970C}" type="sibTrans" cxnId="{49944EE4-6284-43F3-A8F3-37556220EB7F}">
      <dgm:prSet/>
      <dgm:spPr/>
      <dgm:t>
        <a:bodyPr/>
        <a:lstStyle/>
        <a:p>
          <a:endParaRPr lang="en-IE"/>
        </a:p>
      </dgm:t>
    </dgm:pt>
    <dgm:pt modelId="{53D9EEC8-1824-4947-925D-76F1BED2868D}">
      <dgm:prSet/>
      <dgm:spPr/>
      <dgm:t>
        <a:bodyPr/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Organisation</a:t>
          </a:r>
          <a:endParaRPr kumimoji="0" lang="en-GB" b="0" i="0" u="none" strike="noStrike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gm:t>
    </dgm:pt>
    <dgm:pt modelId="{48DB2B67-3350-4CF7-9954-C0376B697630}" type="parTrans" cxnId="{F7E9E52F-272A-4B74-AEC3-0F00D7857D95}">
      <dgm:prSet/>
      <dgm:spPr/>
      <dgm:t>
        <a:bodyPr/>
        <a:lstStyle/>
        <a:p>
          <a:endParaRPr lang="en-IE"/>
        </a:p>
      </dgm:t>
    </dgm:pt>
    <dgm:pt modelId="{CEE7B828-B82C-4259-8F00-EDF16E8B5B13}" type="sibTrans" cxnId="{F7E9E52F-272A-4B74-AEC3-0F00D7857D95}">
      <dgm:prSet/>
      <dgm:spPr/>
      <dgm:t>
        <a:bodyPr/>
        <a:lstStyle/>
        <a:p>
          <a:endParaRPr lang="en-IE"/>
        </a:p>
      </dgm:t>
    </dgm:pt>
    <dgm:pt modelId="{2FB2DD27-DCB9-4BE5-9A0C-1C630455635C}">
      <dgm:prSet/>
      <dgm:spPr/>
      <dgm:t>
        <a:bodyPr/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Environment</a:t>
          </a:r>
          <a:endParaRPr kumimoji="0" lang="en-GB" b="0" i="0" u="none" strike="noStrike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gm:t>
    </dgm:pt>
    <dgm:pt modelId="{B1ED450F-5898-445C-B8E7-4E4D3CDE8ACA}" type="parTrans" cxnId="{FCDBB8DD-8633-439C-94A5-1BAAC552DDCA}">
      <dgm:prSet/>
      <dgm:spPr/>
      <dgm:t>
        <a:bodyPr/>
        <a:lstStyle/>
        <a:p>
          <a:endParaRPr lang="en-IE"/>
        </a:p>
      </dgm:t>
    </dgm:pt>
    <dgm:pt modelId="{32DB3104-30E5-462F-BCCC-EDB0F1800F34}" type="sibTrans" cxnId="{FCDBB8DD-8633-439C-94A5-1BAAC552DDCA}">
      <dgm:prSet/>
      <dgm:spPr/>
      <dgm:t>
        <a:bodyPr/>
        <a:lstStyle/>
        <a:p>
          <a:endParaRPr lang="en-IE"/>
        </a:p>
      </dgm:t>
    </dgm:pt>
    <dgm:pt modelId="{79BE58BC-5E01-47EA-9B24-5A0C699A983C}" type="pres">
      <dgm:prSet presAssocID="{B17FC289-4562-41C0-AA85-616211244B83}" presName="composite" presStyleCnt="0">
        <dgm:presLayoutVars>
          <dgm:chMax val="5"/>
          <dgm:dir/>
          <dgm:resizeHandles val="exact"/>
        </dgm:presLayoutVars>
      </dgm:prSet>
      <dgm:spPr/>
    </dgm:pt>
    <dgm:pt modelId="{96C04B3B-D89B-4F93-834F-F1A690D470D8}" type="pres">
      <dgm:prSet presAssocID="{3FA4484C-FFCF-42AD-9D84-D814AF70AB7E}" presName="circle1" presStyleLbl="lnNode1" presStyleIdx="0" presStyleCnt="5"/>
      <dgm:spPr/>
    </dgm:pt>
    <dgm:pt modelId="{7B8B2502-2D12-4307-9EC5-A7C56AFB84C6}" type="pres">
      <dgm:prSet presAssocID="{3FA4484C-FFCF-42AD-9D84-D814AF70AB7E}" presName="text1" presStyleLbl="revTx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179FB21-EE02-4146-B3D0-130B521B1076}" type="pres">
      <dgm:prSet presAssocID="{3FA4484C-FFCF-42AD-9D84-D814AF70AB7E}" presName="line1" presStyleLbl="callout" presStyleIdx="0" presStyleCnt="10"/>
      <dgm:spPr/>
    </dgm:pt>
    <dgm:pt modelId="{A3CCB95C-379A-4669-8304-0D542DE082B2}" type="pres">
      <dgm:prSet presAssocID="{3FA4484C-FFCF-42AD-9D84-D814AF70AB7E}" presName="d1" presStyleLbl="callout" presStyleIdx="1" presStyleCnt="10"/>
      <dgm:spPr/>
    </dgm:pt>
    <dgm:pt modelId="{FFA6E0FA-2E8B-46C7-92A5-5937EFF9DC17}" type="pres">
      <dgm:prSet presAssocID="{A66F3129-B762-41A2-8B58-4981EDF6B502}" presName="circle2" presStyleLbl="lnNode1" presStyleIdx="1" presStyleCnt="5"/>
      <dgm:spPr/>
    </dgm:pt>
    <dgm:pt modelId="{598F0C9E-4202-4512-BB9E-255F242FFFC4}" type="pres">
      <dgm:prSet presAssocID="{A66F3129-B762-41A2-8B58-4981EDF6B502}" presName="text2" presStyleLbl="revTx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8912BF4-C996-4ED7-8771-E935EB77D310}" type="pres">
      <dgm:prSet presAssocID="{A66F3129-B762-41A2-8B58-4981EDF6B502}" presName="line2" presStyleLbl="callout" presStyleIdx="2" presStyleCnt="10"/>
      <dgm:spPr/>
    </dgm:pt>
    <dgm:pt modelId="{73E6409F-3C00-4FDB-A30B-CCA27A6D871B}" type="pres">
      <dgm:prSet presAssocID="{A66F3129-B762-41A2-8B58-4981EDF6B502}" presName="d2" presStyleLbl="callout" presStyleIdx="3" presStyleCnt="10"/>
      <dgm:spPr/>
    </dgm:pt>
    <dgm:pt modelId="{9AEB7054-8DD1-48FA-82CC-1720C969122F}" type="pres">
      <dgm:prSet presAssocID="{A306B8E9-8437-4FEA-AF9C-03E91E0EC4F8}" presName="circle3" presStyleLbl="lnNode1" presStyleIdx="2" presStyleCnt="5"/>
      <dgm:spPr/>
    </dgm:pt>
    <dgm:pt modelId="{83E1CE71-168B-41E7-9925-DF0821E2ABA0}" type="pres">
      <dgm:prSet presAssocID="{A306B8E9-8437-4FEA-AF9C-03E91E0EC4F8}" presName="text3" presStyleLbl="revTx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3CD798-445D-45A4-9DA6-A0EF42B34502}" type="pres">
      <dgm:prSet presAssocID="{A306B8E9-8437-4FEA-AF9C-03E91E0EC4F8}" presName="line3" presStyleLbl="callout" presStyleIdx="4" presStyleCnt="10"/>
      <dgm:spPr/>
    </dgm:pt>
    <dgm:pt modelId="{92E7DE6A-DA9B-4FBC-887E-1BDCA018AA0D}" type="pres">
      <dgm:prSet presAssocID="{A306B8E9-8437-4FEA-AF9C-03E91E0EC4F8}" presName="d3" presStyleLbl="callout" presStyleIdx="5" presStyleCnt="10"/>
      <dgm:spPr/>
    </dgm:pt>
    <dgm:pt modelId="{D1B9A519-2211-4F58-8247-C719701C0ACD}" type="pres">
      <dgm:prSet presAssocID="{53D9EEC8-1824-4947-925D-76F1BED2868D}" presName="circle4" presStyleLbl="lnNode1" presStyleIdx="3" presStyleCnt="5"/>
      <dgm:spPr/>
    </dgm:pt>
    <dgm:pt modelId="{EF9D878C-BA99-4571-AAE1-AE08536BFDCD}" type="pres">
      <dgm:prSet presAssocID="{53D9EEC8-1824-4947-925D-76F1BED2868D}" presName="text4" presStyleLbl="revTx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651E87F-1A6C-43F4-90A0-6929D9BE094C}" type="pres">
      <dgm:prSet presAssocID="{53D9EEC8-1824-4947-925D-76F1BED2868D}" presName="line4" presStyleLbl="callout" presStyleIdx="6" presStyleCnt="10"/>
      <dgm:spPr/>
    </dgm:pt>
    <dgm:pt modelId="{1D33A4B6-7E4B-43C5-86DB-B4DAD85B38D8}" type="pres">
      <dgm:prSet presAssocID="{53D9EEC8-1824-4947-925D-76F1BED2868D}" presName="d4" presStyleLbl="callout" presStyleIdx="7" presStyleCnt="10"/>
      <dgm:spPr/>
    </dgm:pt>
    <dgm:pt modelId="{360D171E-2C04-4830-8116-5EBDC13F6514}" type="pres">
      <dgm:prSet presAssocID="{2FB2DD27-DCB9-4BE5-9A0C-1C630455635C}" presName="circle5" presStyleLbl="lnNode1" presStyleIdx="4" presStyleCnt="5"/>
      <dgm:spPr/>
    </dgm:pt>
    <dgm:pt modelId="{FC8325F1-A225-4B7A-AEC0-28CA64B9A9B1}" type="pres">
      <dgm:prSet presAssocID="{2FB2DD27-DCB9-4BE5-9A0C-1C630455635C}" presName="text5" presStyleLbl="revTx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556F518-3BCD-481C-801E-4BF06DB7A201}" type="pres">
      <dgm:prSet presAssocID="{2FB2DD27-DCB9-4BE5-9A0C-1C630455635C}" presName="line5" presStyleLbl="callout" presStyleIdx="8" presStyleCnt="10"/>
      <dgm:spPr/>
    </dgm:pt>
    <dgm:pt modelId="{12701F1A-2C92-4088-9C0E-79BDBAD863EF}" type="pres">
      <dgm:prSet presAssocID="{2FB2DD27-DCB9-4BE5-9A0C-1C630455635C}" presName="d5" presStyleLbl="callout" presStyleIdx="9" presStyleCnt="10"/>
      <dgm:spPr/>
    </dgm:pt>
  </dgm:ptLst>
  <dgm:cxnLst>
    <dgm:cxn modelId="{A81862FC-0E26-4C9C-BA45-D897E1309E48}" srcId="{B17FC289-4562-41C0-AA85-616211244B83}" destId="{3FA4484C-FFCF-42AD-9D84-D814AF70AB7E}" srcOrd="0" destOrd="0" parTransId="{96CE1272-5A63-4C88-8C2E-64B182B0F06E}" sibTransId="{BE8A24F6-6D86-4A3C-9960-5F8043A8E24F}"/>
    <dgm:cxn modelId="{4B0619C4-1E35-40F5-AA6D-F30D8F1C4D7F}" type="presOf" srcId="{A66F3129-B762-41A2-8B58-4981EDF6B502}" destId="{598F0C9E-4202-4512-BB9E-255F242FFFC4}" srcOrd="0" destOrd="0" presId="urn:microsoft.com/office/officeart/2005/8/layout/target1"/>
    <dgm:cxn modelId="{49944EE4-6284-43F3-A8F3-37556220EB7F}" srcId="{B17FC289-4562-41C0-AA85-616211244B83}" destId="{A306B8E9-8437-4FEA-AF9C-03E91E0EC4F8}" srcOrd="2" destOrd="0" parTransId="{91D58440-660D-4931-A8F0-EF6763F75029}" sibTransId="{94987BEF-0405-4F69-B059-DB4F5854970C}"/>
    <dgm:cxn modelId="{19E29D7B-FFDD-42BB-BF95-5A56D6054E52}" type="presOf" srcId="{3FA4484C-FFCF-42AD-9D84-D814AF70AB7E}" destId="{7B8B2502-2D12-4307-9EC5-A7C56AFB84C6}" srcOrd="0" destOrd="0" presId="urn:microsoft.com/office/officeart/2005/8/layout/target1"/>
    <dgm:cxn modelId="{A7A23034-6382-498B-9EE2-9EC99997BACB}" type="presOf" srcId="{53D9EEC8-1824-4947-925D-76F1BED2868D}" destId="{EF9D878C-BA99-4571-AAE1-AE08536BFDCD}" srcOrd="0" destOrd="0" presId="urn:microsoft.com/office/officeart/2005/8/layout/target1"/>
    <dgm:cxn modelId="{FCDBB8DD-8633-439C-94A5-1BAAC552DDCA}" srcId="{B17FC289-4562-41C0-AA85-616211244B83}" destId="{2FB2DD27-DCB9-4BE5-9A0C-1C630455635C}" srcOrd="4" destOrd="0" parTransId="{B1ED450F-5898-445C-B8E7-4E4D3CDE8ACA}" sibTransId="{32DB3104-30E5-462F-BCCC-EDB0F1800F34}"/>
    <dgm:cxn modelId="{D143DC0E-7062-4517-BF67-4E843268344D}" type="presOf" srcId="{A306B8E9-8437-4FEA-AF9C-03E91E0EC4F8}" destId="{83E1CE71-168B-41E7-9925-DF0821E2ABA0}" srcOrd="0" destOrd="0" presId="urn:microsoft.com/office/officeart/2005/8/layout/target1"/>
    <dgm:cxn modelId="{C3E894E6-68F7-4687-8C25-23DA1AA5A92A}" type="presOf" srcId="{2FB2DD27-DCB9-4BE5-9A0C-1C630455635C}" destId="{FC8325F1-A225-4B7A-AEC0-28CA64B9A9B1}" srcOrd="0" destOrd="0" presId="urn:microsoft.com/office/officeart/2005/8/layout/target1"/>
    <dgm:cxn modelId="{F7E9E52F-272A-4B74-AEC3-0F00D7857D95}" srcId="{B17FC289-4562-41C0-AA85-616211244B83}" destId="{53D9EEC8-1824-4947-925D-76F1BED2868D}" srcOrd="3" destOrd="0" parTransId="{48DB2B67-3350-4CF7-9954-C0376B697630}" sibTransId="{CEE7B828-B82C-4259-8F00-EDF16E8B5B13}"/>
    <dgm:cxn modelId="{1EFBA16E-4AC6-4714-8ECF-134434B34BA4}" srcId="{B17FC289-4562-41C0-AA85-616211244B83}" destId="{A66F3129-B762-41A2-8B58-4981EDF6B502}" srcOrd="1" destOrd="0" parTransId="{CAA2821D-A41F-4655-B7AE-8BA88D337606}" sibTransId="{4408C7D0-38C8-4470-98C4-5E93168828FE}"/>
    <dgm:cxn modelId="{28461CC5-2B70-4AD5-ADAF-7F30B9FDBF95}" type="presOf" srcId="{B17FC289-4562-41C0-AA85-616211244B83}" destId="{79BE58BC-5E01-47EA-9B24-5A0C699A983C}" srcOrd="0" destOrd="0" presId="urn:microsoft.com/office/officeart/2005/8/layout/target1"/>
    <dgm:cxn modelId="{A848E53C-A8E2-4B8C-8561-CAE56DC8B54F}" type="presParOf" srcId="{79BE58BC-5E01-47EA-9B24-5A0C699A983C}" destId="{96C04B3B-D89B-4F93-834F-F1A690D470D8}" srcOrd="0" destOrd="0" presId="urn:microsoft.com/office/officeart/2005/8/layout/target1"/>
    <dgm:cxn modelId="{89C48323-896D-4306-A1F8-62AA559B08F8}" type="presParOf" srcId="{79BE58BC-5E01-47EA-9B24-5A0C699A983C}" destId="{7B8B2502-2D12-4307-9EC5-A7C56AFB84C6}" srcOrd="1" destOrd="0" presId="urn:microsoft.com/office/officeart/2005/8/layout/target1"/>
    <dgm:cxn modelId="{E4DC61DA-C3C6-4FF4-981D-017E07EB7CBE}" type="presParOf" srcId="{79BE58BC-5E01-47EA-9B24-5A0C699A983C}" destId="{1179FB21-EE02-4146-B3D0-130B521B1076}" srcOrd="2" destOrd="0" presId="urn:microsoft.com/office/officeart/2005/8/layout/target1"/>
    <dgm:cxn modelId="{F9E5AEEC-3640-48D2-9EDF-16584471C30B}" type="presParOf" srcId="{79BE58BC-5E01-47EA-9B24-5A0C699A983C}" destId="{A3CCB95C-379A-4669-8304-0D542DE082B2}" srcOrd="3" destOrd="0" presId="urn:microsoft.com/office/officeart/2005/8/layout/target1"/>
    <dgm:cxn modelId="{C48096A0-BF2F-46C5-B4DF-0BDE3645DB33}" type="presParOf" srcId="{79BE58BC-5E01-47EA-9B24-5A0C699A983C}" destId="{FFA6E0FA-2E8B-46C7-92A5-5937EFF9DC17}" srcOrd="4" destOrd="0" presId="urn:microsoft.com/office/officeart/2005/8/layout/target1"/>
    <dgm:cxn modelId="{D62B32CD-E5E5-43DA-B531-2E406F0A1C30}" type="presParOf" srcId="{79BE58BC-5E01-47EA-9B24-5A0C699A983C}" destId="{598F0C9E-4202-4512-BB9E-255F242FFFC4}" srcOrd="5" destOrd="0" presId="urn:microsoft.com/office/officeart/2005/8/layout/target1"/>
    <dgm:cxn modelId="{04A4266D-CF66-4A4C-A92E-1A284D35EF6F}" type="presParOf" srcId="{79BE58BC-5E01-47EA-9B24-5A0C699A983C}" destId="{F8912BF4-C996-4ED7-8771-E935EB77D310}" srcOrd="6" destOrd="0" presId="urn:microsoft.com/office/officeart/2005/8/layout/target1"/>
    <dgm:cxn modelId="{B855CD0C-D660-4AA7-A96B-369E731F2225}" type="presParOf" srcId="{79BE58BC-5E01-47EA-9B24-5A0C699A983C}" destId="{73E6409F-3C00-4FDB-A30B-CCA27A6D871B}" srcOrd="7" destOrd="0" presId="urn:microsoft.com/office/officeart/2005/8/layout/target1"/>
    <dgm:cxn modelId="{6A3531C0-95D7-492C-86D3-178CACA7A9A6}" type="presParOf" srcId="{79BE58BC-5E01-47EA-9B24-5A0C699A983C}" destId="{9AEB7054-8DD1-48FA-82CC-1720C969122F}" srcOrd="8" destOrd="0" presId="urn:microsoft.com/office/officeart/2005/8/layout/target1"/>
    <dgm:cxn modelId="{BE02622C-42DB-4186-BA57-285CC5430EBB}" type="presParOf" srcId="{79BE58BC-5E01-47EA-9B24-5A0C699A983C}" destId="{83E1CE71-168B-41E7-9925-DF0821E2ABA0}" srcOrd="9" destOrd="0" presId="urn:microsoft.com/office/officeart/2005/8/layout/target1"/>
    <dgm:cxn modelId="{FCDF3D8F-A878-4151-8F63-41F1BD4DF3E1}" type="presParOf" srcId="{79BE58BC-5E01-47EA-9B24-5A0C699A983C}" destId="{423CD798-445D-45A4-9DA6-A0EF42B34502}" srcOrd="10" destOrd="0" presId="urn:microsoft.com/office/officeart/2005/8/layout/target1"/>
    <dgm:cxn modelId="{5A3ECA24-6979-46D1-BFC1-499711D0EA94}" type="presParOf" srcId="{79BE58BC-5E01-47EA-9B24-5A0C699A983C}" destId="{92E7DE6A-DA9B-4FBC-887E-1BDCA018AA0D}" srcOrd="11" destOrd="0" presId="urn:microsoft.com/office/officeart/2005/8/layout/target1"/>
    <dgm:cxn modelId="{54D2D636-14EB-46D9-BEA2-74F9337F8676}" type="presParOf" srcId="{79BE58BC-5E01-47EA-9B24-5A0C699A983C}" destId="{D1B9A519-2211-4F58-8247-C719701C0ACD}" srcOrd="12" destOrd="0" presId="urn:microsoft.com/office/officeart/2005/8/layout/target1"/>
    <dgm:cxn modelId="{995B3F54-443A-479A-A8E8-46A006174EE2}" type="presParOf" srcId="{79BE58BC-5E01-47EA-9B24-5A0C699A983C}" destId="{EF9D878C-BA99-4571-AAE1-AE08536BFDCD}" srcOrd="13" destOrd="0" presId="urn:microsoft.com/office/officeart/2005/8/layout/target1"/>
    <dgm:cxn modelId="{028F1A3F-85B3-462D-87AA-34D5B319B5CB}" type="presParOf" srcId="{79BE58BC-5E01-47EA-9B24-5A0C699A983C}" destId="{3651E87F-1A6C-43F4-90A0-6929D9BE094C}" srcOrd="14" destOrd="0" presId="urn:microsoft.com/office/officeart/2005/8/layout/target1"/>
    <dgm:cxn modelId="{563F80D5-0CF2-4A1C-B745-E4CEA2046365}" type="presParOf" srcId="{79BE58BC-5E01-47EA-9B24-5A0C699A983C}" destId="{1D33A4B6-7E4B-43C5-86DB-B4DAD85B38D8}" srcOrd="15" destOrd="0" presId="urn:microsoft.com/office/officeart/2005/8/layout/target1"/>
    <dgm:cxn modelId="{F4ABF824-3875-4E3F-B152-A462BEB6E588}" type="presParOf" srcId="{79BE58BC-5E01-47EA-9B24-5A0C699A983C}" destId="{360D171E-2C04-4830-8116-5EBDC13F6514}" srcOrd="16" destOrd="0" presId="urn:microsoft.com/office/officeart/2005/8/layout/target1"/>
    <dgm:cxn modelId="{6F819F38-392C-4768-9466-DEFC061E5457}" type="presParOf" srcId="{79BE58BC-5E01-47EA-9B24-5A0C699A983C}" destId="{FC8325F1-A225-4B7A-AEC0-28CA64B9A9B1}" srcOrd="17" destOrd="0" presId="urn:microsoft.com/office/officeart/2005/8/layout/target1"/>
    <dgm:cxn modelId="{1BE86CE7-4B7D-4EE0-A7BD-E3174827B9F7}" type="presParOf" srcId="{79BE58BC-5E01-47EA-9B24-5A0C699A983C}" destId="{8556F518-3BCD-481C-801E-4BF06DB7A201}" srcOrd="18" destOrd="0" presId="urn:microsoft.com/office/officeart/2005/8/layout/target1"/>
    <dgm:cxn modelId="{987528B7-2ACC-48CB-9B1D-2A3AE537D906}" type="presParOf" srcId="{79BE58BC-5E01-47EA-9B24-5A0C699A983C}" destId="{12701F1A-2C92-4088-9C0E-79BDBAD863EF}" srcOrd="19" destOrd="0" presId="urn:microsoft.com/office/officeart/2005/8/layout/targe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60D171E-2C04-4830-8116-5EBDC13F6514}">
      <dsp:nvSpPr>
        <dsp:cNvPr id="0" name=""/>
        <dsp:cNvSpPr/>
      </dsp:nvSpPr>
      <dsp:spPr>
        <a:xfrm>
          <a:off x="1286073" y="987112"/>
          <a:ext cx="3394472" cy="339447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1B9A519-2211-4F58-8247-C719701C0ACD}">
      <dsp:nvSpPr>
        <dsp:cNvPr id="0" name=""/>
        <dsp:cNvSpPr/>
      </dsp:nvSpPr>
      <dsp:spPr>
        <a:xfrm>
          <a:off x="1663142" y="1364181"/>
          <a:ext cx="2640333" cy="26403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AEB7054-8DD1-48FA-82CC-1720C969122F}">
      <dsp:nvSpPr>
        <dsp:cNvPr id="0" name=""/>
        <dsp:cNvSpPr/>
      </dsp:nvSpPr>
      <dsp:spPr>
        <a:xfrm>
          <a:off x="2040211" y="1741251"/>
          <a:ext cx="1886195" cy="188619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FA6E0FA-2E8B-46C7-92A5-5937EFF9DC17}">
      <dsp:nvSpPr>
        <dsp:cNvPr id="0" name=""/>
        <dsp:cNvSpPr/>
      </dsp:nvSpPr>
      <dsp:spPr>
        <a:xfrm>
          <a:off x="2417563" y="2118603"/>
          <a:ext cx="1131490" cy="113149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6C04B3B-D89B-4F93-834F-F1A690D470D8}">
      <dsp:nvSpPr>
        <dsp:cNvPr id="0" name=""/>
        <dsp:cNvSpPr/>
      </dsp:nvSpPr>
      <dsp:spPr>
        <a:xfrm>
          <a:off x="2794633" y="2495672"/>
          <a:ext cx="377352" cy="37735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B8B2502-2D12-4307-9EC5-A7C56AFB84C6}">
      <dsp:nvSpPr>
        <dsp:cNvPr id="0" name=""/>
        <dsp:cNvSpPr/>
      </dsp:nvSpPr>
      <dsp:spPr>
        <a:xfrm>
          <a:off x="5246290" y="144378"/>
          <a:ext cx="1697236" cy="59923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26670" rIns="26670" bIns="26670" numCol="1" spcCol="1270" anchor="ctr" anchorCtr="0">
          <a:noAutofit/>
        </a:bodyPr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sz="2100" b="0" i="0" u="none" strike="noStrike" kern="1200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Individual</a:t>
          </a:r>
          <a:endParaRPr kumimoji="0" lang="en-GB" sz="2100" b="0" i="0" u="none" strike="noStrike" kern="1200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sp:txBody>
      <dsp:txXfrm>
        <a:off x="5246290" y="144378"/>
        <a:ext cx="1697236" cy="599237"/>
      </dsp:txXfrm>
    </dsp:sp>
    <dsp:sp modelId="{1179FB21-EE02-4146-B3D0-130B521B1076}">
      <dsp:nvSpPr>
        <dsp:cNvPr id="0" name=""/>
        <dsp:cNvSpPr/>
      </dsp:nvSpPr>
      <dsp:spPr>
        <a:xfrm>
          <a:off x="4821981" y="443996"/>
          <a:ext cx="424309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3CCB95C-379A-4669-8304-0D542DE082B2}">
      <dsp:nvSpPr>
        <dsp:cNvPr id="0" name=""/>
        <dsp:cNvSpPr/>
      </dsp:nvSpPr>
      <dsp:spPr>
        <a:xfrm rot="5400000">
          <a:off x="2781055" y="646250"/>
          <a:ext cx="2240351" cy="1835843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98F0C9E-4202-4512-BB9E-255F242FFFC4}">
      <dsp:nvSpPr>
        <dsp:cNvPr id="0" name=""/>
        <dsp:cNvSpPr/>
      </dsp:nvSpPr>
      <dsp:spPr>
        <a:xfrm>
          <a:off x="5246290" y="778013"/>
          <a:ext cx="1697236" cy="59923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26670" rIns="26670" bIns="26670" numCol="1" spcCol="1270" anchor="ctr" anchorCtr="0">
          <a:noAutofit/>
        </a:bodyPr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sz="2100" b="0" i="0" u="none" strike="noStrike" kern="1200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Team</a:t>
          </a:r>
          <a:endParaRPr kumimoji="0" lang="en-GB" sz="2100" b="0" i="0" u="none" strike="noStrike" kern="1200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sp:txBody>
      <dsp:txXfrm>
        <a:off x="5246290" y="778013"/>
        <a:ext cx="1697236" cy="599237"/>
      </dsp:txXfrm>
    </dsp:sp>
    <dsp:sp modelId="{F8912BF4-C996-4ED7-8771-E935EB77D310}">
      <dsp:nvSpPr>
        <dsp:cNvPr id="0" name=""/>
        <dsp:cNvSpPr/>
      </dsp:nvSpPr>
      <dsp:spPr>
        <a:xfrm>
          <a:off x="4821981" y="1077631"/>
          <a:ext cx="424309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3E6409F-3C00-4FDB-A30B-CCA27A6D871B}">
      <dsp:nvSpPr>
        <dsp:cNvPr id="0" name=""/>
        <dsp:cNvSpPr/>
      </dsp:nvSpPr>
      <dsp:spPr>
        <a:xfrm rot="5400000">
          <a:off x="3110262" y="1231740"/>
          <a:ext cx="1865375" cy="1555799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3E1CE71-168B-41E7-9925-DF0821E2ABA0}">
      <dsp:nvSpPr>
        <dsp:cNvPr id="0" name=""/>
        <dsp:cNvSpPr/>
      </dsp:nvSpPr>
      <dsp:spPr>
        <a:xfrm>
          <a:off x="5246290" y="1411647"/>
          <a:ext cx="1697236" cy="59923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26670" rIns="26670" bIns="26670" numCol="1" spcCol="1270" anchor="ctr" anchorCtr="0">
          <a:noAutofit/>
        </a:bodyPr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sz="2100" b="0" i="0" u="none" strike="noStrike" kern="1200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Department</a:t>
          </a:r>
          <a:endParaRPr kumimoji="0" lang="en-GB" sz="2100" b="0" i="0" u="none" strike="noStrike" kern="1200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sp:txBody>
      <dsp:txXfrm>
        <a:off x="5246290" y="1411647"/>
        <a:ext cx="1697236" cy="599237"/>
      </dsp:txXfrm>
    </dsp:sp>
    <dsp:sp modelId="{423CD798-445D-45A4-9DA6-A0EF42B34502}">
      <dsp:nvSpPr>
        <dsp:cNvPr id="0" name=""/>
        <dsp:cNvSpPr/>
      </dsp:nvSpPr>
      <dsp:spPr>
        <a:xfrm>
          <a:off x="4821981" y="1711266"/>
          <a:ext cx="424309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2E7DE6A-DA9B-4FBC-887E-1BDCA018AA0D}">
      <dsp:nvSpPr>
        <dsp:cNvPr id="0" name=""/>
        <dsp:cNvSpPr/>
      </dsp:nvSpPr>
      <dsp:spPr>
        <a:xfrm rot="5400000">
          <a:off x="3433076" y="1793299"/>
          <a:ext cx="1470937" cy="1306871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F9D878C-BA99-4571-AAE1-AE08536BFDCD}">
      <dsp:nvSpPr>
        <dsp:cNvPr id="0" name=""/>
        <dsp:cNvSpPr/>
      </dsp:nvSpPr>
      <dsp:spPr>
        <a:xfrm>
          <a:off x="5246290" y="2031704"/>
          <a:ext cx="1697236" cy="59923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26670" rIns="26670" bIns="26670" numCol="1" spcCol="1270" anchor="ctr" anchorCtr="0">
          <a:noAutofit/>
        </a:bodyPr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sz="2100" b="0" i="0" u="none" strike="noStrike" kern="1200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Organisation</a:t>
          </a:r>
          <a:endParaRPr kumimoji="0" lang="en-GB" sz="2100" b="0" i="0" u="none" strike="noStrike" kern="1200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sp:txBody>
      <dsp:txXfrm>
        <a:off x="5246290" y="2031704"/>
        <a:ext cx="1697236" cy="599237"/>
      </dsp:txXfrm>
    </dsp:sp>
    <dsp:sp modelId="{3651E87F-1A6C-43F4-90A0-6929D9BE094C}">
      <dsp:nvSpPr>
        <dsp:cNvPr id="0" name=""/>
        <dsp:cNvSpPr/>
      </dsp:nvSpPr>
      <dsp:spPr>
        <a:xfrm>
          <a:off x="4821981" y="2331323"/>
          <a:ext cx="424309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D33A4B6-7E4B-43C5-86DB-B4DAD85B38D8}">
      <dsp:nvSpPr>
        <dsp:cNvPr id="0" name=""/>
        <dsp:cNvSpPr/>
      </dsp:nvSpPr>
      <dsp:spPr>
        <a:xfrm rot="5400000">
          <a:off x="3754420" y="2386200"/>
          <a:ext cx="1122438" cy="1012684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C8325F1-A225-4B7A-AEC0-28CA64B9A9B1}">
      <dsp:nvSpPr>
        <dsp:cNvPr id="0" name=""/>
        <dsp:cNvSpPr/>
      </dsp:nvSpPr>
      <dsp:spPr>
        <a:xfrm>
          <a:off x="5246290" y="2633657"/>
          <a:ext cx="1697236" cy="59923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26670" rIns="26670" bIns="26670" numCol="1" spcCol="1270" anchor="ctr" anchorCtr="0">
          <a:noAutofit/>
        </a:bodyPr>
        <a:lstStyle/>
        <a:p>
          <a:pPr marL="0" marR="0" lvl="0" indent="0" algn="l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en-IE" sz="2100" b="0" i="0" u="none" strike="noStrike" kern="1200" cap="none" normalizeH="0" baseline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rPr>
            <a:t>Environment</a:t>
          </a:r>
          <a:endParaRPr kumimoji="0" lang="en-GB" sz="2100" b="0" i="0" u="none" strike="noStrike" kern="1200" cap="none" normalizeH="0" baseline="0" dirty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FFFFFF"/>
              </a:outerShdw>
            </a:effectLst>
            <a:latin typeface="Arial" charset="0"/>
          </a:endParaRPr>
        </a:p>
      </dsp:txBody>
      <dsp:txXfrm>
        <a:off x="5246290" y="2633657"/>
        <a:ext cx="1697236" cy="599237"/>
      </dsp:txXfrm>
    </dsp:sp>
    <dsp:sp modelId="{8556F518-3BCD-481C-801E-4BF06DB7A201}">
      <dsp:nvSpPr>
        <dsp:cNvPr id="0" name=""/>
        <dsp:cNvSpPr/>
      </dsp:nvSpPr>
      <dsp:spPr>
        <a:xfrm>
          <a:off x="4821981" y="2933276"/>
          <a:ext cx="424309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2701F1A-2C92-4088-9C0E-79BDBAD863EF}">
      <dsp:nvSpPr>
        <dsp:cNvPr id="0" name=""/>
        <dsp:cNvSpPr/>
      </dsp:nvSpPr>
      <dsp:spPr>
        <a:xfrm rot="5400000">
          <a:off x="4058225" y="2961563"/>
          <a:ext cx="792043" cy="735468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target1">
  <dgm:title val=""/>
  <dgm:desc val=""/>
  <dgm:catLst>
    <dgm:cat type="relationship" pri="25000"/>
    <dgm:cat type="convert" pri="20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ite">
    <dgm:varLst>
      <dgm:chMax val="5"/>
      <dgm:dir/>
      <dgm:resizeHandles val="exact"/>
    </dgm:varLst>
    <dgm:alg type="composite">
      <dgm:param type="ar" val="1.25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hoose name="Name2">
          <dgm:if name="Name3" axis="ch" ptType="node" func="cnt" op="equ" val="0">
            <dgm:constrLst/>
          </dgm:if>
          <dgm:if name="Name4" axis="ch" ptType="node" func="cnt" op="equ" val="1">
            <dgm:constrLst>
              <dgm:constr type="primFontSz" for="des" ptType="node" op="equ" val="65"/>
              <dgm:constr type="w" for="ch" forName="circle1" refType="w" fact="0.6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3125"/>
              <dgm:constr type="r" for="ch" forName="text1" refType="w"/>
              <dgm:constr type="t" for="ch" forName="text1"/>
              <dgm:constr type="l" for="ch" forName="line1" refType="w" fact="0.625"/>
              <dgm:constr type="ctrY" for="ch" forName="line1" refType="ctrY" refFor="ch" refForName="text1"/>
              <dgm:constr type="r" for="ch" forName="line1" refType="l" refFor="ch" refForName="text1"/>
              <dgm:constr type="h" for="ch" forName="line1"/>
              <dgm:constr type="l" for="ch" forName="d1" refType="w" fact="0.3"/>
              <dgm:constr type="b" for="ch" forName="d1" refType="h" fact="0.625"/>
              <dgm:constr type="w" for="ch" forName="d1" refType="w" fact="0.32475"/>
              <dgm:constr type="h" for="ch" forName="d1" refType="h" fact="0.469"/>
            </dgm:constrLst>
          </dgm:if>
          <dgm:if name="Name5" axis="ch" ptType="node" func="cnt" op="equ" val="2">
            <dgm:constrLst>
              <dgm:constr type="primFontSz" for="des" ptType="node" op="equ" val="65"/>
              <dgm:constr type="w" for="ch" forName="circle1" refType="w" fact="0.2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3125"/>
              <dgm:constr type="r" for="ch" forName="text1" refType="w"/>
              <dgm:constr type="t" for="ch" forName="text1"/>
              <dgm:constr type="l" for="ch" forName="line1" refType="w" fact="0.625"/>
              <dgm:constr type="ctrY" for="ch" forName="line1" refType="ctrY" refFor="ch" refForName="text1"/>
              <dgm:constr type="w" for="ch" forName="line1" refType="w" fact="0.075"/>
              <dgm:constr type="h" for="ch" forName="line1"/>
              <dgm:constr type="l" for="ch" forName="d1" refType="w" fact="0.3"/>
              <dgm:constr type="b" for="ch" forName="d1" refType="h" fact="0.625"/>
              <dgm:constr type="w" for="ch" forName="d1" refType="w" fact="0.32475"/>
              <dgm:constr type="h" for="ch" forName="d1" refType="h" fact="0.469"/>
              <dgm:constr type="w" for="ch" forName="circle2" refType="w" fact="0.6"/>
              <dgm:constr type="h" for="ch" forName="circle2" refType="w" refFor="ch" refForName="circle2"/>
              <dgm:constr type="ctrX" for="ch" forName="circle2" refType="w" fact="0.3"/>
              <dgm:constr type="ctrY" for="ch" forName="circle2" refType="h" fact="0.625"/>
              <dgm:constr type="w" for="ch" forName="text2" refType="w" fact="0.3"/>
              <dgm:constr type="h" for="ch" forName="text2" refType="h" fact="0.3125"/>
              <dgm:constr type="r" for="ch" forName="text2" refType="w"/>
              <dgm:constr type="t" for="ch" forName="text2" refType="b" refFor="ch" refForName="text1"/>
              <dgm:constr type="l" for="ch" forName="line2" refType="w" fact="0.625"/>
              <dgm:constr type="ctrY" for="ch" forName="line2" refType="ctrY" refFor="ch" refForName="text2"/>
              <dgm:constr type="w" for="ch" forName="line2" refType="w" fact="0.075"/>
              <dgm:constr type="h" for="ch" forName="line2"/>
              <dgm:constr type="l" for="ch" forName="d2" refType="w" fact="0.44325"/>
              <dgm:constr type="b" for="ch" forName="d2" refType="h" fact="0.7975"/>
              <dgm:constr type="w" for="ch" forName="d2" refType="w" fact="0.1815"/>
              <dgm:constr type="h" for="ch" forName="d2" refType="h" fact="0.3283"/>
            </dgm:constrLst>
          </dgm:if>
          <dgm:if name="Name6" axis="ch" ptType="node" func="cnt" op="equ" val="3">
            <dgm:constrLst>
              <dgm:constr type="primFontSz" for="des" ptType="node" op="equ" val="65"/>
              <dgm:constr type="w" for="ch" forName="circle1" refType="w" fact="0.12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21875"/>
              <dgm:constr type="r" for="ch" forName="text1" refType="w"/>
              <dgm:constr type="t" for="ch" forName="text1"/>
              <dgm:constr type="l" for="ch" forName="line1" refType="w" fact="0.625"/>
              <dgm:constr type="ctrY" for="ch" forName="line1" refType="ctrY" refFor="ch" refForName="text1"/>
              <dgm:constr type="w" for="ch" forName="line1" refType="w" fact="0.075"/>
              <dgm:constr type="h" for="ch" forName="line1"/>
              <dgm:constr type="l" for="ch" forName="d1" refType="w" fact="0.3"/>
              <dgm:constr type="b" for="ch" forName="d1" refType="h" fact="0.625"/>
              <dgm:constr type="w" for="ch" forName="d1" refType="w" fact="0.3247"/>
              <dgm:constr type="h" for="ch" forName="d1" refType="h" fact="0.5155"/>
              <dgm:constr type="w" for="ch" forName="circle2" refType="w" fact="0.36"/>
              <dgm:constr type="h" for="ch" forName="circle2" refType="w" refFor="ch" refForName="circle2"/>
              <dgm:constr type="ctrX" for="ch" forName="circle2" refType="w" fact="0.3"/>
              <dgm:constr type="ctrY" for="ch" forName="circle2" refType="h" fact="0.625"/>
              <dgm:constr type="w" for="ch" forName="text2" refType="w" fact="0.3"/>
              <dgm:constr type="h" for="ch" forName="text2" refType="h" fact="0.21875"/>
              <dgm:constr type="r" for="ch" forName="text2" refType="w"/>
              <dgm:constr type="t" for="ch" forName="text2" refType="b" refFor="ch" refForName="text1"/>
              <dgm:constr type="l" for="ch" forName="line2" refType="w" fact="0.625"/>
              <dgm:constr type="ctrY" for="ch" forName="line2" refType="ctrY" refFor="ch" refForName="text2"/>
              <dgm:constr type="w" for="ch" forName="line2" refType="w" fact="0.075"/>
              <dgm:constr type="h" for="ch" forName="line2"/>
              <dgm:constr type="l" for="ch" forName="d2" refType="w" fact="0.386"/>
              <dgm:constr type="b" for="ch" forName="d2" refType="h" fact="0.72969"/>
              <dgm:constr type="w" for="ch" forName="d2" refType="w" fact="0.2387"/>
              <dgm:constr type="h" for="ch" forName="d2" refType="h" fact="0.4017"/>
              <dgm:constr type="w" for="ch" forName="circle3" refType="w" fact="0.6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21875"/>
              <dgm:constr type="r" for="ch" forName="text3" refType="w"/>
              <dgm:constr type="t" for="ch" forName="text3" refType="b" refFor="ch" refForName="text2"/>
              <dgm:constr type="l" for="ch" forName="line3" refType="w" fact="0.625"/>
              <dgm:constr type="ctrY" for="ch" forName="line3" refType="ctrY" refFor="ch" refForName="text3"/>
              <dgm:constr type="w" for="ch" forName="line3" refType="w" fact="0.075"/>
              <dgm:constr type="h" for="ch" forName="line3"/>
              <dgm:constr type="l" for="ch" forName="d3" refType="w" fact="0.47175"/>
              <dgm:constr type="b" for="ch" forName="d3" refType="h" fact="0.83375"/>
              <dgm:constr type="w" for="ch" forName="d3" refType="w" fact="0.1527"/>
              <dgm:constr type="h" for="ch" forName="d3" refType="h" fact="0.287"/>
            </dgm:constrLst>
          </dgm:if>
          <dgm:if name="Name7" axis="ch" ptType="node" func="cnt" op="equ" val="4">
            <dgm:constrLst>
              <dgm:constr type="primFontSz" for="des" ptType="node" op="equ" val="65"/>
              <dgm:constr type="w" for="ch" forName="circle1" refType="w" fact="0.0857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17938"/>
              <dgm:constr type="r" for="ch" forName="text1" refType="w"/>
              <dgm:constr type="t" for="ch" forName="text1"/>
              <dgm:constr type="l" for="ch" forName="line1" refType="w" fact="0.625"/>
              <dgm:constr type="ctrY" for="ch" forName="line1" refType="ctrY" refFor="ch" refForName="text1"/>
              <dgm:constr type="w" for="ch" forName="line1" refType="w" fact="0.075"/>
              <dgm:constr type="h" for="ch" forName="line1"/>
              <dgm:constr type="l" for="ch" forName="d1" refType="w" fact="0.295"/>
              <dgm:constr type="b" for="ch" forName="d1" refType="h" fact="0.62"/>
              <dgm:constr type="w" for="ch" forName="d1" refType="w" fact="0.33"/>
              <dgm:constr type="h" for="ch" forName="d1" refType="h" fact="0.53"/>
              <dgm:constr type="w" for="ch" forName="circle2" refType="w" fact="0.2571"/>
              <dgm:constr type="h" for="ch" forName="circle2" refType="w" refFor="ch" refForName="circle2"/>
              <dgm:constr type="ctrX" for="ch" forName="circle2" refType="w" fact="0.3"/>
              <dgm:constr type="ctrY" for="ch" forName="circle2" refType="h" fact="0.625"/>
              <dgm:constr type="w" for="ch" forName="text2" refType="w" fact="0.3"/>
              <dgm:constr type="h" for="ch" forName="text2" refType="h" fact="0.17938"/>
              <dgm:constr type="r" for="ch" forName="text2" refType="w"/>
              <dgm:constr type="t" for="ch" forName="text2" refType="b" refFor="ch" refForName="text1"/>
              <dgm:constr type="l" for="ch" forName="line2" refType="w" fact="0.625"/>
              <dgm:constr type="ctrY" for="ch" forName="line2" refType="ctrY" refFor="ch" refForName="text2"/>
              <dgm:constr type="w" for="ch" forName="line2" refType="w" fact="0.075"/>
              <dgm:constr type="h" for="ch" forName="line2"/>
              <dgm:constr type="l" for="ch" forName="d2" refType="w" fact="0.36625"/>
              <dgm:constr type="b" for="ch" forName="d2" refType="h" fact="0.70438"/>
              <dgm:constr type="w" for="ch" forName="d2" refType="w" fact="0.2585"/>
              <dgm:constr type="h" for="ch" forName="d2" refType="h" fact="0.43525"/>
              <dgm:constr type="w" for="ch" forName="circle3" refType="w" fact="0.4285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17938"/>
              <dgm:constr type="r" for="ch" forName="text3" refType="w"/>
              <dgm:constr type="t" for="ch" forName="text3" refType="b" refFor="ch" refForName="text2"/>
              <dgm:constr type="l" for="ch" forName="line3" refType="w" fact="0.625"/>
              <dgm:constr type="ctrY" for="ch" forName="line3" refType="ctrY" refFor="ch" refForName="text3"/>
              <dgm:constr type="w" for="ch" forName="line3" refType="w" fact="0.075"/>
              <dgm:constr type="h" for="ch" forName="line3"/>
              <dgm:constr type="l" for="ch" forName="d3" refType="w" fact="0.4255"/>
              <dgm:constr type="b" for="ch" forName="d3" refType="h" fact="0.78031"/>
              <dgm:constr type="w" for="ch" forName="d3" refType="w" fact="0.1995"/>
              <dgm:constr type="h" for="ch" forName="d3" refType="h" fact="0.332"/>
              <dgm:constr type="w" for="ch" forName="circle4" refType="w" fact="0.6"/>
              <dgm:constr type="h" for="ch" forName="circle4" refType="w" refFor="ch" refForName="circle4"/>
              <dgm:constr type="ctrX" for="ch" forName="circle4" refType="ctrX" refFor="ch" refForName="circle1"/>
              <dgm:constr type="ctrY" for="ch" forName="circle4" refType="ctrY" refFor="ch" refForName="circle1"/>
              <dgm:constr type="w" for="ch" forName="text4" refType="w" fact="0.3"/>
              <dgm:constr type="h" for="ch" forName="text4" refType="h" fact="0.17938"/>
              <dgm:constr type="r" for="ch" forName="text4" refType="w"/>
              <dgm:constr type="t" for="ch" forName="text4" refType="b" refFor="ch" refForName="text3"/>
              <dgm:constr type="l" for="ch" forName="line4" refType="w" fact="0.625"/>
              <dgm:constr type="ctrY" for="ch" forName="line4" refType="ctrY" refFor="ch" refForName="text4"/>
              <dgm:constr type="w" for="ch" forName="line4" refType="w" fact="0.075"/>
              <dgm:constr type="h" for="ch" forName="line4"/>
              <dgm:constr type="l" for="ch" forName="d4" refType="w" fact="0.48525"/>
              <dgm:constr type="b" for="ch" forName="d4" refType="h" fact="0.85594"/>
              <dgm:constr type="w" for="ch" forName="d4" refType="w" fact="0.1394"/>
              <dgm:constr type="h" for="ch" forName="d4" refType="h" fact="0.2282"/>
            </dgm:constrLst>
          </dgm:if>
          <dgm:if name="Name8" axis="ch" ptType="node" func="cnt" op="gte" val="5">
            <dgm:constrLst>
              <dgm:constr type="primFontSz" for="des" ptType="node" op="equ" val="65"/>
              <dgm:constr type="w" for="ch" forName="circle1" refType="w" fact="0.0667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1324"/>
              <dgm:constr type="r" for="ch" forName="text1" refType="w"/>
              <dgm:constr type="ctrY" for="ch" forName="text1" refType="h" fact="0.13"/>
              <dgm:constr type="l" for="ch" forName="line1" refType="w" fact="0.625"/>
              <dgm:constr type="ctrY" for="ch" forName="line1" refType="ctrY" refFor="ch" refForName="text1"/>
              <dgm:constr type="w" for="ch" forName="line1" refType="w" fact="0.075"/>
              <dgm:constr type="h" for="ch" forName="line1"/>
              <dgm:constr type="l" for="ch" forName="d1" refType="w" fact="0.3"/>
              <dgm:constr type="b" for="ch" forName="d1" refType="h" fact="0.625"/>
              <dgm:constr type="w" for="ch" forName="d1" refType="w" fact="0.3245"/>
              <dgm:constr type="h" for="ch" forName="d1" refType="h" fact="0.495"/>
              <dgm:constr type="w" for="ch" forName="circle2" refType="w" fact="0.2"/>
              <dgm:constr type="h" for="ch" forName="circle2" refType="w" refFor="ch" refForName="circle2"/>
              <dgm:constr type="ctrX" for="ch" forName="circle2" refType="w" fact="0.3"/>
              <dgm:constr type="ctrY" for="ch" forName="circle2" refType="h" fact="0.625"/>
              <dgm:constr type="w" for="ch" forName="text2" refType="w" fact="0.3"/>
              <dgm:constr type="h" for="ch" forName="text2" refType="h" fact="0.1324"/>
              <dgm:constr type="r" for="ch" forName="text2" refType="w"/>
              <dgm:constr type="ctrY" for="ch" forName="text2" refType="h" fact="0.27"/>
              <dgm:constr type="l" for="ch" forName="line2" refType="w" fact="0.625"/>
              <dgm:constr type="ctrY" for="ch" forName="line2" refType="ctrY" refFor="ch" refForName="text2"/>
              <dgm:constr type="w" for="ch" forName="line2" refType="w" fact="0.075"/>
              <dgm:constr type="h" for="ch" forName="line2"/>
              <dgm:constr type="l" for="ch" forName="d2" refType="w" fact="0.3498"/>
              <dgm:constr type="b" for="ch" forName="d2" refType="h" fact="0.682"/>
              <dgm:constr type="w" for="ch" forName="d2" refType="w" fact="0.275"/>
              <dgm:constr type="h" for="ch" forName="d2" refType="h" fact="0.41215"/>
              <dgm:constr type="w" for="ch" forName="circle3" refType="w" fact="0.3334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1324"/>
              <dgm:constr type="r" for="ch" forName="text3" refType="w"/>
              <dgm:constr type="ctrY" for="ch" forName="text3" refType="h" fact="0.41"/>
              <dgm:constr type="l" for="ch" forName="line3" refType="w" fact="0.625"/>
              <dgm:constr type="ctrY" for="ch" forName="line3" refType="ctrY" refFor="ch" refForName="text3"/>
              <dgm:constr type="w" for="ch" forName="line3" refType="w" fact="0.075"/>
              <dgm:constr type="h" for="ch" forName="line3"/>
              <dgm:constr type="l" for="ch" forName="d3" refType="w" fact="0.394"/>
              <dgm:constr type="b" for="ch" forName="d3" refType="h" fact="0.735"/>
              <dgm:constr type="w" for="ch" forName="d3" refType="w" fact="0.231"/>
              <dgm:constr type="h" for="ch" forName="d3" refType="h" fact="0.325"/>
              <dgm:constr type="w" for="ch" forName="circle4" refType="w" fact="0.4667"/>
              <dgm:constr type="h" for="ch" forName="circle4" refType="w" refFor="ch" refForName="circle4"/>
              <dgm:constr type="ctrX" for="ch" forName="circle4" refType="ctrX" refFor="ch" refForName="circle1"/>
              <dgm:constr type="ctrY" for="ch" forName="circle4" refType="ctrY" refFor="ch" refForName="circle1"/>
              <dgm:constr type="w" for="ch" forName="text4" refType="w" fact="0.3"/>
              <dgm:constr type="h" for="ch" forName="text4" refType="h" fact="0.1324"/>
              <dgm:constr type="r" for="ch" forName="text4" refType="w"/>
              <dgm:constr type="ctrY" for="ch" forName="text4" refType="h" fact="0.547"/>
              <dgm:constr type="l" for="ch" forName="line4" refType="w" fact="0.625"/>
              <dgm:constr type="ctrY" for="ch" forName="line4" refType="ctrY" refFor="ch" refForName="text4"/>
              <dgm:constr type="w" for="ch" forName="line4" refType="w" fact="0.075"/>
              <dgm:constr type="h" for="ch" forName="line4"/>
              <dgm:constr type="l" for="ch" forName="d4" refType="w" fact="0.446"/>
              <dgm:constr type="b" for="ch" forName="d4" refType="h" fact="0.795"/>
              <dgm:constr type="w" for="ch" forName="d4" refType="w" fact="0.179"/>
              <dgm:constr type="h" for="ch" forName="d4" refType="h" fact="0.248"/>
              <dgm:constr type="w" for="ch" forName="circle5" refType="w" fact="0.6"/>
              <dgm:constr type="h" for="ch" forName="circle5" refType="w" refFor="ch" refForName="circle5"/>
              <dgm:constr type="ctrX" for="ch" forName="circle5" refType="ctrX" refFor="ch" refForName="circle1"/>
              <dgm:constr type="ctrY" for="ch" forName="circle5" refType="ctrY" refFor="ch" refForName="circle1"/>
              <dgm:constr type="w" for="ch" forName="text5" refType="w" fact="0.3"/>
              <dgm:constr type="h" for="ch" forName="text5" refType="h" fact="0.1324"/>
              <dgm:constr type="r" for="ch" forName="text5" refType="w"/>
              <dgm:constr type="ctrY" for="ch" forName="text5" refType="h" fact="0.68"/>
              <dgm:constr type="l" for="ch" forName="line5" refType="w" fact="0.625"/>
              <dgm:constr type="ctrY" for="ch" forName="line5" refType="ctrY" refFor="ch" refForName="text5"/>
              <dgm:constr type="w" for="ch" forName="line5" refType="w" fact="0.075"/>
              <dgm:constr type="h" for="ch" forName="line5"/>
              <dgm:constr type="l" for="ch" forName="d5" refType="w" fact="0.495"/>
              <dgm:constr type="b" for="ch" forName="d5" refType="h" fact="0.855"/>
              <dgm:constr type="w" for="ch" forName="d5" refType="w" fact="0.13"/>
              <dgm:constr type="h" for="ch" forName="d5" refType="h" fact="0.175"/>
            </dgm:constrLst>
          </dgm:if>
          <dgm:else name="Name9"/>
        </dgm:choose>
      </dgm:if>
      <dgm:else name="Name10">
        <dgm:choose name="Name11">
          <dgm:if name="Name12" axis="ch" ptType="node" func="cnt" op="equ" val="0">
            <dgm:constrLst/>
          </dgm:if>
          <dgm:if name="Name13" axis="ch" ptType="node" func="cnt" op="equ" val="1">
            <dgm:constrLst>
              <dgm:constr type="primFontSz" for="des" ptType="node" op="equ" val="65"/>
              <dgm:constr type="w" for="ch" forName="circle1" refType="w" fact="0.6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3125"/>
              <dgm:constr type="l" for="ch" forName="text1"/>
              <dgm:constr type="t" for="ch" forName="text1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"/>
              <dgm:constr type="b" for="ch" forName="d1" refType="h" fact="0.625"/>
              <dgm:constr type="w" for="ch" forName="d1" refType="w" fact="0.32475"/>
              <dgm:constr type="h" for="ch" forName="d1" refType="h" fact="0.469"/>
            </dgm:constrLst>
          </dgm:if>
          <dgm:if name="Name14" axis="ch" ptType="node" func="cnt" op="equ" val="2">
            <dgm:constrLst>
              <dgm:constr type="primFontSz" for="des" ptType="node" op="equ" val="65"/>
              <dgm:constr type="w" for="ch" forName="circle1" refType="w" fact="0.2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3125"/>
              <dgm:constr type="l" for="ch" forName="text1"/>
              <dgm:constr type="t" for="ch" forName="text1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"/>
              <dgm:constr type="b" for="ch" forName="d1" refType="h" fact="0.625"/>
              <dgm:constr type="w" for="ch" forName="d1" refType="w" fact="0.32475"/>
              <dgm:constr type="h" for="ch" forName="d1" refType="h" fact="0.469"/>
              <dgm:constr type="w" for="ch" forName="circle2" refType="w" fact="0.6"/>
              <dgm:constr type="h" for="ch" forName="circle2" refType="w" refFor="ch" refForName="circle2"/>
              <dgm:constr type="ctrX" for="ch" forName="circle2" refType="w" fact="0.7"/>
              <dgm:constr type="ctrY" for="ch" forName="circle2" refType="h" fact="0.625"/>
              <dgm:constr type="w" for="ch" forName="text2" refType="w" fact="0.3"/>
              <dgm:constr type="h" for="ch" forName="text2" refType="h" fact="0.3125"/>
              <dgm:constr type="l" for="ch" forName="text2"/>
              <dgm:constr type="t" for="ch" forName="text2" refType="b" refFor="ch" refForName="text1"/>
              <dgm:constr type="l" for="ch" forName="line2" refType="r" refFor="ch" refForName="text2"/>
              <dgm:constr type="ctrY" for="ch" forName="line2" refType="ctrY" refFor="ch" refForName="text2"/>
              <dgm:constr type="r" for="ch" forName="line2" refType="w" fact="0.375"/>
              <dgm:constr type="h" for="ch" forName="line2"/>
              <dgm:constr type="r" for="ch" forName="d2" refType="w" fact="0.55675"/>
              <dgm:constr type="b" for="ch" forName="d2" refType="h" fact="0.7975"/>
              <dgm:constr type="w" for="ch" forName="d2" refType="w" fact="0.1815"/>
              <dgm:constr type="h" for="ch" forName="d2" refType="h" fact="0.3283"/>
            </dgm:constrLst>
          </dgm:if>
          <dgm:if name="Name15" axis="ch" ptType="node" func="cnt" op="equ" val="3">
            <dgm:constrLst>
              <dgm:constr type="primFontSz" for="des" ptType="node" op="equ" val="65"/>
              <dgm:constr type="w" for="ch" forName="circle1" refType="w" fact="0.12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21875"/>
              <dgm:constr type="l" for="ch" forName="text1"/>
              <dgm:constr type="t" for="ch" forName="text1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"/>
              <dgm:constr type="b" for="ch" forName="d1" refType="h" fact="0.625"/>
              <dgm:constr type="w" for="ch" forName="d1" refType="w" fact="0.3247"/>
              <dgm:constr type="h" for="ch" forName="d1" refType="h" fact="0.5155"/>
              <dgm:constr type="w" for="ch" forName="circle2" refType="w" fact="0.36"/>
              <dgm:constr type="h" for="ch" forName="circle2" refType="w" refFor="ch" refForName="circle2"/>
              <dgm:constr type="ctrX" for="ch" forName="circle2" refType="w" fact="0.7"/>
              <dgm:constr type="ctrY" for="ch" forName="circle2" refType="h" fact="0.625"/>
              <dgm:constr type="w" for="ch" forName="text2" refType="w" fact="0.3"/>
              <dgm:constr type="h" for="ch" forName="text2" refType="h" fact="0.21875"/>
              <dgm:constr type="l" for="ch" forName="text2"/>
              <dgm:constr type="t" for="ch" forName="text2" refType="b" refFor="ch" refForName="text1"/>
              <dgm:constr type="l" for="ch" forName="line2" refType="r" refFor="ch" refForName="text2"/>
              <dgm:constr type="ctrY" for="ch" forName="line2" refType="ctrY" refFor="ch" refForName="text2"/>
              <dgm:constr type="r" for="ch" forName="line2" refType="w" fact="0.375"/>
              <dgm:constr type="h" for="ch" forName="line2"/>
              <dgm:constr type="r" for="ch" forName="d2" refType="w" fact="0.614"/>
              <dgm:constr type="b" for="ch" forName="d2" refType="h" fact="0.72969"/>
              <dgm:constr type="w" for="ch" forName="d2" refType="w" fact="0.2387"/>
              <dgm:constr type="h" for="ch" forName="d2" refType="h" fact="0.4017"/>
              <dgm:constr type="w" for="ch" forName="circle3" refType="w" fact="0.6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21875"/>
              <dgm:constr type="l" for="ch" forName="text3"/>
              <dgm:constr type="t" for="ch" forName="text3" refType="b" refFor="ch" refForName="text2"/>
              <dgm:constr type="l" for="ch" forName="line3" refType="r" refFor="ch" refForName="text3"/>
              <dgm:constr type="ctrY" for="ch" forName="line3" refType="ctrY" refFor="ch" refForName="text3"/>
              <dgm:constr type="r" for="ch" forName="line3" refType="w" fact="0.375"/>
              <dgm:constr type="h" for="ch" forName="line3"/>
              <dgm:constr type="r" for="ch" forName="d3" refType="w" fact="0.52825"/>
              <dgm:constr type="b" for="ch" forName="d3" refType="h" fact="0.83375"/>
              <dgm:constr type="w" for="ch" forName="d3" refType="w" fact="0.1527"/>
              <dgm:constr type="h" for="ch" forName="d3" refType="h" fact="0.287"/>
            </dgm:constrLst>
          </dgm:if>
          <dgm:if name="Name16" axis="ch" ptType="node" func="cnt" op="equ" val="4">
            <dgm:constrLst>
              <dgm:constr type="primFontSz" for="des" ptType="node" op="equ" val="65"/>
              <dgm:constr type="w" for="ch" forName="circle1" refType="w" fact="0.0857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17938"/>
              <dgm:constr type="l" for="ch" forName="text1"/>
              <dgm:constr type="t" for="ch" forName="text1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05"/>
              <dgm:constr type="b" for="ch" forName="d1" refType="h" fact="0.62"/>
              <dgm:constr type="w" for="ch" forName="d1" refType="w" fact="0.33"/>
              <dgm:constr type="h" for="ch" forName="d1" refType="h" fact="0.53"/>
              <dgm:constr type="w" for="ch" forName="circle2" refType="w" fact="0.2571"/>
              <dgm:constr type="h" for="ch" forName="circle2" refType="w" refFor="ch" refForName="circle2"/>
              <dgm:constr type="ctrX" for="ch" forName="circle2" refType="w" fact="0.7"/>
              <dgm:constr type="ctrY" for="ch" forName="circle2" refType="h" fact="0.625"/>
              <dgm:constr type="w" for="ch" forName="text2" refType="w" fact="0.3"/>
              <dgm:constr type="h" for="ch" forName="text2" refType="h" fact="0.17938"/>
              <dgm:constr type="l" for="ch" forName="text2"/>
              <dgm:constr type="t" for="ch" forName="text2" refType="b" refFor="ch" refForName="text1"/>
              <dgm:constr type="l" for="ch" forName="line2" refType="r" refFor="ch" refForName="text2"/>
              <dgm:constr type="ctrY" for="ch" forName="line2" refType="ctrY" refFor="ch" refForName="text2"/>
              <dgm:constr type="r" for="ch" forName="line2" refType="w" fact="0.375"/>
              <dgm:constr type="h" for="ch" forName="line2"/>
              <dgm:constr type="r" for="ch" forName="d2" refType="w" fact="0.63375"/>
              <dgm:constr type="b" for="ch" forName="d2" refType="h" fact="0.70438"/>
              <dgm:constr type="w" for="ch" forName="d2" refType="w" fact="0.2585"/>
              <dgm:constr type="h" for="ch" forName="d2" refType="h" fact="0.43525"/>
              <dgm:constr type="w" for="ch" forName="circle3" refType="w" fact="0.4285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17938"/>
              <dgm:constr type="l" for="ch" forName="text3"/>
              <dgm:constr type="t" for="ch" forName="text3" refType="b" refFor="ch" refForName="text2"/>
              <dgm:constr type="l" for="ch" forName="line3" refType="r" refFor="ch" refForName="text3"/>
              <dgm:constr type="ctrY" for="ch" forName="line3" refType="ctrY" refFor="ch" refForName="text3"/>
              <dgm:constr type="r" for="ch" forName="line3" refType="w" fact="0.375"/>
              <dgm:constr type="h" for="ch" forName="line3"/>
              <dgm:constr type="r" for="ch" forName="d3" refType="w" fact="0.5745"/>
              <dgm:constr type="b" for="ch" forName="d3" refType="h" fact="0.78031"/>
              <dgm:constr type="w" for="ch" forName="d3" refType="w" fact="0.1995"/>
              <dgm:constr type="h" for="ch" forName="d3" refType="h" fact="0.332"/>
              <dgm:constr type="w" for="ch" forName="circle4" refType="w" fact="0.6"/>
              <dgm:constr type="h" for="ch" forName="circle4" refType="w" refFor="ch" refForName="circle4"/>
              <dgm:constr type="ctrX" for="ch" forName="circle4" refType="ctrX" refFor="ch" refForName="circle1"/>
              <dgm:constr type="ctrY" for="ch" forName="circle4" refType="ctrY" refFor="ch" refForName="circle1"/>
              <dgm:constr type="w" for="ch" forName="text4" refType="w" fact="0.3"/>
              <dgm:constr type="h" for="ch" forName="text4" refType="h" fact="0.17938"/>
              <dgm:constr type="l" for="ch" forName="text4"/>
              <dgm:constr type="t" for="ch" forName="text4" refType="b" refFor="ch" refForName="text3"/>
              <dgm:constr type="l" for="ch" forName="line4" refType="r" refFor="ch" refForName="text4"/>
              <dgm:constr type="ctrY" for="ch" forName="line4" refType="ctrY" refFor="ch" refForName="text4"/>
              <dgm:constr type="r" for="ch" forName="line4" refType="w" fact="0.375"/>
              <dgm:constr type="h" for="ch" forName="line4"/>
              <dgm:constr type="r" for="ch" forName="d4" refType="w" fact="0.51475"/>
              <dgm:constr type="b" for="ch" forName="d4" refType="h" fact="0.85594"/>
              <dgm:constr type="w" for="ch" forName="d4" refType="w" fact="0.1394"/>
              <dgm:constr type="h" for="ch" forName="d4" refType="h" fact="0.2282"/>
            </dgm:constrLst>
          </dgm:if>
          <dgm:if name="Name17" axis="ch" ptType="node" func="cnt" op="gte" val="5">
            <dgm:constrLst>
              <dgm:constr type="primFontSz" for="des" ptType="node" op="equ" val="65"/>
              <dgm:constr type="w" for="ch" forName="circle1" refType="w" fact="0.0667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1324"/>
              <dgm:constr type="l" for="ch" forName="text1"/>
              <dgm:constr type="ctrY" for="ch" forName="text1" refType="h" fact="0.13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"/>
              <dgm:constr type="b" for="ch" forName="d1" refType="h" fact="0.625"/>
              <dgm:constr type="w" for="ch" forName="d1" refType="w" fact="0.3245"/>
              <dgm:constr type="h" for="ch" forName="d1" refType="h" fact="0.495"/>
              <dgm:constr type="w" for="ch" forName="circle2" refType="w" fact="0.2"/>
              <dgm:constr type="h" for="ch" forName="circle2" refType="w" refFor="ch" refForName="circle2"/>
              <dgm:constr type="ctrX" for="ch" forName="circle2" refType="w" fact="0.7"/>
              <dgm:constr type="ctrY" for="ch" forName="circle2" refType="h" fact="0.625"/>
              <dgm:constr type="w" for="ch" forName="text2" refType="w" fact="0.3"/>
              <dgm:constr type="h" for="ch" forName="text2" refType="h" fact="0.1324"/>
              <dgm:constr type="l" for="ch" forName="text2"/>
              <dgm:constr type="ctrY" for="ch" forName="text2" refType="h" fact="0.27"/>
              <dgm:constr type="l" for="ch" forName="line2" refType="r" refFor="ch" refForName="text2"/>
              <dgm:constr type="ctrY" for="ch" forName="line2" refType="ctrY" refFor="ch" refForName="text2"/>
              <dgm:constr type="r" for="ch" forName="line2" refType="w" fact="0.375"/>
              <dgm:constr type="h" for="ch" forName="line2"/>
              <dgm:constr type="r" for="ch" forName="d2" refType="w" fact="0.6502"/>
              <dgm:constr type="b" for="ch" forName="d2" refType="h" fact="0.682"/>
              <dgm:constr type="w" for="ch" forName="d2" refType="w" fact="0.275"/>
              <dgm:constr type="h" for="ch" forName="d2" refType="h" fact="0.41215"/>
              <dgm:constr type="w" for="ch" forName="circle3" refType="w" fact="0.3334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1324"/>
              <dgm:constr type="l" for="ch" forName="text3"/>
              <dgm:constr type="ctrY" for="ch" forName="text3" refType="h" fact="0.41"/>
              <dgm:constr type="l" for="ch" forName="line3" refType="r" refFor="ch" refForName="text3"/>
              <dgm:constr type="ctrY" for="ch" forName="line3" refType="ctrY" refFor="ch" refForName="text3"/>
              <dgm:constr type="r" for="ch" forName="line3" refType="w" fact="0.375"/>
              <dgm:constr type="h" for="ch" forName="line3"/>
              <dgm:constr type="r" for="ch" forName="d3" refType="w" fact="0.606"/>
              <dgm:constr type="b" for="ch" forName="d3" refType="h" fact="0.735"/>
              <dgm:constr type="w" for="ch" forName="d3" refType="w" fact="0.231"/>
              <dgm:constr type="h" for="ch" forName="d3" refType="h" fact="0.325"/>
              <dgm:constr type="w" for="ch" forName="circle4" refType="w" fact="0.4667"/>
              <dgm:constr type="h" for="ch" forName="circle4" refType="w" refFor="ch" refForName="circle4"/>
              <dgm:constr type="ctrX" for="ch" forName="circle4" refType="ctrX" refFor="ch" refForName="circle1"/>
              <dgm:constr type="ctrY" for="ch" forName="circle4" refType="ctrY" refFor="ch" refForName="circle1"/>
              <dgm:constr type="w" for="ch" forName="text4" refType="w" fact="0.3"/>
              <dgm:constr type="h" for="ch" forName="text4" refType="h" fact="0.1324"/>
              <dgm:constr type="l" for="ch" forName="text4"/>
              <dgm:constr type="ctrY" for="ch" forName="text4" refType="h" fact="0.547"/>
              <dgm:constr type="l" for="ch" forName="line4" refType="r" refFor="ch" refForName="text4"/>
              <dgm:constr type="ctrY" for="ch" forName="line4" refType="ctrY" refFor="ch" refForName="text4"/>
              <dgm:constr type="r" for="ch" forName="line4" refType="w" fact="0.375"/>
              <dgm:constr type="h" for="ch" forName="line4"/>
              <dgm:constr type="r" for="ch" forName="d4" refType="w" fact="0.554"/>
              <dgm:constr type="b" for="ch" forName="d4" refType="h" fact="0.795"/>
              <dgm:constr type="w" for="ch" forName="d4" refType="w" fact="0.179"/>
              <dgm:constr type="h" for="ch" forName="d4" refType="h" fact="0.248"/>
              <dgm:constr type="w" for="ch" forName="circle5" refType="w" fact="0.6"/>
              <dgm:constr type="h" for="ch" forName="circle5" refType="w" refFor="ch" refForName="circle5"/>
              <dgm:constr type="ctrX" for="ch" forName="circle5" refType="ctrX" refFor="ch" refForName="circle1"/>
              <dgm:constr type="ctrY" for="ch" forName="circle5" refType="ctrY" refFor="ch" refForName="circle1"/>
              <dgm:constr type="w" for="ch" forName="text5" refType="w" fact="0.3"/>
              <dgm:constr type="h" for="ch" forName="text5" refType="h" fact="0.1324"/>
              <dgm:constr type="l" for="ch" forName="text5"/>
              <dgm:constr type="ctrY" for="ch" forName="text5" refType="h" fact="0.68"/>
              <dgm:constr type="l" for="ch" forName="line5" refType="r" refFor="ch" refForName="text5"/>
              <dgm:constr type="ctrY" for="ch" forName="line5" refType="ctrY" refFor="ch" refForName="text5"/>
              <dgm:constr type="r" for="ch" forName="line5" refType="w" fact="0.375"/>
              <dgm:constr type="h" for="ch" forName="line5"/>
              <dgm:constr type="r" for="ch" forName="d5" refType="w" fact="0.505"/>
              <dgm:constr type="b" for="ch" forName="d5" refType="h" fact="0.855"/>
              <dgm:constr type="w" for="ch" forName="d5" refType="w" fact="0.13"/>
              <dgm:constr type="h" for="ch" forName="d5" refType="h" fact="0.175"/>
            </dgm:constrLst>
          </dgm:if>
          <dgm:else name="Name18"/>
        </dgm:choose>
      </dgm:else>
    </dgm:choose>
    <dgm:ruleLst/>
    <dgm:forEach name="Name19" axis="ch" ptType="node" cnt="1">
      <dgm:layoutNode name="circle1" styleLbl="l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text1" styleLbl="revTx">
        <dgm:varLst>
          <dgm:bulletEnabled val="1"/>
        </dgm:varLst>
        <dgm:choose name="Name20">
          <dgm:if name="Name21" func="var" arg="dir" op="equ" val="norm">
            <dgm:choose name="Name22">
              <dgm:if name="Name23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24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25">
            <dgm:choose name="Name26">
              <dgm:if name="Name27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28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29">
          <dgm:if name="Name30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31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1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1" styleLbl="callout">
        <dgm:alg type="sp"/>
        <dgm:choose name="Name32">
          <dgm:if name="Name33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34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  <dgm:forEach name="Name35" axis="ch" ptType="node" st="2" cnt="1">
      <dgm:layoutNode name="circle2" styleLbl="lnNode1">
        <dgm:alg type="sp"/>
        <dgm:shape xmlns:r="http://schemas.openxmlformats.org/officeDocument/2006/relationships" type="ellipse" r:blip="" zOrderOff="-5">
          <dgm:adjLst/>
        </dgm:shape>
        <dgm:presOf/>
        <dgm:constrLst/>
        <dgm:ruleLst/>
      </dgm:layoutNode>
      <dgm:layoutNode name="text2" styleLbl="revTx">
        <dgm:varLst>
          <dgm:bulletEnabled val="1"/>
        </dgm:varLst>
        <dgm:choose name="Name36">
          <dgm:if name="Name37" func="var" arg="dir" op="equ" val="norm">
            <dgm:choose name="Name38">
              <dgm:if name="Name39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40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41">
            <dgm:choose name="Name42">
              <dgm:if name="Name43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44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45">
          <dgm:if name="Name46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47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2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2" styleLbl="callout">
        <dgm:alg type="sp"/>
        <dgm:choose name="Name48">
          <dgm:if name="Name49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50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  <dgm:forEach name="Name51" axis="ch" ptType="node" st="3" cnt="1">
      <dgm:layoutNode name="circle3" styleLbl="lnNode1">
        <dgm:alg type="sp"/>
        <dgm:shape xmlns:r="http://schemas.openxmlformats.org/officeDocument/2006/relationships" type="ellipse" r:blip="" zOrderOff="-10">
          <dgm:adjLst/>
        </dgm:shape>
        <dgm:presOf/>
        <dgm:constrLst/>
        <dgm:ruleLst/>
      </dgm:layoutNode>
      <dgm:layoutNode name="text3" styleLbl="revTx">
        <dgm:varLst>
          <dgm:bulletEnabled val="1"/>
        </dgm:varLst>
        <dgm:choose name="Name52">
          <dgm:if name="Name53" func="var" arg="dir" op="equ" val="norm">
            <dgm:choose name="Name54">
              <dgm:if name="Name55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56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57">
            <dgm:choose name="Name58">
              <dgm:if name="Name59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60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61">
          <dgm:if name="Name62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63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3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3" styleLbl="callout">
        <dgm:alg type="sp"/>
        <dgm:choose name="Name64">
          <dgm:if name="Name65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66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  <dgm:forEach name="Name67" axis="ch" ptType="node" st="4" cnt="1">
      <dgm:layoutNode name="circle4" styleLbl="lnNode1">
        <dgm:alg type="sp"/>
        <dgm:shape xmlns:r="http://schemas.openxmlformats.org/officeDocument/2006/relationships" type="ellipse" r:blip="" zOrderOff="-15">
          <dgm:adjLst/>
        </dgm:shape>
        <dgm:presOf/>
        <dgm:constrLst/>
        <dgm:ruleLst/>
      </dgm:layoutNode>
      <dgm:layoutNode name="text4" styleLbl="revTx">
        <dgm:varLst>
          <dgm:bulletEnabled val="1"/>
        </dgm:varLst>
        <dgm:choose name="Name68">
          <dgm:if name="Name69" func="var" arg="dir" op="equ" val="norm">
            <dgm:choose name="Name70">
              <dgm:if name="Name71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72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73">
            <dgm:choose name="Name74">
              <dgm:if name="Name75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76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77">
          <dgm:if name="Name78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79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4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4" styleLbl="callout">
        <dgm:alg type="sp"/>
        <dgm:choose name="Name80">
          <dgm:if name="Name81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82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  <dgm:forEach name="Name83" axis="ch" ptType="node" st="5" cnt="1">
      <dgm:layoutNode name="circle5" styleLbl="lnNode1">
        <dgm:alg type="sp"/>
        <dgm:shape xmlns:r="http://schemas.openxmlformats.org/officeDocument/2006/relationships" type="ellipse" r:blip="" zOrderOff="-20">
          <dgm:adjLst/>
        </dgm:shape>
        <dgm:presOf/>
        <dgm:constrLst/>
        <dgm:ruleLst/>
      </dgm:layoutNode>
      <dgm:layoutNode name="text5" styleLbl="revTx">
        <dgm:varLst>
          <dgm:bulletEnabled val="1"/>
        </dgm:varLst>
        <dgm:choose name="Name84">
          <dgm:if name="Name85" func="var" arg="dir" op="equ" val="norm">
            <dgm:choose name="Name86">
              <dgm:if name="Name87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88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89">
            <dgm:choose name="Name90">
              <dgm:if name="Name91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92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93">
          <dgm:if name="Name94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95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5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5" styleLbl="callout">
        <dgm:alg type="sp"/>
        <dgm:choose name="Name96">
          <dgm:if name="Name97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98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267456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392342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9687423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0" y="6183297"/>
            <a:ext cx="9135712" cy="504056"/>
          </a:xfrm>
          <a:prstGeom prst="rect">
            <a:avLst/>
          </a:prstGeom>
          <a:solidFill>
            <a:srgbClr val="FEDD4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i="1" dirty="0">
                <a:solidFill>
                  <a:schemeClr val="tx1"/>
                </a:solidFill>
                <a:cs typeface="Arial" panose="020B0604020202020204" pitchFamily="34" charset="0"/>
              </a:rPr>
              <a:t>Organisational Behaviour,</a:t>
            </a:r>
            <a:r>
              <a:rPr lang="en-GB" sz="1400" i="1" baseline="0" dirty="0">
                <a:solidFill>
                  <a:schemeClr val="tx1"/>
                </a:solidFill>
                <a:cs typeface="Arial" panose="020B0604020202020204" pitchFamily="34" charset="0"/>
              </a:rPr>
              <a:t> </a:t>
            </a:r>
            <a:r>
              <a:rPr lang="en-GB" sz="1400" i="0" baseline="0" dirty="0">
                <a:solidFill>
                  <a:schemeClr val="tx1"/>
                </a:solidFill>
                <a:cs typeface="Arial" panose="020B0604020202020204" pitchFamily="34" charset="0"/>
              </a:rPr>
              <a:t>second edition, e</a:t>
            </a:r>
            <a:r>
              <a:rPr lang="en-GB" sz="1400" dirty="0">
                <a:solidFill>
                  <a:schemeClr val="tx1"/>
                </a:solidFill>
                <a:cs typeface="Arial" panose="020B0604020202020204" pitchFamily="34" charset="0"/>
              </a:rPr>
              <a:t>dited by Christine Cross and Ronan Carbery</a:t>
            </a:r>
          </a:p>
          <a:p>
            <a:pPr algn="ctr"/>
            <a:r>
              <a:rPr lang="en-GB" sz="1400" dirty="0">
                <a:solidFill>
                  <a:schemeClr val="tx1"/>
                </a:solidFill>
                <a:cs typeface="Arial" panose="020B0604020202020204" pitchFamily="34" charset="0"/>
              </a:rPr>
              <a:t>©Bloomsbury</a:t>
            </a:r>
            <a:r>
              <a:rPr lang="en-GB" sz="1400" baseline="0" dirty="0">
                <a:solidFill>
                  <a:schemeClr val="tx1"/>
                </a:solidFill>
                <a:cs typeface="Arial" panose="020B0604020202020204" pitchFamily="34" charset="0"/>
              </a:rPr>
              <a:t> 2021</a:t>
            </a:r>
            <a:endParaRPr lang="en-GB" sz="1400" dirty="0">
              <a:solidFill>
                <a:schemeClr val="tx1"/>
              </a:solidFill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56290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134192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7966618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5393538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536260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9539790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1299074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4468686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6DCEE7-335A-44A1-8AA0-B7DDEFE159FE}" type="datetimeFigureOut">
              <a:rPr lang="en-IE" smtClean="0"/>
              <a:t>13/10/2021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7EE8D3-2306-45B1-9F69-9A643D43E40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65397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BBCD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3284984"/>
            <a:ext cx="9144000" cy="3573016"/>
          </a:xfrm>
          <a:prstGeom prst="rect">
            <a:avLst/>
          </a:prstGeom>
          <a:solidFill>
            <a:srgbClr val="FEDD43"/>
          </a:solidFill>
          <a:ln>
            <a:solidFill>
              <a:srgbClr val="00AFC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4000" dirty="0">
              <a:solidFill>
                <a:srgbClr val="25AEC9"/>
              </a:solidFill>
              <a:latin typeface="+mj-lt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3311860" y="1657057"/>
            <a:ext cx="252028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>
                <a:solidFill>
                  <a:srgbClr val="FEDD43"/>
                </a:solidFill>
              </a:rPr>
              <a:t>Chapter 1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755576" y="3645024"/>
            <a:ext cx="792088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0" dirty="0" smtClean="0">
                <a:solidFill>
                  <a:srgbClr val="25AEC9"/>
                </a:solidFill>
              </a:rPr>
              <a:t>Organisational </a:t>
            </a:r>
            <a:r>
              <a:rPr lang="en-GB" sz="4000" dirty="0">
                <a:solidFill>
                  <a:srgbClr val="25AEC9"/>
                </a:solidFill>
              </a:rPr>
              <a:t>Behaviour </a:t>
            </a:r>
            <a:r>
              <a:rPr lang="en-GB" sz="4000" dirty="0" smtClean="0">
                <a:solidFill>
                  <a:srgbClr val="25AEC9"/>
                </a:solidFill>
              </a:rPr>
              <a:t>in </a:t>
            </a:r>
            <a:r>
              <a:rPr lang="en-GB" sz="4000" dirty="0">
                <a:solidFill>
                  <a:srgbClr val="25AEC9"/>
                </a:solidFill>
              </a:rPr>
              <a:t>the Business  Environment</a:t>
            </a:r>
          </a:p>
        </p:txBody>
      </p:sp>
    </p:spTree>
    <p:extLst>
      <p:ext uri="{BB962C8B-B14F-4D97-AF65-F5344CB8AC3E}">
        <p14:creationId xmlns:p14="http://schemas.microsoft.com/office/powerpoint/2010/main" val="61491662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dirty="0">
                <a:solidFill>
                  <a:schemeClr val="bg1"/>
                </a:solidFill>
              </a:rPr>
              <a:t>Contemporary Challenges in OB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endParaRPr lang="en-IE" sz="1050" b="1" dirty="0"/>
          </a:p>
          <a:p>
            <a:pPr>
              <a:lnSpc>
                <a:spcPct val="150000"/>
              </a:lnSpc>
            </a:pPr>
            <a:r>
              <a:rPr lang="en-IE" sz="2600" dirty="0"/>
              <a:t>Globalisation</a:t>
            </a:r>
          </a:p>
          <a:p>
            <a:pPr lvl="1">
              <a:lnSpc>
                <a:spcPct val="150000"/>
              </a:lnSpc>
            </a:pPr>
            <a:r>
              <a:rPr lang="en-IE" sz="2600" dirty="0"/>
              <a:t>Working with people from different cultural backgrounds</a:t>
            </a:r>
          </a:p>
          <a:p>
            <a:pPr lvl="1">
              <a:lnSpc>
                <a:spcPct val="150000"/>
              </a:lnSpc>
            </a:pPr>
            <a:r>
              <a:rPr lang="en-IE" sz="2600" dirty="0"/>
              <a:t>Increased foreign assignments </a:t>
            </a:r>
            <a:endParaRPr lang="en-IE" sz="2600" dirty="0">
              <a:effectLst/>
            </a:endParaRPr>
          </a:p>
          <a:p>
            <a:pPr lvl="1">
              <a:lnSpc>
                <a:spcPct val="150000"/>
              </a:lnSpc>
            </a:pPr>
            <a:r>
              <a:rPr lang="en-IE" sz="2600" dirty="0"/>
              <a:t>Managing across time zones and managing virtual teams</a:t>
            </a:r>
          </a:p>
        </p:txBody>
      </p:sp>
    </p:spTree>
    <p:extLst>
      <p:ext uri="{BB962C8B-B14F-4D97-AF65-F5344CB8AC3E}">
        <p14:creationId xmlns:p14="http://schemas.microsoft.com/office/powerpoint/2010/main" val="21646217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dirty="0">
                <a:solidFill>
                  <a:schemeClr val="bg1"/>
                </a:solidFill>
              </a:rPr>
              <a:t>Contemporary Challenges in OB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endParaRPr lang="en-IE" sz="1050" dirty="0"/>
          </a:p>
          <a:p>
            <a:pPr>
              <a:lnSpc>
                <a:spcPct val="150000"/>
              </a:lnSpc>
            </a:pPr>
            <a:r>
              <a:rPr lang="en-IE" sz="2400" dirty="0"/>
              <a:t>Increased diversity in the workforce</a:t>
            </a:r>
          </a:p>
          <a:p>
            <a:pPr lvl="1">
              <a:lnSpc>
                <a:spcPct val="150000"/>
              </a:lnSpc>
            </a:pPr>
            <a:r>
              <a:rPr lang="en-IE" sz="2400" dirty="0">
                <a:effectLst/>
              </a:rPr>
              <a:t>There has been an increase of women in the workforce</a:t>
            </a:r>
          </a:p>
          <a:p>
            <a:pPr lvl="1">
              <a:lnSpc>
                <a:spcPct val="150000"/>
              </a:lnSpc>
            </a:pPr>
            <a:r>
              <a:rPr lang="en-IE" sz="2400" dirty="0">
                <a:effectLst/>
              </a:rPr>
              <a:t>With the rise of globalisation, emigration, and global careers, the workforce is becoming more diverse </a:t>
            </a:r>
          </a:p>
          <a:p>
            <a:pPr lvl="1">
              <a:lnSpc>
                <a:spcPct val="150000"/>
              </a:lnSpc>
            </a:pPr>
            <a:r>
              <a:rPr lang="en-IE" sz="2400" dirty="0">
                <a:effectLst/>
              </a:rPr>
              <a:t>Finally, people are living and continuing to work longer than ever before</a:t>
            </a:r>
          </a:p>
          <a:p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03131873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6064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dirty="0">
                <a:solidFill>
                  <a:schemeClr val="bg1"/>
                </a:solidFill>
              </a:rPr>
              <a:t>Contemporary Challenges in OB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endParaRPr lang="en-IE" sz="1100" dirty="0"/>
          </a:p>
          <a:p>
            <a:pPr>
              <a:spcAft>
                <a:spcPts val="600"/>
              </a:spcAft>
            </a:pPr>
            <a:r>
              <a:rPr lang="en-IE" sz="2600" dirty="0"/>
              <a:t>Technological Growth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Growth of the services and information industries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An increase in high skill jobs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Some mid-level jobs are handled electronically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Greater access to information for both employees and employers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24/7 access to work</a:t>
            </a:r>
          </a:p>
        </p:txBody>
      </p:sp>
    </p:spTree>
    <p:extLst>
      <p:ext uri="{BB962C8B-B14F-4D97-AF65-F5344CB8AC3E}">
        <p14:creationId xmlns:p14="http://schemas.microsoft.com/office/powerpoint/2010/main" val="15617295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/>
          <a:lstStyle/>
          <a:p>
            <a:r>
              <a:rPr lang="en-IE" dirty="0" smtClean="0">
                <a:solidFill>
                  <a:schemeClr val="bg1"/>
                </a:solidFill>
              </a:rPr>
              <a:t>Questions</a:t>
            </a:r>
            <a:endParaRPr lang="en-IE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endParaRPr lang="en-IE" sz="2400" dirty="0">
              <a:effectLst/>
            </a:endParaRPr>
          </a:p>
          <a:p>
            <a:r>
              <a:rPr lang="en-IE" sz="2400" dirty="0">
                <a:effectLst/>
              </a:rPr>
              <a:t>In what ways is the field of OB different from other fields of study within business and the social sciences? In which ways is it similar to them?</a:t>
            </a:r>
          </a:p>
          <a:p>
            <a:endParaRPr lang="en-IE" sz="2400" dirty="0">
              <a:effectLst/>
            </a:endParaRPr>
          </a:p>
          <a:p>
            <a:r>
              <a:rPr lang="en-IE" sz="2400" dirty="0"/>
              <a:t>Why does organisational behaviour matter?</a:t>
            </a:r>
          </a:p>
          <a:p>
            <a:endParaRPr lang="en-IE" sz="2400" dirty="0"/>
          </a:p>
          <a:p>
            <a:r>
              <a:rPr lang="en-IE" sz="2400" dirty="0">
                <a:effectLst/>
              </a:rPr>
              <a:t>How might courses on organisational behaviour be useful for someone entering the field of management? Or for someone in a technical field such as engineering or medicine?</a:t>
            </a:r>
          </a:p>
        </p:txBody>
      </p:sp>
    </p:spTree>
    <p:extLst>
      <p:ext uri="{BB962C8B-B14F-4D97-AF65-F5344CB8AC3E}">
        <p14:creationId xmlns:p14="http://schemas.microsoft.com/office/powerpoint/2010/main" val="33437419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60648"/>
            <a:ext cx="9144000" cy="1143000"/>
          </a:xfrm>
          <a:solidFill>
            <a:srgbClr val="3BBCD6"/>
          </a:solidFill>
        </p:spPr>
        <p:txBody>
          <a:bodyPr/>
          <a:lstStyle/>
          <a:p>
            <a:r>
              <a:rPr lang="en-IE" smtClean="0">
                <a:solidFill>
                  <a:schemeClr val="bg1"/>
                </a:solidFill>
              </a:rPr>
              <a:t>Questions</a:t>
            </a:r>
            <a:endParaRPr lang="en-IE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 fontScale="85000" lnSpcReduction="10000"/>
          </a:bodyPr>
          <a:lstStyle/>
          <a:p>
            <a:r>
              <a:rPr lang="en-IE" sz="2800" dirty="0"/>
              <a:t>Describe the roles of evidence-based management and intuition in organisational decision-making.  What are the strengths and weaknesses of each approach?</a:t>
            </a:r>
          </a:p>
          <a:p>
            <a:endParaRPr lang="en-IE" sz="2600" dirty="0">
              <a:effectLst/>
            </a:endParaRPr>
          </a:p>
          <a:p>
            <a:r>
              <a:rPr lang="en-IE" sz="2800" dirty="0"/>
              <a:t>Distinguish between qualitative and quantitative methods </a:t>
            </a:r>
          </a:p>
          <a:p>
            <a:endParaRPr lang="en-IE" sz="2800" dirty="0"/>
          </a:p>
          <a:p>
            <a:r>
              <a:rPr lang="en-IE" sz="2800" dirty="0"/>
              <a:t>How are employment relationships changing in modern times? How might this affect how you prepare yourself for your career?</a:t>
            </a:r>
          </a:p>
          <a:p>
            <a:endParaRPr lang="en-IE" sz="2800" dirty="0"/>
          </a:p>
          <a:p>
            <a:r>
              <a:rPr lang="en-IE" sz="2800" dirty="0"/>
              <a:t>What are opportunities that come from increased globalisation and diversity?</a:t>
            </a:r>
          </a:p>
          <a:p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3718259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sz="4000" dirty="0">
                <a:solidFill>
                  <a:schemeClr val="bg1"/>
                </a:solidFill>
              </a:rPr>
              <a:t>Learning Outcomes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pPr lvl="0"/>
            <a:endParaRPr lang="en-IE" sz="2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en-IE" sz="2400" dirty="0">
                <a:cs typeface="Arial" panose="020B0604020202020204" pitchFamily="34" charset="0"/>
              </a:rPr>
              <a:t>Define organisational behaviour (OB) and discuss its goals as a field of study</a:t>
            </a:r>
          </a:p>
          <a:p>
            <a:pPr lvl="0"/>
            <a:endParaRPr lang="en-IE" sz="2400" dirty="0">
              <a:effectLst/>
              <a:cs typeface="Arial" panose="020B0604020202020204" pitchFamily="34" charset="0"/>
            </a:endParaRPr>
          </a:p>
          <a:p>
            <a:pPr lvl="0"/>
            <a:r>
              <a:rPr lang="en-IE" sz="2400" dirty="0">
                <a:effectLst/>
                <a:cs typeface="Arial" panose="020B0604020202020204" pitchFamily="34" charset="0"/>
              </a:rPr>
              <a:t>Identify the major disciplines that contribute to understanding OB</a:t>
            </a:r>
          </a:p>
          <a:p>
            <a:pPr lvl="0"/>
            <a:endParaRPr lang="en-IE" sz="2400" dirty="0">
              <a:effectLst/>
              <a:cs typeface="Arial" panose="020B0604020202020204" pitchFamily="34" charset="0"/>
            </a:endParaRPr>
          </a:p>
          <a:p>
            <a:pPr lvl="0"/>
            <a:r>
              <a:rPr lang="en-IE" sz="2400" dirty="0">
                <a:effectLst/>
                <a:cs typeface="Arial" panose="020B0604020202020204" pitchFamily="34" charset="0"/>
              </a:rPr>
              <a:t>Demonstrate evidence of the value of OB for individuals and companies</a:t>
            </a:r>
          </a:p>
          <a:p>
            <a:endParaRPr lang="en-IE" sz="2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95985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sz="4000" dirty="0">
                <a:solidFill>
                  <a:schemeClr val="bg1"/>
                </a:solidFill>
              </a:rPr>
              <a:t>Learning Outcomes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en-IE" sz="2600" dirty="0">
              <a:effectLst/>
            </a:endParaRPr>
          </a:p>
          <a:p>
            <a:pPr lvl="0"/>
            <a:r>
              <a:rPr lang="en-IE" sz="2400" dirty="0">
                <a:effectLst/>
              </a:rPr>
              <a:t>Identify the main methods used in OB research</a:t>
            </a:r>
          </a:p>
          <a:p>
            <a:pPr lvl="0"/>
            <a:endParaRPr lang="en-IE" sz="2400" dirty="0">
              <a:effectLst/>
            </a:endParaRPr>
          </a:p>
          <a:p>
            <a:pPr lvl="0"/>
            <a:endParaRPr lang="en-IE" sz="2400" dirty="0">
              <a:effectLst/>
            </a:endParaRPr>
          </a:p>
          <a:p>
            <a:pPr lvl="0"/>
            <a:r>
              <a:rPr lang="en-IE" sz="2400" dirty="0">
                <a:effectLst/>
              </a:rPr>
              <a:t>Identify the major levels of analysis in OB and the interplay among them</a:t>
            </a:r>
          </a:p>
          <a:p>
            <a:pPr lvl="0"/>
            <a:endParaRPr lang="en-IE" sz="2400" dirty="0">
              <a:effectLst/>
            </a:endParaRPr>
          </a:p>
          <a:p>
            <a:pPr lvl="0"/>
            <a:endParaRPr lang="en-IE" sz="2400" dirty="0">
              <a:effectLst/>
            </a:endParaRPr>
          </a:p>
          <a:p>
            <a:pPr lvl="0"/>
            <a:r>
              <a:rPr lang="en-IE" sz="2400" dirty="0">
                <a:effectLst/>
              </a:rPr>
              <a:t>Summarize contemporary issues facing the field of OB</a:t>
            </a:r>
          </a:p>
          <a:p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11579520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  <a:ln>
            <a:solidFill>
              <a:srgbClr val="71B573"/>
            </a:solidFill>
          </a:ln>
        </p:spPr>
        <p:txBody>
          <a:bodyPr>
            <a:normAutofit/>
          </a:bodyPr>
          <a:lstStyle/>
          <a:p>
            <a:r>
              <a:rPr lang="en-IE" sz="4000" dirty="0">
                <a:solidFill>
                  <a:schemeClr val="bg1"/>
                </a:solidFill>
              </a:rPr>
              <a:t>What is Organisational Behaviour?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IE" sz="2600" dirty="0"/>
              <a:t>OB is a field of study which seeks to understand and improve organisational effectiveness by examining factors about individuals, teams, and organisational culture and structure and the way they interact</a:t>
            </a:r>
          </a:p>
          <a:p>
            <a:endParaRPr lang="en-IE" sz="2600" dirty="0"/>
          </a:p>
          <a:p>
            <a:r>
              <a:rPr lang="en-IE" sz="2600" dirty="0"/>
              <a:t>Because factors about people, their relationships, and the broader organisational context all affect how people act in the workplace, the field, then, is inherently </a:t>
            </a:r>
            <a:r>
              <a:rPr lang="en-IE" sz="2600" i="1" dirty="0"/>
              <a:t>multi-level</a:t>
            </a:r>
          </a:p>
          <a:p>
            <a:endParaRPr lang="en-IE" sz="2600" i="1" dirty="0"/>
          </a:p>
          <a:p>
            <a:r>
              <a:rPr lang="en-IE" sz="2600" dirty="0"/>
              <a:t>While studying OB, it’s useful to take a </a:t>
            </a:r>
            <a:r>
              <a:rPr lang="en-IE" sz="2600" i="1" dirty="0"/>
              <a:t>systems thinking </a:t>
            </a:r>
            <a:r>
              <a:rPr lang="en-IE" sz="2600" dirty="0"/>
              <a:t>approach which  helps us to realize that an organisation is a system made of different parts that affect and are affected by one another</a:t>
            </a:r>
          </a:p>
        </p:txBody>
      </p:sp>
    </p:spTree>
    <p:extLst>
      <p:ext uri="{BB962C8B-B14F-4D97-AF65-F5344CB8AC3E}">
        <p14:creationId xmlns:p14="http://schemas.microsoft.com/office/powerpoint/2010/main" val="18545420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/>
          <a:lstStyle/>
          <a:p>
            <a:r>
              <a:rPr lang="en-IE" dirty="0">
                <a:solidFill>
                  <a:schemeClr val="bg1"/>
                </a:solidFill>
              </a:rPr>
              <a:t>Multi-level Nature of OB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4294967295"/>
          </p:nvPr>
        </p:nvGraphicFramePr>
        <p:xfrm>
          <a:off x="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42451048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Autofit/>
          </a:bodyPr>
          <a:lstStyle/>
          <a:p>
            <a:r>
              <a:rPr lang="en-IE" sz="3600" dirty="0">
                <a:solidFill>
                  <a:schemeClr val="bg1"/>
                </a:solidFill>
              </a:rPr>
              <a:t>Why Does Organisational Behaviour Matter?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IE" sz="2400" dirty="0"/>
              <a:t>It will provide you with a better understanding of the world of work</a:t>
            </a:r>
          </a:p>
          <a:p>
            <a:pPr>
              <a:lnSpc>
                <a:spcPct val="150000"/>
              </a:lnSpc>
            </a:pPr>
            <a:endParaRPr lang="en-IE" sz="1800" dirty="0"/>
          </a:p>
          <a:p>
            <a:pPr>
              <a:lnSpc>
                <a:spcPct val="150000"/>
              </a:lnSpc>
            </a:pPr>
            <a:r>
              <a:rPr lang="en-IE" sz="2400" dirty="0"/>
              <a:t>It promotes self-insight and personal growth</a:t>
            </a:r>
          </a:p>
          <a:p>
            <a:pPr>
              <a:lnSpc>
                <a:spcPct val="150000"/>
              </a:lnSpc>
            </a:pPr>
            <a:endParaRPr lang="en-IE" sz="1800" dirty="0"/>
          </a:p>
          <a:p>
            <a:pPr>
              <a:lnSpc>
                <a:spcPct val="150000"/>
              </a:lnSpc>
            </a:pPr>
            <a:r>
              <a:rPr lang="en-IE" sz="2400" dirty="0"/>
              <a:t>It gives you the ability to speak with others from various disciplines</a:t>
            </a: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121484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IE" sz="4000" dirty="0">
                <a:solidFill>
                  <a:schemeClr val="bg1"/>
                </a:solidFill>
              </a:rPr>
              <a:t>Where Does OB Knowledge Come From?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r>
              <a:rPr lang="en-IE" sz="2600" dirty="0"/>
              <a:t>OB is a social science, therefore, the learning is based on research</a:t>
            </a:r>
            <a:endParaRPr lang="en-IE" dirty="0"/>
          </a:p>
          <a:p>
            <a:endParaRPr lang="en-IE" sz="2600" b="1" dirty="0"/>
          </a:p>
          <a:p>
            <a:r>
              <a:rPr lang="en-IE" sz="2600" b="1" dirty="0"/>
              <a:t>Evidence-based practice </a:t>
            </a:r>
          </a:p>
          <a:p>
            <a:pPr lvl="1"/>
            <a:r>
              <a:rPr lang="en-IE" sz="2600" dirty="0"/>
              <a:t>Through evidence-based practice, managers become more scientific about how they think about organisational problems and changes (Rousseau, 2006)</a:t>
            </a:r>
          </a:p>
          <a:p>
            <a:pPr lvl="1"/>
            <a:endParaRPr lang="en-IE" sz="2600" dirty="0"/>
          </a:p>
          <a:p>
            <a:r>
              <a:rPr lang="en-IE" sz="2600" i="1" dirty="0"/>
              <a:t>How</a:t>
            </a:r>
            <a:r>
              <a:rPr lang="en-IE" sz="2600" dirty="0"/>
              <a:t> and </a:t>
            </a:r>
            <a:r>
              <a:rPr lang="en-IE" sz="2600" i="1" dirty="0" smtClean="0"/>
              <a:t>where</a:t>
            </a:r>
            <a:r>
              <a:rPr lang="en-IE" sz="2600" dirty="0" smtClean="0"/>
              <a:t> </a:t>
            </a:r>
            <a:r>
              <a:rPr lang="en-IE" sz="2600" dirty="0"/>
              <a:t>do we get this evidence?</a:t>
            </a:r>
          </a:p>
        </p:txBody>
      </p:sp>
    </p:spTree>
    <p:extLst>
      <p:ext uri="{BB962C8B-B14F-4D97-AF65-F5344CB8AC3E}">
        <p14:creationId xmlns:p14="http://schemas.microsoft.com/office/powerpoint/2010/main" val="6486426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778098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Research Methods in OB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196752"/>
            <a:ext cx="8229600" cy="4929411"/>
          </a:xfrm>
        </p:spPr>
        <p:txBody>
          <a:bodyPr>
            <a:noAutofit/>
          </a:bodyPr>
          <a:lstStyle/>
          <a:p>
            <a:endParaRPr lang="en-GB" sz="1600" dirty="0"/>
          </a:p>
          <a:p>
            <a:r>
              <a:rPr lang="en-IE" sz="2200" dirty="0"/>
              <a:t>OB researchers use scientific methods in order to build this body of knowledge, but seek to do so in order to improve the working world</a:t>
            </a:r>
          </a:p>
          <a:p>
            <a:endParaRPr lang="en-IE" sz="2400" dirty="0"/>
          </a:p>
          <a:p>
            <a:r>
              <a:rPr lang="en-IE" sz="2200" dirty="0"/>
              <a:t>Theories are collections of assertions that specify how and why variables are related, as well as the circumstances in which they should (or should not) be related</a:t>
            </a:r>
          </a:p>
          <a:p>
            <a:endParaRPr lang="en-IE" sz="2400" b="1" dirty="0"/>
          </a:p>
          <a:p>
            <a:r>
              <a:rPr lang="en-IE" sz="2200" i="1" dirty="0"/>
              <a:t>The Contingency approach </a:t>
            </a:r>
            <a:r>
              <a:rPr lang="en-IE" sz="2200" dirty="0"/>
              <a:t>suggests that organisational and individual behaviour is contingent, or depends, on a number of interacting factors</a:t>
            </a:r>
          </a:p>
        </p:txBody>
      </p:sp>
    </p:spTree>
    <p:extLst>
      <p:ext uri="{BB962C8B-B14F-4D97-AF65-F5344CB8AC3E}">
        <p14:creationId xmlns:p14="http://schemas.microsoft.com/office/powerpoint/2010/main" val="38163291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9144000" cy="1143000"/>
          </a:xfrm>
          <a:solidFill>
            <a:srgbClr val="3BBCD6"/>
          </a:solidFill>
        </p:spPr>
        <p:txBody>
          <a:bodyPr>
            <a:normAutofit/>
          </a:bodyPr>
          <a:lstStyle/>
          <a:p>
            <a:r>
              <a:rPr lang="en-GB" sz="4000" dirty="0">
                <a:solidFill>
                  <a:schemeClr val="bg1"/>
                </a:solidFill>
              </a:rPr>
              <a:t>Research Methods in OB</a:t>
            </a:r>
            <a:endParaRPr lang="en-IE" sz="4000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pPr>
              <a:spcAft>
                <a:spcPts val="600"/>
              </a:spcAft>
            </a:pPr>
            <a:r>
              <a:rPr lang="en-IE" sz="2600" dirty="0"/>
              <a:t>There are different methods of conducting research for the development and verification of theory that are used in OB research including: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Quantitative survey research 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Laboratory studies or experiments 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Qualitative Interviews and Focus Groups 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Case studies </a:t>
            </a:r>
          </a:p>
          <a:p>
            <a:pPr lvl="1">
              <a:spcAft>
                <a:spcPts val="600"/>
              </a:spcAft>
            </a:pPr>
            <a:r>
              <a:rPr lang="en-IE" sz="2600" dirty="0"/>
              <a:t>Meta-analyses </a:t>
            </a:r>
          </a:p>
          <a:p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41989377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TM03457444[[fn=Basis]]</Template>
  <TotalTime>882</TotalTime>
  <Words>639</Words>
  <Application>Microsoft Office PowerPoint</Application>
  <PresentationFormat>On-screen Show (4:3)</PresentationFormat>
  <Paragraphs>92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7" baseType="lpstr">
      <vt:lpstr>Arial</vt:lpstr>
      <vt:lpstr>Calibri</vt:lpstr>
      <vt:lpstr>Office Theme</vt:lpstr>
      <vt:lpstr>PowerPoint Presentation</vt:lpstr>
      <vt:lpstr>Learning Outcomes</vt:lpstr>
      <vt:lpstr>Learning Outcomes</vt:lpstr>
      <vt:lpstr>What is Organisational Behaviour?</vt:lpstr>
      <vt:lpstr>Multi-level Nature of OB</vt:lpstr>
      <vt:lpstr>Why Does Organisational Behaviour Matter?</vt:lpstr>
      <vt:lpstr>Where Does OB Knowledge Come From?</vt:lpstr>
      <vt:lpstr>Research Methods in OB</vt:lpstr>
      <vt:lpstr>Research Methods in OB</vt:lpstr>
      <vt:lpstr>Contemporary Challenges in OB</vt:lpstr>
      <vt:lpstr>Contemporary Challenges in OB</vt:lpstr>
      <vt:lpstr>Contemporary Challenges in OB</vt:lpstr>
      <vt:lpstr>Questions</vt:lpstr>
      <vt:lpstr>Questions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Claire.Harnett</dc:creator>
  <cp:lastModifiedBy>Lauren Zimmerman</cp:lastModifiedBy>
  <cp:revision>58</cp:revision>
  <dcterms:created xsi:type="dcterms:W3CDTF">2016-01-04T09:34:48Z</dcterms:created>
  <dcterms:modified xsi:type="dcterms:W3CDTF">2021-10-13T13:01:51Z</dcterms:modified>
</cp:coreProperties>
</file>

<file path=docProps/thumbnail.jpeg>
</file>