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D5D6671-EA60-4348-B5F3-D83D078D563E}">
  <a:tblStyle styleId="{BD5D6671-EA60-4348-B5F3-D83D078D563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02dd53f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02dd53f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We call these gods the 'Olympians' because the Greeks believed they lived on Mount Olympus.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2"/>
                </a:solidFill>
              </a:rPr>
              <a:t>Neptune and Hades are not listed here because they did not live on Mount Olympus.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02dd53f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02dd53f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02dd53f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02dd53f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102dd53f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102dd53f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102dd53f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102dd53f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102dd53f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102dd53f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Olympian Gods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40250" y="159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Olympian gods</a:t>
            </a:r>
            <a:endParaRPr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292488" y="731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{BD5D6671-EA60-4348-B5F3-D83D078D563E}</a:tableStyleId>
              </a:tblPr>
              <a:tblGrid>
                <a:gridCol w="1069150"/>
                <a:gridCol w="1255850"/>
                <a:gridCol w="5901675"/>
              </a:tblGrid>
              <a:tr h="4006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/>
                        <a:t>Roman name</a:t>
                      </a:r>
                      <a:endParaRPr b="1"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/>
                        <a:t>Greek name</a:t>
                      </a:r>
                      <a:endParaRPr b="1"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Jupiter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Zeus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king of the gods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Neptune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Poseidon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 of the sea 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Pluto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Hades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 of the underworld, the region inhabited by souls of the dead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Juno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Hera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queen of the gods, goddess of marriage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Venus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Aphrodite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goddess of love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Apollo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Apollo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 of prophecy, music, archery and disease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Mars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Ares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 of war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Diana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Artemis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goddess of hunting, childbirth and young women 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Minerva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Athena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goddess of wisdom, weaving, and war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Ceres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Demeter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goddess of agriculture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Bacchus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Dionysus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 of wine, fertility and frenzy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Vulcan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Hephaestus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the blacksmith god of fire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Mercury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Hermes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the messenger of the gods and the god of travellers and thieves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254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Vesta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Hestia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goddess of the hearth and home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Jupiter, king of the gods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</a:t>
            </a:r>
            <a:r>
              <a:rPr lang="en-GB"/>
              <a:t>upiter became king of the gods after killing his father, Saturn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Saturn heard a prophecy that one of his children would take his place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Saturn ate each of his children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when Jupiter was born, Saturn’s wife tricked him into swallowing a stone instead of the baby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Jupiter grew up in secret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Jupiter and his mother tricked Saturn into drinking a potion that made him vomit up all of his children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Jupiter and his siblings defeated Saturn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Jupiter, Neptune and Pluto ruled over a section of the world each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Trouble on Mount Olympus: Juno and Vulcan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Juno was the wife of Jupiter but Jupiter was not a faithful husband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Juno decided to have a child on her own and gave birth to Vulcan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unlike the other Olympians, Vulcan was ugly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Vulcan was very clever; he became the god of fire and metalworking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Vulcan and the Cyclopes made weapons for the gods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Jupiter threw Vulcan out from Mount Olympus; different myths give different reasons for this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Vengeful gods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Vulcan was angry because he had been thrown out from Mount Olympus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</a:t>
            </a:r>
            <a:r>
              <a:rPr lang="en-GB"/>
              <a:t>n revenge Vulcan made a special throne which trapped Juno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Vulcan said he would only release Juno if he could marry Venus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Jupiter had to agree; Venus was angry because she loved Mars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Venus was unfaithful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258675" y="471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Wisdom and war: Minerva and Mars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one of Jupiter’s affairs produced Minerva, the goddess of wisdom, war and crafts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Jupiter had swallowed Metis, when Metis was pregnant with Minerva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Metis gave birth to Minerva inside Jupiter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Metis and Minerva gave Jupiter terrible headaches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Vulcan hit Jupiter in the head with an axe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Minerva sprang forth, fully armed and ready for war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power of the gods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Romans believed that the gods were responsible for many things, for example, Ceres, the goddess of agriculture, was believed to be responsible for the seasons;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Proserpina, the daughter of Ceres was kidnapped by Pluto to be his bride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Ceres searched for her daughter and did not attend to the growing of crops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Jupiter finally decreed that Proserpina would spend part of the year in the Underworld with Pluto and part of the year with her mother; this explains why crops do not grow for part of the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ome gods had power over a large number of different things at the same time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