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270a37d8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270a37d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270a37d8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270a37d8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270a37d8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270a37d8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270a37d8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270a37d8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270a37d8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270a37d8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2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Roman Heroes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Heroes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Romans enjoyed stories about the Greek heroes who went on epic journeys and fought with mythical creatures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Romans also had mythical heroes of their own, some of whom were the human children of gods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other Roman heroes were people who showed exceptional bravery or had other qualities which the Romans believed to be important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believed a hero was someone who did something incredible, usually for the sake of Rome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Hercules and Cacus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Hercules was a Greek hero; he was famous for his amazing strength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believed Hercules had visited Italy and saved the ancient Italians from Cacus, a terrifying fire-breathing giant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because the Romans believed Hercules had saved their ancestors from this giant, they worshipped him like a god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Aeneas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Aeneas was one of the greatest Roman heroes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</a:t>
            </a:r>
            <a:r>
              <a:rPr lang="en-GB"/>
              <a:t>is mother was the goddess Venus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</a:t>
            </a:r>
            <a:r>
              <a:rPr lang="en-GB"/>
              <a:t>e was Trojan by birth and fought on the losing side in the Trojan War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gods ordered Aeneas to make a long and </a:t>
            </a:r>
            <a:r>
              <a:rPr lang="en-GB"/>
              <a:t>difficult</a:t>
            </a:r>
            <a:r>
              <a:rPr lang="en-GB"/>
              <a:t> </a:t>
            </a:r>
            <a:r>
              <a:rPr lang="en-GB"/>
              <a:t>journey</a:t>
            </a:r>
            <a:r>
              <a:rPr lang="en-GB"/>
              <a:t> from Troy to Italy,  so that his descendants could one day found the city of Rome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Aeneas was a hero because he did his duty and obeyed the gods even when he did not want to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Romulus and Remus were twin sons of the god Mars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twins were left by the river Tiber to die, but a she-wolf saved them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</a:t>
            </a:r>
            <a:r>
              <a:rPr lang="en-GB"/>
              <a:t>hen Romulus and Remus grew up they wanted to build a new city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after an argument, Romulus killed Remus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Romulus named his city Rome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even though he killed his brother, Romulus was a hero because he dedicated his life to building the city of Rome and making it strong and powerful</a:t>
            </a:r>
            <a:endParaRPr/>
          </a:p>
        </p:txBody>
      </p:sp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Romulus and Remus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Heroes of the early Roman Republic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 the 6th century BC, the Romans expelled their king and fought a war against him and the local Etruscan community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several Roman heroes performed great acts of bravery in this war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-GB"/>
              <a:t>Horatius Cocles</a:t>
            </a:r>
            <a:r>
              <a:rPr lang="en-GB"/>
              <a:t> was a soldier who protected the bridge over the river Tiber until it was destroyed; then he jumped into the river and swam back to Rome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-GB"/>
              <a:t>Mucius Scaevola</a:t>
            </a:r>
            <a:r>
              <a:rPr lang="en-GB"/>
              <a:t> attempted to kill the leader of the enemy army; when he failed he put his right hand in a fire to show his bravery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-GB"/>
              <a:t>Cloelia</a:t>
            </a:r>
            <a:r>
              <a:rPr lang="en-GB"/>
              <a:t> was a young woman who was held hostage in the war; she helped a number of young women to escape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