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35e36758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35e36758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f4443282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f4443282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f3820a1e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f3820a1e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f3820a1e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f3820a1e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f3820a1ec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f3820a1ec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3c0d91eb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3c0d91eb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3c0d91eb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3c0d91eb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Chapter 3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Roman </a:t>
            </a:r>
            <a:r>
              <a:rPr lang="en-GB"/>
              <a:t>gods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Roman</a:t>
            </a:r>
            <a:r>
              <a:rPr lang="en-GB"/>
              <a:t> gods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as well as the Olympian gods, the</a:t>
            </a:r>
            <a:r>
              <a:rPr lang="en-GB"/>
              <a:t> Romans worshipped </a:t>
            </a:r>
            <a:r>
              <a:rPr lang="en-GB"/>
              <a:t>many other</a:t>
            </a:r>
            <a:r>
              <a:rPr lang="en-GB"/>
              <a:t> gods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some of these gods had originally been worshipped by other communities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 Romans often worshipped these gods in their own way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some of the Romans’ gods were unique to the Romans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Romans and the Olympians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Olympians were originally Greek gods but the Romans also had their own beliefs about them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 Romans believed that Jupiter had a special interest in protecting Rome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</a:t>
            </a:r>
            <a:r>
              <a:rPr lang="en-GB"/>
              <a:t>here was an important temple to Jupiter, Juno and Minerva on the Capitoline hill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</a:t>
            </a:r>
            <a:r>
              <a:rPr lang="en-GB"/>
              <a:t>he Romans prayed to Jupiter before a battle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</a:t>
            </a:r>
            <a:r>
              <a:rPr lang="en-GB"/>
              <a:t>elebrations for major military successes ended with a sacrifice to Jupiter on the Capitoline hill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Venus and Mars were also particularly important to the Romans because they believed their ancestors were descended from these gods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Household gods: Vesta, Lares and Penates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0573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-GB"/>
              <a:t>Vesta</a:t>
            </a:r>
            <a:r>
              <a:rPr lang="en-GB"/>
              <a:t> was one of the most Olympian gods for the Romans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s</a:t>
            </a:r>
            <a:r>
              <a:rPr lang="en-GB"/>
              <a:t>he was goddess of the hearth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Romans made daily offerings to Vesta in their own homes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 </a:t>
            </a:r>
            <a:r>
              <a:rPr b="1" lang="en-GB"/>
              <a:t>Lares</a:t>
            </a:r>
            <a:r>
              <a:rPr lang="en-GB"/>
              <a:t> were the spirits of a Roman family’s ancestors 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the Lares were worshipped by Roman families at a special household shrine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 </a:t>
            </a:r>
            <a:r>
              <a:rPr b="1" lang="en-GB"/>
              <a:t>Penates</a:t>
            </a:r>
            <a:r>
              <a:rPr lang="en-GB"/>
              <a:t> were Roman household gods who also protected the family and the wealth and prosperity of the household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 Romans believed that the hero Aeneas had brought Vesta’s fire and his own Penates with him from Troy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</a:t>
            </a:r>
            <a:r>
              <a:rPr lang="en-GB"/>
              <a:t>he Vestal Virgins looked after this fire and these Penates in the Temple to Vesta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Janus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Janus was the god of beginnings, endings, doorways and transitions; the month ‘January’ is named after him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Janus had two faces because he looked to the future and the past at the same time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there was a temple to Janus in the centre of Rome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when Rome was at war the doors to this temple stood open; they were closed when Rome was at peace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 Romans offered prayers to Janus each morning when they walked out of the door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Personified deities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 Romans also worshipped divine beings who personified ideas, feelings or natural features in the world around them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hey worshipped gods such as Pax (Peace), Spex (Hope), Fortuna (Chance) and Tiber, the god of the river which runs through Rome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hese deities help to show us what the Romans valued and believed to be important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Men become gods: Quirinus and Julius Caesar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Romulus died in mysterious circumstances; after his death he was worshipped as the god Quirinus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Julius Caesar was a powerful Roman leader in the 1st century BC; after he was killed his supporters saw a comet in the sky  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some Romans believed that this comet showed that Caesar was now a god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Romans and the gods from other communities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when the Romans conquered other lands, they tried to Romanise the local people by combining the local beliefs and traditions with their own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here is an example of this in Roman Bath: the Romans combined the local goddess Sulis with their own goddess Minerva and built a temple to Sulis Minerva there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