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1a3af0dc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1a3af0dc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35fd04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f35fd04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e369517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e369517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f35fd04b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f35fd04b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f35fd04b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f35fd04b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f448e38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f448e38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f35fd04b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f35fd04b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4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Favour and Punishment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Favour and punishment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gods were an important part of everyday life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wanted to please the gods so that the gods would help them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believed that if they made the gods angry they would be punished by them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Temples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temples were thought of as houses where divine beings lived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emples usually had treasuries to store the gifts offered to the gods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temple architecture was often based on Greek architecture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usually temples were dedicated to one god or goddess; the most famous temple in Rome, the Pantheon, was dedicated to all of them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Priests and priestesses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 ancient Rome, priests and priestesses helped the Romans understand what the gods wanted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ome priests and priestesses had to change their way of life to fulfill their duties; for example, the Vestal Virgins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most priesthoods were not a way of life or a full time position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there were social and political benefits to being a priest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Favour: sacrifices and offerings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to earn favour with a god or goddess a Roman could do a number of things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 offer the chosen god or goddess a </a:t>
            </a:r>
            <a:r>
              <a:rPr b="1" lang="en-GB"/>
              <a:t>sacrifice</a:t>
            </a:r>
            <a:r>
              <a:rPr lang="en-GB"/>
              <a:t>, such as an animal,</a:t>
            </a:r>
            <a:r>
              <a:rPr lang="en-GB"/>
              <a:t> grain, cakes or vegetables </a:t>
            </a:r>
            <a:endParaRPr/>
          </a:p>
          <a:p>
            <a:pPr indent="-3175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sacrifices had to follow strict rituals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promise to offer something in exchange for receiving favour or assistance; these gifts were called </a:t>
            </a:r>
            <a:r>
              <a:rPr b="1" lang="en-GB"/>
              <a:t>votive offerings</a:t>
            </a:r>
            <a:r>
              <a:rPr b="1" lang="en-GB"/>
              <a:t> </a:t>
            </a:r>
            <a:r>
              <a:rPr lang="en-GB"/>
              <a:t>and could be big (such as a temple) or small (such as a small model)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</a:t>
            </a:r>
            <a:r>
              <a:rPr lang="en-GB"/>
              <a:t>ffer a </a:t>
            </a:r>
            <a:r>
              <a:rPr b="1" lang="en-GB"/>
              <a:t>libation</a:t>
            </a:r>
            <a:r>
              <a:rPr lang="en-GB"/>
              <a:t>; this was a liquid gift such as wine or oil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228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believed that the gods would punish mortals who violated the laws of the gods or made them angry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when the gods were angry they could punish entire cities by s</a:t>
            </a:r>
            <a:r>
              <a:rPr lang="en-GB"/>
              <a:t>ending floods, famine and disease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punishments of the gods were not always what we would consider to be fair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feared the anger of the gods; the Romans had their own punishments for people who angered the gods 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Punishment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Curses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sometimes the Romans asked the gods to punish others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hey could do this by using a curse tablet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curse tablets were made of thin sheets of lead, clay or wood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curses, asking a god to punish someone, would be written on them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curse tablets were often rolled up, thrown into water, buried in the ground or left somewhere significant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Underworld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</a:t>
            </a:r>
            <a:r>
              <a:rPr lang="en-GB"/>
              <a:t>n Greek myths, the Underworld was a place where good people were rewarded after death and bad people were punished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Elysian Fields were a place of perfect happiness but Tartarus was where the worst punishments were given to those who angered the gods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Greek myths tell tales of gruesome punishments in the Underworld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seemed to have enjoyed these stories but told very few of their own; instead many Romans believed that punishment was more likely to take place during their lifetime than after their death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