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f3876384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f387638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f3876384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f3876384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f3876384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f3876384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3876384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3876384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3876384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3876384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41008" y="7269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Festivals, Games and Shows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Religious ceremonies and festivals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</a:t>
            </a:r>
            <a:r>
              <a:rPr lang="en-GB"/>
              <a:t>eligious ceremonies and festivals were at the heart of Rome’s many public holidays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</a:t>
            </a:r>
            <a:r>
              <a:rPr lang="en-GB"/>
              <a:t>eremonies and festivals were used to worship the gods; they were also a good way for the Romans to have fun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 Roman holidays were huge public events that lasted for several days and included major festivals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 religious ceremonies were smaller private affairs celebrated with family and close friends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Saturnalia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Saturnalia was an annual festival in late December; it honoured Saturn, the Roman god of seed and sowing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Saturnalia lasted for several days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</a:t>
            </a:r>
            <a:r>
              <a:rPr lang="en-GB"/>
              <a:t>t started with a sacrifice and a public feast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during the Saturnalia, gifts were given and there were many practical jokes and pranks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</a:t>
            </a:r>
            <a:r>
              <a:rPr lang="en-GB"/>
              <a:t>rules were relaxed and </a:t>
            </a:r>
            <a:r>
              <a:rPr lang="en-GB"/>
              <a:t>ma</a:t>
            </a:r>
            <a:r>
              <a:rPr lang="en-GB"/>
              <a:t>sters even served their slaves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Lupercalia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Lupercalia was held every year on the 15th February to honour Lupercus, the god of fertility and purification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Lupercalia also honoured Romulus; sacrifices were made in the Lupercal cave, where the Romans believed Romulus had been cared for by the she-wolf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</a:t>
            </a:r>
            <a:r>
              <a:rPr lang="en-GB"/>
              <a:t>trips of skin, called februa, from the sacrificed goats</a:t>
            </a:r>
            <a:r>
              <a:rPr i="1" lang="en-GB"/>
              <a:t> </a:t>
            </a:r>
            <a:r>
              <a:rPr lang="en-GB"/>
              <a:t>were used to whip spectators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it was thought that being struck by a februum would help anyone who wanted to have a baby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Chariot races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chariot races were part of some of Rome’s earliest religious celebrations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 races honoured the gods who drove chariots: Sol (the sun) and Luna (the moon)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 chariot was a two-wheeled vehicle pulled by a team of two, four or six horses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four to twelve teams competed in each race; the races could be very dangerous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chariot races were incredibly popular and attracted huge crowds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 Circus Maximus was the largest race-track </a:t>
            </a:r>
            <a:r>
              <a:rPr lang="en-GB"/>
              <a:t>in Rome; it had room for 150,000 spectators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</a:t>
            </a:r>
            <a:r>
              <a:rPr lang="en-GB"/>
              <a:t>ver time, chariot races lost much of their religious purpose; wealthy Romans could sponsor a race to entertain Rome’s citizens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Gladiatorial shows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originally, gladiatorial games were part of funeral ceremonies, </a:t>
            </a:r>
            <a:r>
              <a:rPr lang="en-GB"/>
              <a:t>but the Roman people enjoyed them so much that wealthy citizens </a:t>
            </a:r>
            <a:r>
              <a:rPr lang="en-GB"/>
              <a:t>began to put</a:t>
            </a:r>
            <a:r>
              <a:rPr lang="en-GB"/>
              <a:t> on shows to win popular support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there were many different types of gladiator, each with its own weapons and armour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fights had strict rules and referees made sure these rules were followed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 people decided to be gladiators to win glory, but most gladiators were prisoners of war, slaves or criminals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life of a gladiator was often harsh</a:t>
            </a:r>
            <a:endParaRPr/>
          </a:p>
          <a:p>
            <a:pPr indent="0" lvl="0" marL="9144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