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f44108e0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f44108e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385aec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385aec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f385aec9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f385aec9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385aec9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385aec9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6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Prophecy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Fate and prophecy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believed that the gods got involved in human affairs, and so they wanted to understand what the gods wanted them to do.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to help them, the Romans relied on priests who interpreted the will of the gods, and oracles who spoke with the voice of the gods to predict the future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Romans believed that everyone had a destiny, determined by three goddesses called the Fates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according to some ancient authors, not even the gods could change fate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Omens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omens were signs from the gods; these signs needed to be interpreted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sometimes the same omen could be interpreted differently on different occasions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 the Romans have stories of different </a:t>
            </a:r>
            <a:r>
              <a:rPr lang="en-GB"/>
              <a:t>occasions</a:t>
            </a:r>
            <a:r>
              <a:rPr lang="en-GB"/>
              <a:t> when thunder was heard; on some </a:t>
            </a:r>
            <a:r>
              <a:rPr lang="en-GB"/>
              <a:t>occasions</a:t>
            </a:r>
            <a:r>
              <a:rPr lang="en-GB"/>
              <a:t> the thunder was </a:t>
            </a:r>
            <a:r>
              <a:rPr lang="en-GB"/>
              <a:t>interpreted</a:t>
            </a:r>
            <a:r>
              <a:rPr lang="en-GB"/>
              <a:t> as approval from Jupiter but on others, it was thought that the thunder meant Jupiter was displeased.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highlight>
                  <a:srgbClr val="FFFFFF"/>
                </a:highlight>
              </a:rPr>
              <a:t>Auspices</a:t>
            </a:r>
            <a:r>
              <a:rPr lang="en-GB"/>
              <a:t> and augurs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Romans could ask special priests, called augurs, to perform rituals to ask the gods what they wanted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answers the priests received were called auspices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 haruspex</a:t>
            </a:r>
            <a:r>
              <a:rPr i="1" lang="en-GB"/>
              <a:t> </a:t>
            </a:r>
            <a:r>
              <a:rPr lang="en-GB"/>
              <a:t>was a priest who</a:t>
            </a:r>
            <a:r>
              <a:rPr i="1" lang="en-GB"/>
              <a:t> </a:t>
            </a:r>
            <a:r>
              <a:rPr lang="en-GB"/>
              <a:t>would inspect the organs of sacrificial animals in order to find out what the gods wanted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if the entrails were seen to be healthy, the gods approved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</a:t>
            </a:r>
            <a:r>
              <a:rPr lang="en-GB"/>
              <a:t>irds were often believed to be omens</a:t>
            </a:r>
            <a:r>
              <a:rPr lang="en-GB"/>
              <a:t>; a</a:t>
            </a:r>
            <a:r>
              <a:rPr lang="en-GB"/>
              <a:t>n augur</a:t>
            </a:r>
            <a:r>
              <a:rPr i="1" lang="en-GB"/>
              <a:t> </a:t>
            </a:r>
            <a:r>
              <a:rPr lang="en-GB"/>
              <a:t>would </a:t>
            </a:r>
            <a:r>
              <a:rPr lang="en-GB"/>
              <a:t>inspect the actions and appearance of wild birds to see what the gods wanted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ome priests bred tame birds to help them understand the will of the gods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Oracles</a:t>
            </a:r>
            <a:r>
              <a:rPr lang="en-GB"/>
              <a:t>: the Sibyl and the Sibylline Books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sometimes the gods chose individuals known as oracles to speak for them and make prophecies about the future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most important Roman oracles were priestesses of Apollo, called Sibyls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here were different Sibyls at different times and in different locations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the most famous Sibyl lived n a cave near Cumae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Romans told the story of a Sibyl who sold books of prophecy to a Roman king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hese books were kept by the Romans for hundreds of years; they were called the Sibylline Books</a:t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