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446e53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446e53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446e53f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446e53f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f446e53f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f446e53f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446e53f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446e53f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446e53f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446e53f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f446e53f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f446e53f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f446e53f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f446e53f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8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Oratory and Cicero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cursus honorum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</a:t>
            </a:r>
            <a:r>
              <a:rPr lang="en-GB"/>
              <a:t>ursus honorum = political career ladder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onsuls - the highest magistracy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</a:t>
            </a:r>
            <a:r>
              <a:rPr lang="en-GB"/>
              <a:t>ealth and age restrictions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</a:t>
            </a:r>
            <a:r>
              <a:rPr lang="en-GB"/>
              <a:t>yramid in shape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mbitious Romans had to win votes in a series of elections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</a:t>
            </a:r>
            <a:r>
              <a:rPr lang="en-GB"/>
              <a:t>ublic speaking was an essential skill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Oratory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oratory was an ancient skill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oratory was needed in order to: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ersuade others during debates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i</a:t>
            </a:r>
            <a:r>
              <a:rPr lang="en-GB"/>
              <a:t>nspire soldiers in the army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</a:t>
            </a:r>
            <a:r>
              <a:rPr lang="en-GB"/>
              <a:t>ight legal cases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</a:t>
            </a:r>
            <a:r>
              <a:rPr lang="en-GB"/>
              <a:t>in votes in elections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oratory was a central part of Roman education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u</a:t>
            </a:r>
            <a:r>
              <a:rPr lang="en-GB"/>
              <a:t>se great speeches of the past as templates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ractise arguing both sides of a case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</a:t>
            </a:r>
            <a:r>
              <a:rPr lang="en-GB"/>
              <a:t>elivery and performance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Cicero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Rome’s most famous orator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</a:t>
            </a:r>
            <a:r>
              <a:rPr lang="en-GB"/>
              <a:t>limbed the cursus honorum fast - won every election he entered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-GB"/>
              <a:t>n</a:t>
            </a:r>
            <a:r>
              <a:rPr i="1" lang="en-GB"/>
              <a:t>ovus homo</a:t>
            </a:r>
            <a:r>
              <a:rPr lang="en-GB"/>
              <a:t>: first in his family to become a consul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</a:t>
            </a:r>
            <a:r>
              <a:rPr lang="en-GB"/>
              <a:t>rolific writer: speeches, textbooks, personal letters, philosophy, poetry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taunch defender of Republican values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killed in 43 BC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Consulship and the Catilinarian Conspiracy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Catiline wanted to be consul; promised his supporters he would cancel debts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Cicero won the election, not Catiline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63 BC - Catiline tried to seize power by violence - plotted to kill the consuls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Cicero found out about the plot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poke against Catiline in the senate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Catiline fled 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onspirators arrested and put to death without trial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Catiline and his army defeated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Cicero praised as </a:t>
            </a:r>
            <a:r>
              <a:rPr i="1" lang="en-GB"/>
              <a:t>pater patriae</a:t>
            </a:r>
            <a:r>
              <a:rPr lang="en-GB"/>
              <a:t>, but later criticised for executing citizens without trial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Decline and exile</a:t>
            </a:r>
            <a:endParaRPr i="1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</a:t>
            </a:r>
            <a:r>
              <a:rPr lang="en-GB"/>
              <a:t>ate 60s / early 50s BC - Cicero very influential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Cicero refused to join an alliance with Julius Caesar, Pompey the Great and Crassus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</a:t>
            </a:r>
            <a:r>
              <a:rPr lang="en-GB"/>
              <a:t>radually Cicero’s power and influence declined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58 BC - Cicero exiled from Rome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Cicero’s death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49 BC - civil war in Rome between Julius Caesar and the senate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Cicero fought on the side of the senate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Julius Caesar won the civil war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</a:t>
            </a:r>
            <a:r>
              <a:rPr lang="en-GB"/>
              <a:t>ppointed dictator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</a:t>
            </a:r>
            <a:r>
              <a:rPr lang="en-GB"/>
              <a:t>ssassinated in 44 BC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Julius Caesar’s death, Mark Antony appointed as a member of the triumvirate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Mark Antony and Cicero were long-standing personal enemies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Mark Antony ordered the deaths of those who had been opposed to Caesar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Cicero was murdered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Cicero’s head and hands displayed on the rostra at Rome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Cicero’s family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</a:t>
            </a:r>
            <a:r>
              <a:rPr lang="en-GB"/>
              <a:t>ots of evidence from his personal letters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</a:t>
            </a:r>
            <a:r>
              <a:rPr lang="en-GB"/>
              <a:t>ealthy wife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</a:t>
            </a:r>
            <a:r>
              <a:rPr lang="en-GB"/>
              <a:t>oved his daughter, Tullia, greatly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Atticus, Cicero’s best friend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