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23cf92e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23cf92e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23cf92e4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23cf92e4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23cf92e43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23cf92e4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23cf92e4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23cf92e4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23cf92e4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23cf92e4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23cf92e4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23cf92e4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23cf92e43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23cf92e43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23cf92e4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23cf92e4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10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Egypt and Cleopatra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Egypt and Rome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was Egypt important to the Romans?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Julius Caesar and Mark Antony both had love affairs with Cleopatra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Egypt’s wealth played a part in the power struggles at the end of the Republic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30 BC, Egypt became a Roman province; it supplied a large proportion of Rome’s food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Ancient Egypt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Egyptian civilisation started more than 7,000 years ago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Ancient Egypt extremely wealthy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f</a:t>
            </a:r>
            <a:r>
              <a:rPr lang="en-GB"/>
              <a:t>ertile plains around the Nile ideal for agriculture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Nile and the Mediterranean ideal for trade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Ancient Egypt ruled by Pharaohs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30 ruling dynasties stretching over a timeframe of almost 3,000 years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t</a:t>
            </a:r>
            <a:r>
              <a:rPr lang="en-GB"/>
              <a:t>he Old Kingdom - pyramids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t</a:t>
            </a:r>
            <a:r>
              <a:rPr lang="en-GB"/>
              <a:t>he Middle Kingdom - golden age of language and literature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t</a:t>
            </a:r>
            <a:r>
              <a:rPr lang="en-GB"/>
              <a:t>he New Kingdom - great temples at Karnak and Luxor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</a:t>
            </a:r>
            <a:r>
              <a:rPr lang="en-GB"/>
              <a:t>n 5th century BC, </a:t>
            </a:r>
            <a:r>
              <a:rPr lang="en-GB"/>
              <a:t>t</a:t>
            </a:r>
            <a:r>
              <a:rPr lang="en-GB"/>
              <a:t>he Greek historian Herodotus wrote about Egypt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Alexander, Alexandria, and the Ptolemaic Dynasty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4th century BC - Alexander the Great built a large empire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Alexander the Great founded Alexandria in 331 BC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rade centre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Great Lighthouse (Pharos)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Great Library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Alexander’s death, </a:t>
            </a:r>
            <a:r>
              <a:rPr lang="en-GB"/>
              <a:t>Ptolemy, one of his generals, became the ruler of Egypt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Ptolemy’s family - the Ptolemaic Dynasty - were pharaohs in Egypt until 30 BC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Cleopatra 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69 - 30 BC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last Pharaoh of Egypt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</a:t>
            </a:r>
            <a:r>
              <a:rPr lang="en-GB"/>
              <a:t>ighly educated - spoke nine different languages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her father’s death, Egypt was left to Cleopatra and her brother, Ptolemy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48 BC - civil war in Egypt between Cleopatra and Ptolemy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Cleopatra and Julius Caesar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48 BC Julius Caesar won the civil war against the Roman senate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Pompey, the leader of the senate’s armies, fled to Egypt where he was murdered on Ptolemy’s orders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Caesar was furious that a distinguished Roman had been treated this way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Caesar refused to give support to Ptolemy in the Egyptian civil war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Cleopatra sought Caesar’s help in the Egyptian civil war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Cleopatra met Caesar in secret in Alexandria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47 BC - Cleopatra gave birth to Caesarion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Cleopatra spent time in Rome; disliked by Cicero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Cleopatra and Mark Antony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Caesar’s death, Caesarion not named as his heir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Cleopatra fled back to Egypt with Caesarion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Caesar’s heir, Octavian, formed an alliance with Mark Antony and Lepidus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Octavian governed the western parts of Rome’s empire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Antony governed the eastern parts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Antony invited Cleopatra to meet him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Cleopatra flaunted her wealth and power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40 BC Cleopatra gave birth to twins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</a:t>
            </a:r>
            <a:r>
              <a:rPr lang="en-GB"/>
              <a:t>any Romans were appalled by Antony’s relationship with Cleopatra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alliance between Octavian, Antony and Lepidus disintegrated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31 BC Octavian declared war on Cleopatra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Antony fought on Cleopatra’s side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Battle of Actium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</a:t>
            </a:r>
            <a:r>
              <a:rPr lang="en-GB"/>
              <a:t> sea-battle near the coast of western Greece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Octavian won; Agrippa was his naval commander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Cleopatra and Antony fled back to Egypt</a:t>
            </a:r>
            <a:endParaRPr/>
          </a:p>
        </p:txBody>
      </p:sp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Battle of Actium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Cleopatra’s Death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30 BC Octavian and Agrippa invaded Egypt and conquered the territory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Antony stabbed himself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</a:t>
            </a:r>
            <a:r>
              <a:rPr lang="en-GB"/>
              <a:t>ied in Cleopatra’s arms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Cleopatra’s life spared by Octavian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Cleopatra did not want to live as a prisoner of war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Cleopatra committed suicide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Cleopatra and Antony were buried together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