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9d0cdda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9d0cdd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242b7c8a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242b7c8a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242b7c8a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242b7c8a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39d0cdda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39d0cdda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3b99a17d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3b99a17d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c7263544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c7263544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3b99a17d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3b99a17d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3c51010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3c51010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11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Augustus and Image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Octavian / Augustus and a new era for Rome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Octavian was Julius Caesar’s heir, and the winner of the civil war against Antony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his victory was seen as the beginning of a new era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eace rather than repeated civil wars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Octavian gradually reshaped the political system at 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l</a:t>
            </a:r>
            <a:r>
              <a:rPr lang="en-GB"/>
              <a:t>and distribution and public building repairs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further military success won large amounts of new territory for 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Octavian was given a new name: Augustus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Augustus is known as the first of Rome’s emperors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Julius Caesar’s death and the beginnings of Octavian’s power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671000"/>
            <a:ext cx="8520600" cy="28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Octavian was Caesar’s great nephew and heir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44 BC - Octavian inherited a vast personal fortune when Caesar died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</a:t>
            </a:r>
            <a:r>
              <a:rPr lang="en-GB"/>
              <a:t>e </a:t>
            </a:r>
            <a:r>
              <a:rPr lang="en-GB"/>
              <a:t>u</a:t>
            </a:r>
            <a:r>
              <a:rPr lang="en-GB"/>
              <a:t>sed the money to fund an army and gain power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</a:t>
            </a:r>
            <a:r>
              <a:rPr lang="en-GB"/>
              <a:t>lected consul in 43 BC, aged 19 years old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triumvirate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43 BC - Octavian formed an alliance with Mark Antony and Lepidus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his alliance was known as the triumvirate and established them as the most powerful men in 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42 BC - won the war against the Liberators (the supporters of Caesar’s assassins)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</a:t>
            </a:r>
            <a:r>
              <a:rPr lang="en-GB"/>
              <a:t>roscriptions: ordered the death and took the money of hundreds of personal enemies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Battle of Actium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alliance between Octavian, Antony and Lepidus gradually broke apart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31 BC Octavian fought against Antony and Cleopatra in the Battle of Actium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his battle seen as a turning point in Rome’s history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</a:t>
            </a:r>
            <a:r>
              <a:rPr lang="en-GB"/>
              <a:t>ften referred to in literature of the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Actium, Octavian had no major rivals left and he became the most powerful man in the Roman empire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252175" y="171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Peace and a new beginning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857250"/>
            <a:ext cx="8520600" cy="371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30 BC - Octavian had two major challenges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AutoNum type="arabicPeriod"/>
            </a:pPr>
            <a:r>
              <a:rPr lang="en-GB"/>
              <a:t>h</a:t>
            </a:r>
            <a:r>
              <a:rPr lang="en-GB"/>
              <a:t>ow to repair the damage caused by repeated civil wars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AutoNum type="arabicPeriod"/>
            </a:pPr>
            <a:r>
              <a:rPr lang="en-GB"/>
              <a:t>h</a:t>
            </a:r>
            <a:r>
              <a:rPr lang="en-GB"/>
              <a:t>ow to achieve a steady and long-lasting form of government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Republican principles promoted power-sharing but Octavian was more powerful than anyone else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k</a:t>
            </a:r>
            <a:r>
              <a:rPr lang="en-GB"/>
              <a:t>ings were still a detested memory</a:t>
            </a:r>
            <a:endParaRPr>
              <a:highlight>
                <a:srgbClr val="FFFF00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Octavian needed to make sure he did not seem like a king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Octavian took the title of </a:t>
            </a:r>
            <a:r>
              <a:rPr i="1" lang="en-GB"/>
              <a:t>princeps</a:t>
            </a:r>
            <a:r>
              <a:rPr lang="en-GB"/>
              <a:t>: this honorific title acknowledged his primacy but avoided the toxic implications of being a king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Augustus, the first Roman emperor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17725"/>
            <a:ext cx="8520600" cy="37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27 BC - Augustus handed back all the emergency powers he had been granted in the civil war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</a:t>
            </a:r>
            <a:r>
              <a:rPr lang="en-GB" sz="1600"/>
              <a:t>his marked a return to rule by the elected magistrates of the Republic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i</a:t>
            </a:r>
            <a:r>
              <a:rPr lang="en-GB" sz="1600"/>
              <a:t>n gratitude, the senate awarded him the honorific name </a:t>
            </a:r>
            <a:r>
              <a:rPr i="1" lang="en-GB" sz="1600"/>
              <a:t>Augustus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/>
              <a:t>Augustus claimed the Republic had been restored, but: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Augustus spoke first in any discussion in the senate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Augustus held a combination of offices which gave him more </a:t>
            </a:r>
            <a:r>
              <a:rPr i="1" lang="en-GB" sz="1600"/>
              <a:t>imperium</a:t>
            </a:r>
            <a:r>
              <a:rPr lang="en-GB" sz="1600"/>
              <a:t> than anyone else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Augustus maintained direct control of the most important provinces and the bulk of the Roman legions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after Augustus’ death, his adopted son became the new </a:t>
            </a:r>
            <a:r>
              <a:rPr i="1" lang="en-GB" sz="1600"/>
              <a:t>princeps</a:t>
            </a:r>
            <a:r>
              <a:rPr lang="en-GB" sz="1600"/>
              <a:t> - now a hereditary role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Propaganda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Augustus spread the message that he was the bringer of peace and the founder of a new and prosperous era through:</a:t>
            </a:r>
            <a:endParaRPr sz="1600"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b</a:t>
            </a:r>
            <a:r>
              <a:rPr lang="en-GB" sz="1600"/>
              <a:t>uildings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c</a:t>
            </a:r>
            <a:r>
              <a:rPr lang="en-GB" sz="1600"/>
              <a:t>oins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h</a:t>
            </a:r>
            <a:r>
              <a:rPr lang="en-GB" sz="1600"/>
              <a:t>is connection with the gods because he was the heir of the deified Julius Caesar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Augustus and the poets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Augustan age seen as a golden age of Latin literature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Maecenas - a close friend of Augustus and a patron to many poets, e.g. Horace and Virgil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Horace and Virgil wrote poems in praise of Augustus, for example: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Horace’s victory ode about Actium - see Source 10.4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Virgil’s long epic poem, the </a:t>
            </a:r>
            <a:r>
              <a:rPr i="1" lang="en-GB"/>
              <a:t>Aeneid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p</a:t>
            </a:r>
            <a:r>
              <a:rPr lang="en-GB"/>
              <a:t>raises Augustus as the climax of Roman history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p</a:t>
            </a:r>
            <a:r>
              <a:rPr lang="en-GB"/>
              <a:t>raises Augustus for his military glory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-GB"/>
              <a:t>a</a:t>
            </a:r>
            <a:r>
              <a:rPr lang="en-GB"/>
              <a:t>lso explores the cost of this success - human suffering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