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aff91874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aff91874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f65076f0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f65076f0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c72730a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c72730a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f65076f0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f65076f0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f65076f0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f65076f0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f65076f0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f65076f0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b0832539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b0832539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f65076f01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f65076f01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Chapter 12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Roman Britain and Boudicca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Roman empire 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fter Augustus, western Europe under the control of the Roman empire for roughly 500 years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2nd century AD - the Roman empire at its greatest size under the emperor Trajan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e</a:t>
            </a:r>
            <a:r>
              <a:rPr lang="en-GB"/>
              <a:t>stimated population of 50-60 million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erritory covering approximately 5 million sq km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Britannia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Roman province of Britannia established in AD 43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</a:t>
            </a:r>
            <a:r>
              <a:rPr lang="en-GB"/>
              <a:t>rior to that, Britain had been known to the Romans for hundreds of years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Strabo (a Greek geographer) records Pytheas’ expedition in 4th century BC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Pliny the Elder (a Roman writer) refers to Himilco, who was believed to have sailed from Carthage to Britain in the 5th or 6th century BC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tribes of Britain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</a:t>
            </a:r>
            <a:r>
              <a:rPr lang="en-GB"/>
              <a:t>any different tribes, each with their own name, for example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 Dumnonii (Cornwall)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 Iceni (Norfolk)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hese tribes shared languages, customs and beliefs with each other and many other tribes in Europe: together, these tribes are known as Celts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</a:t>
            </a:r>
            <a:r>
              <a:rPr lang="en-GB"/>
              <a:t>everal Roman writers commented on the Celtic religion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worshipped local deities connected with nature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</a:t>
            </a:r>
            <a:r>
              <a:rPr lang="en-GB"/>
              <a:t>riests known as druids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Britain a centre for those who wished to study to be a druid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</a:t>
            </a:r>
            <a:r>
              <a:rPr lang="en-GB"/>
              <a:t>erformed sacrifices - Julius Caesar claimed these included human sacrifices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Caesar’s invasions of Britain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Britain was rich in metals such as tin and lead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Britons had been helping the Gauls against Julius Caesar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55 BC - Caesar’s first invasion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</a:t>
            </a:r>
            <a:r>
              <a:rPr lang="en-GB"/>
              <a:t>ailed to Dover but had to land nearby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Caesar’s soldiers struggled with the landing: they were attacked while wading through the water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short and fairly unsuccessful campaign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Caesar had to return before winter weather made the channel hard to cross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54 BC - Caesar’s second invasion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Caesar built better boats with flatter bottoms to make the landing easier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took a larger army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more successful: made alliances with several different tribes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had to redirect his attention back to Gaul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Claudius’ invasion of Britain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</a:t>
            </a:r>
            <a:r>
              <a:rPr lang="en-GB"/>
              <a:t>fter Julius Caesar’s invasions many British tribes were allies of the Romans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i</a:t>
            </a:r>
            <a:r>
              <a:rPr lang="en-GB"/>
              <a:t>ncome for Rome from trade taxes and from gifts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Claudius was the fourth emperor of Rome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</a:t>
            </a:r>
            <a:r>
              <a:rPr lang="en-GB"/>
              <a:t>uffered from illness and physical disability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</a:t>
            </a:r>
            <a:r>
              <a:rPr lang="en-GB"/>
              <a:t>ruelly mocked by his own family before he was emperor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AD 43 - a pro-Roman king was driven out by his tribe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Claudius sent four legions to Britain to help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Claudius arrived as eleven British kings were ready to surrender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s</a:t>
            </a:r>
            <a:r>
              <a:rPr lang="en-GB"/>
              <a:t>enate awarded Claudius a triumph for the conquest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Claudius given the title </a:t>
            </a:r>
            <a:r>
              <a:rPr i="1" lang="en-GB"/>
              <a:t>Britannicus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Iceni and Boudicca’s Revolt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Iceni were a tribe in Norfolk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</a:t>
            </a:r>
            <a:r>
              <a:rPr lang="en-GB"/>
              <a:t>ade an alliance with the Romans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u</a:t>
            </a:r>
            <a:r>
              <a:rPr lang="en-GB"/>
              <a:t>nder Nero, Rome’s fifth emperor, Prasutagus was the king of the Iceni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a</a:t>
            </a:r>
            <a:r>
              <a:rPr lang="en-GB"/>
              <a:t>s a mark of their friendship, Prasutagus </a:t>
            </a:r>
            <a:r>
              <a:rPr lang="en-GB"/>
              <a:t>l</a:t>
            </a:r>
            <a:r>
              <a:rPr lang="en-GB"/>
              <a:t>eft his kingdom to Nero and to his daughters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 nearby Roman soldiers treated the Iceni appallingly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Boudicca, Prasutagus’ wife lead a revolt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d</a:t>
            </a:r>
            <a:r>
              <a:rPr lang="en-GB"/>
              <a:t>estroyed Camulodunum (Colchester)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b</a:t>
            </a:r>
            <a:r>
              <a:rPr lang="en-GB"/>
              <a:t>urned Londinium (London)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d</a:t>
            </a:r>
            <a:r>
              <a:rPr lang="en-GB"/>
              <a:t>estroyed Verulamium (St Albans)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b</a:t>
            </a:r>
            <a:r>
              <a:rPr lang="en-GB"/>
              <a:t>elieved to have killed 70-80,000 people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Battle of Watling Street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Roman governor of Britain was Suetonius Paulinus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Suetonius had to gather an army and march from Wales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f</a:t>
            </a:r>
            <a:r>
              <a:rPr lang="en-GB"/>
              <a:t>ought against Boudicca at the Battle of Watling Street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10,000 Romans against 230,000 Britons (Cassius Dio)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Boudicca over-confident: encouraged women and children to come and watch the battle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t</a:t>
            </a:r>
            <a:r>
              <a:rPr lang="en-GB"/>
              <a:t>heir wagons blocked their exit routes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Romans trapped the Britons in the battle plain and slaughtered them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400 Romans died, but 80,000 Britons (Tacitus)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Boudicca committed suicide by drinking poison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Roman Britain over time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964400"/>
            <a:ext cx="8520600" cy="371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Rome gradually extended their province northwards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Gnaeus Julius Agricola was governor from AD 77 to 84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</a:t>
            </a:r>
            <a:r>
              <a:rPr lang="en-GB"/>
              <a:t>ompleted conquest of Wales and England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c</a:t>
            </a:r>
            <a:r>
              <a:rPr lang="en-GB"/>
              <a:t>ampaigned in Scotland against Calgacus, a Caledonian chief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AD 122 the emperor Hadrian ordered a wall to be built across northern England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t</a:t>
            </a:r>
            <a:r>
              <a:rPr lang="en-GB"/>
              <a:t>he Roman empire opened up trade routes, improved infrastructure and brought a multicultural dimension to Britain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Romans left Britain in AD 410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</a:t>
            </a:r>
            <a:r>
              <a:rPr lang="en-GB"/>
              <a:t>redominantly Christian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2,000 miles of roads, better water supplies and sewers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</a:t>
            </a:r>
            <a:r>
              <a:rPr lang="en-GB"/>
              <a:t>any British place names derive from </a:t>
            </a:r>
            <a:r>
              <a:rPr i="1" lang="en-GB"/>
              <a:t>castra </a:t>
            </a:r>
            <a:r>
              <a:rPr lang="en-GB"/>
              <a:t>- a camp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