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81" r:id="rId2"/>
    <p:sldId id="256" r:id="rId3"/>
    <p:sldId id="265" r:id="rId4"/>
    <p:sldId id="266" r:id="rId5"/>
    <p:sldId id="267" r:id="rId6"/>
    <p:sldId id="268" r:id="rId7"/>
    <p:sldId id="269" r:id="rId8"/>
    <p:sldId id="271" r:id="rId9"/>
    <p:sldId id="273" r:id="rId10"/>
    <p:sldId id="274" r:id="rId11"/>
    <p:sldId id="275" r:id="rId12"/>
    <p:sldId id="276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3958208" cy="3314799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59DC8-AEE2-4CA7-8F9C-14F1595B26D0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FCE7D-17CC-4539-964E-315086A233B9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0DFE4-9481-48BE-88A6-FB9B85066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9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2B229-8B05-4AD6-8628-C0280DF13809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76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92" y="657225"/>
            <a:ext cx="3588892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3958208" cy="3314799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DBE73-A2B8-463B-BA3E-6827E406A246}" type="datetime1">
              <a:rPr lang="en-GB" altLang="en-US"/>
              <a:pPr/>
              <a:t>15/01/2024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7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0853D-BAB8-4FDA-A5CB-CFB43BCB9D43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20432-AF0A-449C-910D-91061F27E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A8802-CC82-4A69-816B-5E0697B0BC8B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C237-716C-462D-AFBB-DD243F7CE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6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817BF-DB72-4D18-A266-D6E1C1F94578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ACCE-F0DE-44B0-84FC-591BE0A2A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417D7-D3ED-40CA-9687-52260C2B6A63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BAD9C-BEF8-402E-963F-29A6A6DED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7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FF2FF-F2F6-4677-AFCA-5CA3BEC4B69C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072B9-881B-48F6-AF61-DCE13EBFA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07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B682-EEF2-4559-AA34-999F4B3D5D87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7B85D-8C7F-42E9-9A84-4B3207B5D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0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59A83-D9F5-454C-AEF0-B98204AC4A21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8236-DCF3-4F83-9843-68F811B8B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7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7B6F7-F24B-4582-9394-7703BB423788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9B36-0FB1-43A5-AB1E-08569FE78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7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84AB3A7-936A-41ED-9996-06271022EC4A}" type="datetime1">
              <a:rPr lang="en-US" altLang="en-US"/>
              <a:pPr/>
              <a:t>1/15/2024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34" y="6433475"/>
            <a:ext cx="1523466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427538" y="1557338"/>
            <a:ext cx="3959225" cy="33147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Unit 10: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In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2613" y="4543425"/>
            <a:ext cx="3105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طَبَق</a:t>
            </a:r>
            <a:endParaRPr lang="en-US" altLang="en-US" sz="800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646238"/>
            <a:ext cx="46180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59138" y="4575175"/>
            <a:ext cx="27384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سَلّة</a:t>
            </a:r>
            <a:endParaRPr lang="en-US" altLang="en-US" sz="800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95338"/>
            <a:ext cx="38782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65500" y="4659313"/>
            <a:ext cx="2265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طَبْلة</a:t>
            </a:r>
            <a:endParaRPr lang="en-US" altLang="en-US" sz="800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7025"/>
            <a:ext cx="498157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4475" y="4659313"/>
            <a:ext cx="3473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خاتِـم</a:t>
            </a:r>
            <a:endParaRPr lang="en-US" altLang="en-US" sz="8000"/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993775"/>
            <a:ext cx="32527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4475" y="4659313"/>
            <a:ext cx="3473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قِلادة</a:t>
            </a:r>
            <a:endParaRPr lang="en-US" altLang="en-US" sz="800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701675"/>
            <a:ext cx="48434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97225" y="4483100"/>
            <a:ext cx="2540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مَوْز</a:t>
            </a:r>
            <a:endParaRPr lang="en-US" altLang="en-US" sz="8000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9188"/>
            <a:ext cx="1820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60675" y="4483100"/>
            <a:ext cx="2586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تُفّاح</a:t>
            </a:r>
            <a:endParaRPr lang="en-US" altLang="en-US" sz="800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724025"/>
            <a:ext cx="36099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32113" y="4513263"/>
            <a:ext cx="3417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طَماطِم</a:t>
            </a:r>
            <a:endParaRPr lang="en-US" altLang="en-US" sz="800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835150"/>
            <a:ext cx="40354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6550" y="4621213"/>
            <a:ext cx="33194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مَنْجة</a:t>
            </a:r>
            <a:endParaRPr lang="en-US" altLang="en-US" sz="800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804988"/>
            <a:ext cx="3702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4825" y="4270375"/>
            <a:ext cx="2792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بُرْتُقال</a:t>
            </a:r>
            <a:endParaRPr lang="en-US" altLang="en-US" sz="800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646238"/>
            <a:ext cx="36083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1275" y="4270375"/>
            <a:ext cx="3706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بَطاطِس</a:t>
            </a:r>
            <a:endParaRPr lang="en-US" altLang="en-US" sz="800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598613"/>
            <a:ext cx="37068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2075" y="4270375"/>
            <a:ext cx="3900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تي-شيرت</a:t>
            </a:r>
            <a:endParaRPr lang="en-US" altLang="en-US" sz="800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850900"/>
            <a:ext cx="2509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6550" y="4621213"/>
            <a:ext cx="33194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en-US" sz="8000"/>
              <a:t>صَنْدَل</a:t>
            </a:r>
            <a:endParaRPr lang="en-US" altLang="en-US" sz="8000"/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66825"/>
            <a:ext cx="613251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PTrevised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PPTrevisedtemplate.pptx</Template>
  <TotalTime>144</TotalTime>
  <Words>20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PPTrevisedtemplate</vt:lpstr>
      <vt:lpstr>Unit 10: In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Wightwick</dc:creator>
  <cp:lastModifiedBy>Lauren Zimmerman</cp:lastModifiedBy>
  <cp:revision>22</cp:revision>
  <dcterms:created xsi:type="dcterms:W3CDTF">2014-11-06T14:42:22Z</dcterms:created>
  <dcterms:modified xsi:type="dcterms:W3CDTF">2024-01-15T10:45:19Z</dcterms:modified>
</cp:coreProperties>
</file>