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82" r:id="rId2"/>
    <p:sldId id="256" r:id="rId3"/>
    <p:sldId id="265" r:id="rId4"/>
    <p:sldId id="266" r:id="rId5"/>
    <p:sldId id="267" r:id="rId6"/>
    <p:sldId id="268" r:id="rId7"/>
    <p:sldId id="269" r:id="rId8"/>
    <p:sldId id="271" r:id="rId9"/>
    <p:sldId id="273" r:id="rId10"/>
    <p:sldId id="274" r:id="rId11"/>
    <p:sldId id="275" r:id="rId12"/>
    <p:sldId id="276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59"/>
  </p:normalViewPr>
  <p:slideViewPr>
    <p:cSldViewPr snapToGrid="0" snapToObjects="1"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07041BA-2392-AC4B-6B85-3C45778A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57225"/>
            <a:ext cx="360045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3958208" cy="3314799"/>
          </a:xfrm>
        </p:spPr>
        <p:txBody>
          <a:bodyPr/>
          <a:lstStyle>
            <a:lvl1pPr>
              <a:defRPr b="1">
                <a:solidFill>
                  <a:srgbClr val="01ADC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0D559-500C-2394-E0DB-C94FB1C7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4CA557-14D2-3543-A655-3D41EE8B92CC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43CDC-E03A-B940-8ADA-746F71FF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78C0-C6D6-01AD-0FD8-1CF26866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2259-2FF8-174B-8873-0A19BCE6C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CDB6-4FE9-2CFA-1425-DE5EC15D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80A0-0E52-7F49-AF78-926A9374282F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6B251-3B59-0F7F-EC7A-4065E5E0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E11F-F6F2-FFAB-32F5-A2B665D9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9EA19-6E9C-BE41-8780-3ACB22FD2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50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6A21-5C48-454E-C49C-A88570F2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52C1-AFCA-894C-9163-C93F66840922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0DEB1-3BDA-C037-CBF9-7BB72BC8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20F6-D0FE-A925-692E-AEADA051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FC555-C85C-C346-A481-E3353FA8F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5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587DB51-A4CF-ECAA-7CB9-92B6B0920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57225"/>
            <a:ext cx="358775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3958208" cy="3314799"/>
          </a:xfrm>
        </p:spPr>
        <p:txBody>
          <a:bodyPr/>
          <a:lstStyle>
            <a:lvl1pPr>
              <a:defRPr b="1">
                <a:solidFill>
                  <a:srgbClr val="01ADC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F4E7-0BCE-72E3-12D0-59B53F87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BED43E-F4AA-0744-A370-FB7782888C52}" type="datetime1">
              <a:rPr lang="en-GB" altLang="en-US"/>
              <a:pPr>
                <a:defRPr/>
              </a:pPr>
              <a:t>05/02/2024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EF14-1A47-87B3-1FD2-1AE83E9D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B1B2-EFAC-778C-8BFE-C9046A7A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FDA7-3184-554B-BADE-FC92A0A990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29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F5AA-3640-429B-8C22-926B38D6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7DC4-DFE0-654F-A245-B69270260C85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90095-4E8D-B4A1-301F-67EA0EA2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7DDC-56A8-232E-2A9A-9BC21AC0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E2C6-0941-CE43-AC86-21CA12144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7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8C34-CB08-3F8A-5D59-3CBCA1E0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9DF6-7798-3041-ACA0-92DC775BDE8D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CA5D-8742-171A-D7A1-198E324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33384-4C5E-2829-F6F3-AA0A779D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6B149-A0F2-444E-A88C-BFC65244C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4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3946B1-1EB3-293E-AED0-1AA456A1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86D5-5D61-1544-94AB-1A67FDAA0B5D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072059-AC68-BE20-0F6A-2FDA6BB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A64B1-2D02-1D78-C645-A6B9709D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85A3C-EEEF-2649-9151-BC71EEEA7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5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EB770A-942B-CF76-10DC-79244AA5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1FC7-637B-934C-99B3-486314CAB946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D40216-3B2C-E4C2-DBD2-EB41CEB6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5FCCD8-EB44-C986-50B4-E973CC09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51F81-C2CD-C64F-8F6B-3DF266DFC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88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D85240-75D7-AF32-FAC1-819FA138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4410-5E7C-C547-9579-A4EEC2AA1803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62B3E-8F33-4BA3-8F90-E52CF6F3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7D7A24-3984-8CDD-7CF9-CAFB71F7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D4CB5-B362-0A4E-BF09-A3ED11130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0D86C6-F6E9-B005-DF90-2AE0B12A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FE88-E5A8-9241-A068-3B3D173D00B1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B4FB69-1EF5-63CF-2D3B-AC27BAAC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EB1F26-8A07-368E-A7DC-9229DF9C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575EC-7A31-6040-A3C5-C8C846A38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41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37BFB2-29F9-E599-AAC0-0D26401B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70EA-75CA-BF4A-A455-3134E057940D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D0116-5F52-6B28-100B-A0A02D0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97682F-A2F0-EF83-917B-28854478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0A5E4-97DF-4C4F-8B9F-976BB2B29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2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02BF73-5780-4302-E94C-4CA158B3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8A10-3678-E247-8D69-5E6702AA5182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ACABA5-09DE-0D89-931F-D1320D80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5D5644-BEC4-2880-E8A6-A382516F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A1DFE-6C86-684A-9C61-77D217D7B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5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D5657F-4D63-C15A-00A9-D5BD6FF4A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653390-8919-78C2-A933-99CA3AC1D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E1B3-E53B-B74A-C9D0-8E6A788BF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9EE50F-FC2A-D649-A36A-4F8AC4012E1F}" type="datetime1">
              <a:rPr lang="en-US" altLang="en-US"/>
              <a:pPr>
                <a:defRPr/>
              </a:pPr>
              <a:t>2/5/2024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498B-E3F3-6430-C07C-9F8E617FB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0668-7B49-196C-DE6A-4FB3C32D2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B2CC701-8602-6B43-95F4-EA7F5478612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7867A3F9-0425-3FE5-1969-DDD87697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394450"/>
            <a:ext cx="15287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EA12B84-A902-E409-0878-AA5D8F5F5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538" y="1557338"/>
            <a:ext cx="3959225" cy="33147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Unit 6:</a:t>
            </a:r>
            <a:br>
              <a:rPr lang="en-GB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GB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Furniture and position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19E440-2D9D-380D-F16C-6300DB89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4543425"/>
            <a:ext cx="3105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عَلى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B9FAAAC1-95DE-1219-A708-BC50CE97D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103438"/>
            <a:ext cx="5962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9F75E3-E275-31FC-C4BD-0F2F49C6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4575175"/>
            <a:ext cx="27384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تَـحْتَ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C01F606-C081-C7D4-8B71-6DAF5E313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055688"/>
            <a:ext cx="50419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BAC84-45E1-E7EB-20FD-8AF24873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4659313"/>
            <a:ext cx="249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في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72770CF-B1AD-0916-D1D0-3EF3EFF10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811213"/>
            <a:ext cx="429736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1131F-F52C-3082-1427-EC821423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4659313"/>
            <a:ext cx="3473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بَيْـنَ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C0B20F0-84C9-D798-A9EE-D41CD896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874713"/>
            <a:ext cx="5602288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A22DAB-5050-060B-60AA-54BD9642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4659313"/>
            <a:ext cx="3059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بِجانِب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1C15B796-8700-9A37-3D90-744FD3B7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568325"/>
            <a:ext cx="4354512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A3D35-E052-AC38-FC24-8170F3A1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4659313"/>
            <a:ext cx="3473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فَوْقَ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4C898C79-3DB7-7F01-25E9-B59A84350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671513"/>
            <a:ext cx="49418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AAB26-5FE8-3FF4-790E-441583DA4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25" y="4483100"/>
            <a:ext cx="2540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باب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083C610C-F042-57B8-3EAB-BB362E9E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223963"/>
            <a:ext cx="38877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8A1B94-2C3A-CB1E-B588-DE2534F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675" y="4483100"/>
            <a:ext cx="2586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سَرير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5C2439E4-0267-4302-E8FE-E3D540FD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947738"/>
            <a:ext cx="52435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6F172B-8051-0A84-CE96-D1847C8BE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4513263"/>
            <a:ext cx="31178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كُرْسيّ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074A046B-A539-7E30-060A-15DA17FEB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87375"/>
            <a:ext cx="33480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EA7E6-03B4-13D2-6C31-4639910C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4621213"/>
            <a:ext cx="36560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مائِدة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675829D7-FB54-E727-9364-0D212C97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200150"/>
            <a:ext cx="46085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248A6-D5E7-207F-91C6-1DCDAA151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4533900"/>
            <a:ext cx="242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خَزّانة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1EFA9300-9531-5F23-1571-FD842B5F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677863"/>
            <a:ext cx="34702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4B662-00B6-F846-A8C0-29012ED2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4270375"/>
            <a:ext cx="2738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صورة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FC8EAAB1-34ED-651D-8811-660851DF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71500"/>
            <a:ext cx="287813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942DB3-24C9-25EC-319E-EC66988B4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4398963"/>
            <a:ext cx="34417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>
                <a:latin typeface="Arial" panose="020B0604020202020204" pitchFamily="34" charset="0"/>
              </a:rPr>
              <a:t>شُبّاك</a:t>
            </a:r>
            <a:endParaRPr lang="en-US" alt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AB1AD2BF-7D42-841D-76E6-B197704D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836613"/>
            <a:ext cx="39814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9E6A6-668D-F573-618C-B7DAADB9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4621213"/>
            <a:ext cx="33194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8000" dirty="0">
                <a:latin typeface="Arial" panose="020B0604020202020204" pitchFamily="34" charset="0"/>
              </a:rPr>
              <a:t>حاسوب</a:t>
            </a: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71042-D73F-48EE-C319-5F421132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727" y="1011219"/>
            <a:ext cx="3112545" cy="266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PTrevised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PPTrevisedtemplate.pptx</Template>
  <TotalTime>140</TotalTime>
  <Words>21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PPTrevisedtemplate</vt:lpstr>
      <vt:lpstr>Unit 6: Furniture and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Wightwick</dc:creator>
  <cp:lastModifiedBy>Lauren Zimmerman</cp:lastModifiedBy>
  <cp:revision>25</cp:revision>
  <dcterms:created xsi:type="dcterms:W3CDTF">2011-04-25T09:51:35Z</dcterms:created>
  <dcterms:modified xsi:type="dcterms:W3CDTF">2024-02-05T09:07:16Z</dcterms:modified>
</cp:coreProperties>
</file>