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-456" y="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2655508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e1e16a0ba5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4" name="Google Shape;64;g1e1e16a0ba5_0_16:notes"/>
          <p:cNvSpPr txBox="1">
            <a:spLocks noGrp="1"/>
          </p:cNvSpPr>
          <p:nvPr>
            <p:ph type="body" idx="1"/>
          </p:nvPr>
        </p:nvSpPr>
        <p:spPr>
          <a:xfrm>
            <a:off x="686421" y="4344025"/>
            <a:ext cx="5485200" cy="41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25" tIns="45650" rIns="91325" bIns="45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g1e1e16a0ba5_0_16:notes"/>
          <p:cNvSpPr txBox="1">
            <a:spLocks noGrp="1"/>
          </p:cNvSpPr>
          <p:nvPr>
            <p:ph type="sldNum" idx="12"/>
          </p:nvPr>
        </p:nvSpPr>
        <p:spPr>
          <a:xfrm>
            <a:off x="3884026" y="8684926"/>
            <a:ext cx="2972400" cy="45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25" tIns="45650" rIns="91325" bIns="456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400"/>
              <a:t>2</a:t>
            </a:fld>
            <a:endParaRPr sz="14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e1e16a0ba5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7565" y="685488"/>
            <a:ext cx="606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83" name="Google Shape;83;g1e1e16a0ba5_0_34:notes"/>
          <p:cNvSpPr txBox="1">
            <a:spLocks noGrp="1"/>
          </p:cNvSpPr>
          <p:nvPr>
            <p:ph type="body" idx="1"/>
          </p:nvPr>
        </p:nvSpPr>
        <p:spPr>
          <a:xfrm>
            <a:off x="686421" y="4344025"/>
            <a:ext cx="5485200" cy="41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25" tIns="45650" rIns="91325" bIns="45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g1e1e16a0ba5_0_34:notes"/>
          <p:cNvSpPr txBox="1">
            <a:spLocks noGrp="1"/>
          </p:cNvSpPr>
          <p:nvPr>
            <p:ph type="sldNum" idx="12"/>
          </p:nvPr>
        </p:nvSpPr>
        <p:spPr>
          <a:xfrm>
            <a:off x="3884026" y="8684926"/>
            <a:ext cx="2972400" cy="45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25" tIns="45650" rIns="91325" bIns="456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400"/>
              <a:t>3</a:t>
            </a:fld>
            <a:endParaRPr sz="14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e1e16a0ba5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7565" y="685488"/>
            <a:ext cx="606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2" name="Google Shape;102;g1e1e16a0ba5_0_52:notes"/>
          <p:cNvSpPr txBox="1">
            <a:spLocks noGrp="1"/>
          </p:cNvSpPr>
          <p:nvPr>
            <p:ph type="body" idx="1"/>
          </p:nvPr>
        </p:nvSpPr>
        <p:spPr>
          <a:xfrm>
            <a:off x="686421" y="4344025"/>
            <a:ext cx="5485200" cy="41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25" tIns="45650" rIns="91325" bIns="45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Explain – this is just one way of perceiving the situation</a:t>
            </a:r>
            <a:endParaRPr/>
          </a:p>
        </p:txBody>
      </p:sp>
      <p:sp>
        <p:nvSpPr>
          <p:cNvPr id="103" name="Google Shape;103;g1e1e16a0ba5_0_52:notes"/>
          <p:cNvSpPr txBox="1">
            <a:spLocks noGrp="1"/>
          </p:cNvSpPr>
          <p:nvPr>
            <p:ph type="sldNum" idx="12"/>
          </p:nvPr>
        </p:nvSpPr>
        <p:spPr>
          <a:xfrm>
            <a:off x="3884026" y="8684926"/>
            <a:ext cx="2972400" cy="45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25" tIns="45650" rIns="91325" bIns="456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400"/>
              <a:t>4</a:t>
            </a:fld>
            <a:endParaRPr sz="14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○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■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○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1200"/>
              </a:spcBef>
              <a:spcAft>
                <a:spcPts val="1200"/>
              </a:spcAft>
              <a:buClr>
                <a:schemeClr val="lt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lnSpcReduction="10000"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9999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</a:rPr>
              <a:t>CBT Cycles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1817E"/>
            </a:gs>
            <a:gs pos="100000">
              <a:srgbClr val="903F3D"/>
            </a:gs>
          </a:gsLst>
          <a:lin ang="5400012" scaled="0"/>
        </a:gra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457200" y="86916"/>
            <a:ext cx="8229600" cy="70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chemeClr val="lt1"/>
                </a:solidFill>
              </a:rPr>
              <a:t>CBT Cycle (based on </a:t>
            </a:r>
            <a:r>
              <a:rPr lang="en-GB" dirty="0" err="1" smtClean="0">
                <a:solidFill>
                  <a:schemeClr val="lt1"/>
                </a:solidFill>
              </a:rPr>
              <a:t>Stallard</a:t>
            </a:r>
            <a:r>
              <a:rPr lang="en-GB" smtClean="0">
                <a:solidFill>
                  <a:schemeClr val="lt1"/>
                </a:solidFill>
              </a:rPr>
              <a:t> 2002 :37)</a:t>
            </a:r>
            <a:endParaRPr dirty="0">
              <a:solidFill>
                <a:schemeClr val="lt1"/>
              </a:solidFill>
            </a:endParaRPr>
          </a:p>
        </p:txBody>
      </p:sp>
      <p:grpSp>
        <p:nvGrpSpPr>
          <p:cNvPr id="68" name="Google Shape;68;p15"/>
          <p:cNvGrpSpPr/>
          <p:nvPr/>
        </p:nvGrpSpPr>
        <p:grpSpPr>
          <a:xfrm>
            <a:off x="1465628" y="1201297"/>
            <a:ext cx="6212740" cy="3392290"/>
            <a:chOff x="1008428" y="1529"/>
            <a:chExt cx="6212740" cy="4523053"/>
          </a:xfrm>
        </p:grpSpPr>
        <p:sp>
          <p:nvSpPr>
            <p:cNvPr id="69" name="Google Shape;69;p15"/>
            <p:cNvSpPr/>
            <p:nvPr/>
          </p:nvSpPr>
          <p:spPr>
            <a:xfrm>
              <a:off x="2943448" y="1529"/>
              <a:ext cx="2342700" cy="1171500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15"/>
            <p:cNvSpPr txBox="1"/>
            <p:nvPr/>
          </p:nvSpPr>
          <p:spPr>
            <a:xfrm>
              <a:off x="2977756" y="35837"/>
              <a:ext cx="2274000" cy="1102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8100" tIns="118100" rIns="118100" bIns="1181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What you think</a:t>
              </a:r>
              <a:endParaRPr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71;p15"/>
            <p:cNvSpPr/>
            <p:nvPr/>
          </p:nvSpPr>
          <p:spPr>
            <a:xfrm rot="3600230">
              <a:off x="4471445" y="2058001"/>
              <a:ext cx="1221741" cy="409802"/>
            </a:xfrm>
            <a:prstGeom prst="leftRightArrow">
              <a:avLst>
                <a:gd name="adj1" fmla="val 60000"/>
                <a:gd name="adj2" fmla="val 50000"/>
              </a:avLst>
            </a:prstGeom>
            <a:solidFill>
              <a:srgbClr val="B1C0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5"/>
            <p:cNvSpPr txBox="1"/>
            <p:nvPr/>
          </p:nvSpPr>
          <p:spPr>
            <a:xfrm rot="3600362">
              <a:off x="4594363" y="2139982"/>
              <a:ext cx="975778" cy="2459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5"/>
            <p:cNvSpPr/>
            <p:nvPr/>
          </p:nvSpPr>
          <p:spPr>
            <a:xfrm>
              <a:off x="4878468" y="3353082"/>
              <a:ext cx="2342700" cy="1171500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5"/>
            <p:cNvSpPr txBox="1"/>
            <p:nvPr/>
          </p:nvSpPr>
          <p:spPr>
            <a:xfrm>
              <a:off x="4912776" y="3387390"/>
              <a:ext cx="2274000" cy="1102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8100" tIns="118100" rIns="118100" bIns="1181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How you feel</a:t>
              </a:r>
              <a:endParaRPr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5"/>
            <p:cNvSpPr/>
            <p:nvPr/>
          </p:nvSpPr>
          <p:spPr>
            <a:xfrm rot="10800000">
              <a:off x="3503834" y="3733644"/>
              <a:ext cx="1221900" cy="410100"/>
            </a:xfrm>
            <a:prstGeom prst="leftRightArrow">
              <a:avLst>
                <a:gd name="adj1" fmla="val 60000"/>
                <a:gd name="adj2" fmla="val 50000"/>
              </a:avLst>
            </a:prstGeom>
            <a:solidFill>
              <a:srgbClr val="B1C0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5"/>
            <p:cNvSpPr txBox="1"/>
            <p:nvPr/>
          </p:nvSpPr>
          <p:spPr>
            <a:xfrm>
              <a:off x="3626857" y="3815766"/>
              <a:ext cx="975900" cy="24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p15"/>
            <p:cNvSpPr/>
            <p:nvPr/>
          </p:nvSpPr>
          <p:spPr>
            <a:xfrm>
              <a:off x="1008428" y="3353082"/>
              <a:ext cx="2342700" cy="1171500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5"/>
            <p:cNvSpPr txBox="1"/>
            <p:nvPr/>
          </p:nvSpPr>
          <p:spPr>
            <a:xfrm>
              <a:off x="1042736" y="3387390"/>
              <a:ext cx="2274000" cy="1102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8100" tIns="118100" rIns="118100" bIns="1181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What you do</a:t>
              </a:r>
              <a:endParaRPr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15"/>
            <p:cNvSpPr/>
            <p:nvPr/>
          </p:nvSpPr>
          <p:spPr>
            <a:xfrm rot="-3600230">
              <a:off x="2536278" y="2058071"/>
              <a:ext cx="1221741" cy="409802"/>
            </a:xfrm>
            <a:prstGeom prst="leftRightArrow">
              <a:avLst>
                <a:gd name="adj1" fmla="val 60000"/>
                <a:gd name="adj2" fmla="val 50000"/>
              </a:avLst>
            </a:prstGeom>
            <a:solidFill>
              <a:srgbClr val="B1C0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5"/>
            <p:cNvSpPr txBox="1"/>
            <p:nvPr/>
          </p:nvSpPr>
          <p:spPr>
            <a:xfrm rot="-3600362">
              <a:off x="2659315" y="2140024"/>
              <a:ext cx="975778" cy="2459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1817E"/>
            </a:gs>
            <a:gs pos="100000">
              <a:srgbClr val="903F3D"/>
            </a:gs>
          </a:gsLst>
          <a:lin ang="5400012" scaled="0"/>
        </a:gra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</a:rPr>
              <a:t>Positive</a:t>
            </a:r>
            <a:endParaRPr>
              <a:solidFill>
                <a:schemeClr val="lt1"/>
              </a:solidFill>
            </a:endParaRPr>
          </a:p>
        </p:txBody>
      </p:sp>
      <p:grpSp>
        <p:nvGrpSpPr>
          <p:cNvPr id="87" name="Google Shape;87;p16"/>
          <p:cNvGrpSpPr/>
          <p:nvPr/>
        </p:nvGrpSpPr>
        <p:grpSpPr>
          <a:xfrm>
            <a:off x="1465628" y="1201297"/>
            <a:ext cx="6212740" cy="3392290"/>
            <a:chOff x="1008428" y="1529"/>
            <a:chExt cx="6212740" cy="4523053"/>
          </a:xfrm>
        </p:grpSpPr>
        <p:sp>
          <p:nvSpPr>
            <p:cNvPr id="88" name="Google Shape;88;p16"/>
            <p:cNvSpPr/>
            <p:nvPr/>
          </p:nvSpPr>
          <p:spPr>
            <a:xfrm>
              <a:off x="2943448" y="1529"/>
              <a:ext cx="2342700" cy="1171500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16"/>
            <p:cNvSpPr txBox="1"/>
            <p:nvPr/>
          </p:nvSpPr>
          <p:spPr>
            <a:xfrm>
              <a:off x="2977756" y="35837"/>
              <a:ext cx="2274000" cy="1102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8100" tIns="118100" rIns="118100" bIns="1181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I’m good at English</a:t>
              </a:r>
              <a:endParaRPr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16"/>
            <p:cNvSpPr/>
            <p:nvPr/>
          </p:nvSpPr>
          <p:spPr>
            <a:xfrm rot="3600230">
              <a:off x="4471445" y="2058001"/>
              <a:ext cx="1221741" cy="409802"/>
            </a:xfrm>
            <a:prstGeom prst="leftRightArrow">
              <a:avLst>
                <a:gd name="adj1" fmla="val 60000"/>
                <a:gd name="adj2" fmla="val 50000"/>
              </a:avLst>
            </a:prstGeom>
            <a:solidFill>
              <a:srgbClr val="B1C0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16"/>
            <p:cNvSpPr txBox="1"/>
            <p:nvPr/>
          </p:nvSpPr>
          <p:spPr>
            <a:xfrm rot="3600362">
              <a:off x="4594363" y="2139982"/>
              <a:ext cx="975778" cy="2459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16"/>
            <p:cNvSpPr/>
            <p:nvPr/>
          </p:nvSpPr>
          <p:spPr>
            <a:xfrm>
              <a:off x="4878468" y="3353082"/>
              <a:ext cx="2342700" cy="1171500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16"/>
            <p:cNvSpPr txBox="1"/>
            <p:nvPr/>
          </p:nvSpPr>
          <p:spPr>
            <a:xfrm>
              <a:off x="4912776" y="3387390"/>
              <a:ext cx="2274000" cy="1102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8100" tIns="118100" rIns="118100" bIns="1181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 feel confident</a:t>
              </a:r>
              <a:endParaRPr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6"/>
            <p:cNvSpPr/>
            <p:nvPr/>
          </p:nvSpPr>
          <p:spPr>
            <a:xfrm rot="10800000">
              <a:off x="3503834" y="3733644"/>
              <a:ext cx="1221900" cy="410100"/>
            </a:xfrm>
            <a:prstGeom prst="leftRightArrow">
              <a:avLst>
                <a:gd name="adj1" fmla="val 60000"/>
                <a:gd name="adj2" fmla="val 50000"/>
              </a:avLst>
            </a:prstGeom>
            <a:solidFill>
              <a:srgbClr val="B1C0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16"/>
            <p:cNvSpPr txBox="1"/>
            <p:nvPr/>
          </p:nvSpPr>
          <p:spPr>
            <a:xfrm>
              <a:off x="3626857" y="3815766"/>
              <a:ext cx="975900" cy="24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Google Shape;96;p16"/>
            <p:cNvSpPr/>
            <p:nvPr/>
          </p:nvSpPr>
          <p:spPr>
            <a:xfrm>
              <a:off x="1008428" y="3353082"/>
              <a:ext cx="2342700" cy="1171500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16"/>
            <p:cNvSpPr txBox="1"/>
            <p:nvPr/>
          </p:nvSpPr>
          <p:spPr>
            <a:xfrm>
              <a:off x="1042736" y="3387390"/>
              <a:ext cx="2274000" cy="1102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8100" tIns="118100" rIns="118100" bIns="1181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 talk a lot in class</a:t>
              </a:r>
              <a:endParaRPr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6"/>
            <p:cNvSpPr/>
            <p:nvPr/>
          </p:nvSpPr>
          <p:spPr>
            <a:xfrm rot="-3600230">
              <a:off x="2536278" y="2058071"/>
              <a:ext cx="1221741" cy="409802"/>
            </a:xfrm>
            <a:prstGeom prst="leftRightArrow">
              <a:avLst>
                <a:gd name="adj1" fmla="val 60000"/>
                <a:gd name="adj2" fmla="val 50000"/>
              </a:avLst>
            </a:prstGeom>
            <a:solidFill>
              <a:srgbClr val="B1C0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16"/>
            <p:cNvSpPr txBox="1"/>
            <p:nvPr/>
          </p:nvSpPr>
          <p:spPr>
            <a:xfrm rot="-3600362">
              <a:off x="2659315" y="2140024"/>
              <a:ext cx="975778" cy="2459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1817E"/>
            </a:gs>
            <a:gs pos="100000">
              <a:srgbClr val="903F3D"/>
            </a:gs>
          </a:gsLst>
          <a:lin ang="5400012" scaled="0"/>
        </a:gra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</a:rPr>
              <a:t>Negative</a:t>
            </a:r>
            <a:endParaRPr>
              <a:solidFill>
                <a:schemeClr val="lt1"/>
              </a:solidFill>
            </a:endParaRPr>
          </a:p>
        </p:txBody>
      </p:sp>
      <p:grpSp>
        <p:nvGrpSpPr>
          <p:cNvPr id="106" name="Google Shape;106;p17"/>
          <p:cNvGrpSpPr/>
          <p:nvPr/>
        </p:nvGrpSpPr>
        <p:grpSpPr>
          <a:xfrm>
            <a:off x="1465628" y="1201297"/>
            <a:ext cx="6212740" cy="3392290"/>
            <a:chOff x="1008428" y="1529"/>
            <a:chExt cx="6212740" cy="4523053"/>
          </a:xfrm>
        </p:grpSpPr>
        <p:sp>
          <p:nvSpPr>
            <p:cNvPr id="107" name="Google Shape;107;p17"/>
            <p:cNvSpPr/>
            <p:nvPr/>
          </p:nvSpPr>
          <p:spPr>
            <a:xfrm>
              <a:off x="2943448" y="1529"/>
              <a:ext cx="2342700" cy="1171500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7"/>
            <p:cNvSpPr txBox="1"/>
            <p:nvPr/>
          </p:nvSpPr>
          <p:spPr>
            <a:xfrm>
              <a:off x="2977756" y="35837"/>
              <a:ext cx="2274000" cy="1102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8100" tIns="118100" rIns="118100" bIns="1181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Mistakes are bad</a:t>
              </a:r>
              <a:endParaRPr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17"/>
            <p:cNvSpPr/>
            <p:nvPr/>
          </p:nvSpPr>
          <p:spPr>
            <a:xfrm rot="3600230">
              <a:off x="4471445" y="2058001"/>
              <a:ext cx="1221741" cy="409802"/>
            </a:xfrm>
            <a:prstGeom prst="leftRightArrow">
              <a:avLst>
                <a:gd name="adj1" fmla="val 60000"/>
                <a:gd name="adj2" fmla="val 50000"/>
              </a:avLst>
            </a:prstGeom>
            <a:solidFill>
              <a:srgbClr val="B1C0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7"/>
            <p:cNvSpPr txBox="1"/>
            <p:nvPr/>
          </p:nvSpPr>
          <p:spPr>
            <a:xfrm rot="3600362">
              <a:off x="4594363" y="2139982"/>
              <a:ext cx="975778" cy="2459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17"/>
            <p:cNvSpPr/>
            <p:nvPr/>
          </p:nvSpPr>
          <p:spPr>
            <a:xfrm>
              <a:off x="4878468" y="3353082"/>
              <a:ext cx="2342700" cy="1171500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7"/>
            <p:cNvSpPr txBox="1"/>
            <p:nvPr/>
          </p:nvSpPr>
          <p:spPr>
            <a:xfrm>
              <a:off x="4912776" y="3387390"/>
              <a:ext cx="2274000" cy="1102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8100" tIns="118100" rIns="118100" bIns="1181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 feel ashamed</a:t>
              </a:r>
              <a:endParaRPr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17"/>
            <p:cNvSpPr/>
            <p:nvPr/>
          </p:nvSpPr>
          <p:spPr>
            <a:xfrm rot="10800000">
              <a:off x="3503834" y="3733644"/>
              <a:ext cx="1221900" cy="410100"/>
            </a:xfrm>
            <a:prstGeom prst="leftRightArrow">
              <a:avLst>
                <a:gd name="adj1" fmla="val 60000"/>
                <a:gd name="adj2" fmla="val 50000"/>
              </a:avLst>
            </a:prstGeom>
            <a:solidFill>
              <a:srgbClr val="B1C0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7"/>
            <p:cNvSpPr txBox="1"/>
            <p:nvPr/>
          </p:nvSpPr>
          <p:spPr>
            <a:xfrm>
              <a:off x="3626857" y="3815766"/>
              <a:ext cx="975900" cy="24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17"/>
            <p:cNvSpPr/>
            <p:nvPr/>
          </p:nvSpPr>
          <p:spPr>
            <a:xfrm>
              <a:off x="1008428" y="3353082"/>
              <a:ext cx="2342700" cy="1171500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7"/>
            <p:cNvSpPr txBox="1"/>
            <p:nvPr/>
          </p:nvSpPr>
          <p:spPr>
            <a:xfrm>
              <a:off x="1042736" y="3387390"/>
              <a:ext cx="2274000" cy="1102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8100" tIns="118100" rIns="118100" bIns="1181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 won’t talk</a:t>
              </a:r>
              <a:endParaRPr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17"/>
            <p:cNvSpPr/>
            <p:nvPr/>
          </p:nvSpPr>
          <p:spPr>
            <a:xfrm rot="-3600230">
              <a:off x="2536278" y="2058071"/>
              <a:ext cx="1221741" cy="409802"/>
            </a:xfrm>
            <a:prstGeom prst="leftRightArrow">
              <a:avLst>
                <a:gd name="adj1" fmla="val 60000"/>
                <a:gd name="adj2" fmla="val 50000"/>
              </a:avLst>
            </a:prstGeom>
            <a:solidFill>
              <a:srgbClr val="B1C0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7"/>
            <p:cNvSpPr txBox="1"/>
            <p:nvPr/>
          </p:nvSpPr>
          <p:spPr>
            <a:xfrm rot="-3600362">
              <a:off x="2659315" y="2140024"/>
              <a:ext cx="975778" cy="2459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On-screen Show (16:9)</PresentationFormat>
  <Paragraphs>17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Simple Light</vt:lpstr>
      <vt:lpstr>CBT Cycles</vt:lpstr>
      <vt:lpstr>CBT Cycle (based on Stallard 2002 :37)</vt:lpstr>
      <vt:lpstr>Positive</vt:lpstr>
      <vt:lpstr>Negative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CBT Cycles</dc:title>
  <cp:lastModifiedBy>Neil</cp:lastModifiedBy>
  <cp:revision>1</cp:revision>
  <dcterms:modified xsi:type="dcterms:W3CDTF">2023-04-27T03:09:29Z</dcterms:modified>
</cp:coreProperties>
</file>