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hB3ekxO75I9nfhEHV4T4djb86Xq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1" name="Neil Curry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3-02-21T05:31:53.514">
    <p:pos x="1426" y="0"/>
    <p:text>We could say something like "Add an image of an anxious speaker here"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pE4WVHQ"/>
      </p:ext>
    </p:extLs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Make a note on the slide saying ‘add pictures of anxious speakers’</a:t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Make note on slide ‘anxious speaker  (arrow) confident speaker</a:t>
            </a:r>
            <a:endParaRPr/>
          </a:p>
        </p:txBody>
      </p:sp>
      <p:sp>
        <p:nvSpPr>
          <p:cNvPr id="113" name="Google Shape;11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Üres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ím és függőleges szöveg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üggőleges cím és szöveg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tartalomrész" type="twoObj">
  <p:cSld name="TWO_OBJECT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ímdia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5" name="Google Shape;25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ím és tartalom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zakaszfejléc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Összehasonlítás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sak cím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rtalomrész képaláírással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ép képaláírással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9.png"/><Relationship Id="rId6" Type="http://schemas.openxmlformats.org/officeDocument/2006/relationships/image" Target="../media/image2.png"/><Relationship Id="rId7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omments" Target="../comments/comment1.xml"/><Relationship Id="rId4" Type="http://schemas.openxmlformats.org/officeDocument/2006/relationships/image" Target="../media/image6.png"/><Relationship Id="rId5" Type="http://schemas.openxmlformats.org/officeDocument/2006/relationships/image" Target="../media/image8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63040" y="1658982"/>
            <a:ext cx="9083474" cy="3399046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313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49184" y="566902"/>
            <a:ext cx="3888980" cy="3712629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89139" y="3656417"/>
            <a:ext cx="3156153" cy="3198613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83625" y="3662355"/>
            <a:ext cx="2456864" cy="3192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185905" y="19062"/>
            <a:ext cx="3659387" cy="36593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227757" y="-16226"/>
            <a:ext cx="2745043" cy="37299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hu-HU"/>
              <a:t>Oral presentation</a:t>
            </a:r>
            <a:endParaRPr/>
          </a:p>
        </p:txBody>
      </p:sp>
      <p:sp>
        <p:nvSpPr>
          <p:cNvPr id="99" name="Google Shape;99;p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gradFill>
            <a:gsLst>
              <a:gs pos="0">
                <a:srgbClr val="D1D1D1"/>
              </a:gs>
              <a:gs pos="50000">
                <a:srgbClr val="C7C7C7"/>
              </a:gs>
              <a:gs pos="100000">
                <a:srgbClr val="C0C0C0"/>
              </a:gs>
            </a:gsLst>
            <a:lin ang="5400000" scaled="0"/>
          </a:gradFill>
          <a:ln cap="flat" cmpd="sng" w="9525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hu-H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is how I feel: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00" name="Google Shape;100;p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00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hu-H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 fears/worries/thoughts: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/>
          <p:nvPr>
            <p:ph type="title"/>
          </p:nvPr>
        </p:nvSpPr>
        <p:spPr>
          <a:xfrm>
            <a:off x="838200" y="0"/>
            <a:ext cx="10515600" cy="29391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06" name="Google Shape;106;p4"/>
          <p:cNvSpPr txBox="1"/>
          <p:nvPr>
            <p:ph idx="1" type="body"/>
          </p:nvPr>
        </p:nvSpPr>
        <p:spPr>
          <a:xfrm>
            <a:off x="838200" y="2939142"/>
            <a:ext cx="5013960" cy="3918857"/>
          </a:xfrm>
          <a:prstGeom prst="rect">
            <a:avLst/>
          </a:prstGeom>
          <a:gradFill>
            <a:gsLst>
              <a:gs pos="0">
                <a:srgbClr val="A6B6DE"/>
              </a:gs>
              <a:gs pos="50000">
                <a:srgbClr val="98AAD9"/>
              </a:gs>
              <a:gs pos="100000">
                <a:srgbClr val="859CD7"/>
              </a:gs>
            </a:gsLst>
            <a:lin ang="5400000" scaled="0"/>
          </a:gradFill>
          <a:ln cap="flat" cmpd="sng" w="9525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hu-H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Fears/worries/negative thoughts</a:t>
            </a:r>
            <a:endParaRPr/>
          </a:p>
        </p:txBody>
      </p:sp>
      <p:sp>
        <p:nvSpPr>
          <p:cNvPr id="107" name="Google Shape;107;p4"/>
          <p:cNvSpPr txBox="1"/>
          <p:nvPr>
            <p:ph idx="2" type="body"/>
          </p:nvPr>
        </p:nvSpPr>
        <p:spPr>
          <a:xfrm>
            <a:off x="6172200" y="2939141"/>
            <a:ext cx="5181600" cy="3918858"/>
          </a:xfrm>
          <a:prstGeom prst="rect">
            <a:avLst/>
          </a:prstGeom>
          <a:solidFill>
            <a:schemeClr val="accent4"/>
          </a:solidFill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hu-HU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positive thoughts/ strategies</a:t>
            </a:r>
            <a:endParaRPr/>
          </a:p>
        </p:txBody>
      </p:sp>
      <p:pic>
        <p:nvPicPr>
          <p:cNvPr id="108" name="Google Shape;108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64193" y="0"/>
            <a:ext cx="2161973" cy="2934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14714" y="-1"/>
            <a:ext cx="1896572" cy="293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4"/>
          <p:cNvSpPr/>
          <p:nvPr/>
        </p:nvSpPr>
        <p:spPr>
          <a:xfrm>
            <a:off x="5185954" y="1058091"/>
            <a:ext cx="1644614" cy="785078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43345" y="875209"/>
            <a:ext cx="6770727" cy="50683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2021-09-27T11:25:21Z</dcterms:created>
  <dc:creator>Windows-felhasználó</dc:creator>
</cp:coreProperties>
</file>