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9" r:id="rId1"/>
    <p:sldMasterId id="2147483917" r:id="rId2"/>
  </p:sldMasterIdLst>
  <p:sldIdLst>
    <p:sldId id="263" r:id="rId3"/>
    <p:sldId id="256" r:id="rId4"/>
    <p:sldId id="257" r:id="rId5"/>
    <p:sldId id="258" r:id="rId6"/>
    <p:sldId id="264" r:id="rId7"/>
    <p:sldId id="265" r:id="rId8"/>
    <p:sldId id="266" r:id="rId9"/>
  </p:sldIdLst>
  <p:sldSz cx="6400800" cy="9144000"/>
  <p:notesSz cx="64008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38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2240" y="1"/>
            <a:ext cx="2644775" cy="9144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71" y="1219202"/>
            <a:ext cx="4862989" cy="4651021"/>
          </a:xfrm>
        </p:spPr>
        <p:txBody>
          <a:bodyPr anchor="b">
            <a:normAutofit/>
          </a:bodyPr>
          <a:lstStyle>
            <a:lvl1pPr algn="r">
              <a:defRPr sz="37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6967" y="5870222"/>
            <a:ext cx="4033794" cy="1819375"/>
          </a:xfrm>
        </p:spPr>
        <p:txBody>
          <a:bodyPr anchor="t">
            <a:normAutofit/>
          </a:bodyPr>
          <a:lstStyle>
            <a:lvl1pPr marL="0" indent="0" algn="r">
              <a:buNone/>
              <a:defRPr sz="1260">
                <a:solidFill>
                  <a:schemeClr val="tx1"/>
                </a:solidFill>
              </a:defRPr>
            </a:lvl1pPr>
            <a:lvl2pPr marL="32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8042" y="8156449"/>
            <a:ext cx="600231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6613" y="8156449"/>
            <a:ext cx="2526607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2724" y="8156449"/>
            <a:ext cx="288036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142240" y="5029200"/>
            <a:ext cx="253365" cy="120651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392272" y="5156201"/>
            <a:ext cx="43339" cy="107951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3080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6" y="6310487"/>
            <a:ext cx="5261194" cy="755651"/>
          </a:xfrm>
        </p:spPr>
        <p:txBody>
          <a:bodyPr anchor="b">
            <a:normAutofit/>
          </a:bodyPr>
          <a:lstStyle>
            <a:lvl1pPr algn="ctr">
              <a:defRPr sz="16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52983" y="1242816"/>
            <a:ext cx="4319746" cy="421996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0"/>
            </a:lvl1pPr>
            <a:lvl2pPr marL="320040" indent="0">
              <a:buNone/>
              <a:defRPr sz="1120"/>
            </a:lvl2pPr>
            <a:lvl3pPr marL="640080" indent="0">
              <a:buNone/>
              <a:defRPr sz="1120"/>
            </a:lvl3pPr>
            <a:lvl4pPr marL="960120" indent="0">
              <a:buNone/>
              <a:defRPr sz="1120"/>
            </a:lvl4pPr>
            <a:lvl5pPr marL="1280160" indent="0">
              <a:buNone/>
              <a:defRPr sz="1120"/>
            </a:lvl5pPr>
            <a:lvl6pPr marL="1600200" indent="0">
              <a:buNone/>
              <a:defRPr sz="1120"/>
            </a:lvl6pPr>
            <a:lvl7pPr marL="1920240" indent="0">
              <a:buNone/>
              <a:defRPr sz="1120"/>
            </a:lvl7pPr>
            <a:lvl8pPr marL="2240280" indent="0">
              <a:buNone/>
              <a:defRPr sz="1120"/>
            </a:lvl8pPr>
            <a:lvl9pPr marL="2560320" indent="0">
              <a:buNone/>
              <a:defRPr sz="11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6" y="7066137"/>
            <a:ext cx="5261194" cy="658283"/>
          </a:xfrm>
        </p:spPr>
        <p:txBody>
          <a:bodyPr>
            <a:normAutofit/>
          </a:bodyPr>
          <a:lstStyle>
            <a:lvl1pPr marL="0" indent="0" algn="ctr">
              <a:buNone/>
              <a:defRPr sz="98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7" y="914400"/>
            <a:ext cx="5261194" cy="4064000"/>
          </a:xfrm>
        </p:spPr>
        <p:txBody>
          <a:bodyPr anchor="ctr">
            <a:normAutofit/>
          </a:bodyPr>
          <a:lstStyle>
            <a:lvl1pPr algn="ctr">
              <a:defRPr sz="22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5791200"/>
            <a:ext cx="5261194" cy="1930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8595" y="1150698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0538" y="3759199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19" y="914402"/>
            <a:ext cx="4881881" cy="3657599"/>
          </a:xfrm>
        </p:spPr>
        <p:txBody>
          <a:bodyPr anchor="ctr">
            <a:normAutofit/>
          </a:bodyPr>
          <a:lstStyle>
            <a:lvl1pPr algn="ctr">
              <a:defRPr sz="22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8764" y="4571999"/>
            <a:ext cx="4641790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60"/>
            </a:lvl1pPr>
            <a:lvl2pPr marL="320040" indent="0">
              <a:buFontTx/>
              <a:buNone/>
              <a:defRPr/>
            </a:lvl2pPr>
            <a:lvl3pPr marL="640080" indent="0">
              <a:buFontTx/>
              <a:buNone/>
              <a:defRPr/>
            </a:lvl3pPr>
            <a:lvl4pPr marL="960120" indent="0">
              <a:buFontTx/>
              <a:buNone/>
              <a:defRPr/>
            </a:lvl4pPr>
            <a:lvl5pPr marL="12801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6" y="5791200"/>
            <a:ext cx="5261194" cy="1930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8" y="4411441"/>
            <a:ext cx="5261192" cy="1958400"/>
          </a:xfrm>
        </p:spPr>
        <p:txBody>
          <a:bodyPr anchor="b">
            <a:normAutofit/>
          </a:bodyPr>
          <a:lstStyle>
            <a:lvl1pPr algn="r">
              <a:defRPr sz="22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6369841"/>
            <a:ext cx="5261193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8595" y="1150698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0538" y="3759199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19" y="914402"/>
            <a:ext cx="4881881" cy="3657599"/>
          </a:xfrm>
        </p:spPr>
        <p:txBody>
          <a:bodyPr anchor="ctr">
            <a:normAutofit/>
          </a:bodyPr>
          <a:lstStyle>
            <a:lvl1pPr algn="ctr">
              <a:defRPr sz="22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9468" y="5181600"/>
            <a:ext cx="5261193" cy="1185333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6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6366933"/>
            <a:ext cx="5261193" cy="1354667"/>
          </a:xfrm>
        </p:spPr>
        <p:txBody>
          <a:bodyPr anchor="t">
            <a:normAutofit/>
          </a:bodyPr>
          <a:lstStyle>
            <a:lvl1pPr marL="0" indent="0" algn="r">
              <a:buNone/>
              <a:defRPr sz="126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8" y="914402"/>
            <a:ext cx="5261194" cy="36364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9467" y="4673600"/>
            <a:ext cx="5261194" cy="11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5791200"/>
            <a:ext cx="5261194" cy="1930400"/>
          </a:xfrm>
        </p:spPr>
        <p:txBody>
          <a:bodyPr anchor="t">
            <a:normAutofit/>
          </a:bodyPr>
          <a:lstStyle>
            <a:lvl1pPr marL="0" indent="0" algn="l">
              <a:buNone/>
              <a:defRPr sz="126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7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9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0976" y="914400"/>
            <a:ext cx="929686" cy="680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7" y="914400"/>
            <a:ext cx="4211461" cy="6807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2240" y="1"/>
            <a:ext cx="2644775" cy="9144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71" y="1219202"/>
            <a:ext cx="4862989" cy="4651021"/>
          </a:xfrm>
        </p:spPr>
        <p:txBody>
          <a:bodyPr anchor="b">
            <a:normAutofit/>
          </a:bodyPr>
          <a:lstStyle>
            <a:lvl1pPr algn="r">
              <a:defRPr sz="37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6967" y="5870222"/>
            <a:ext cx="4033794" cy="1819375"/>
          </a:xfrm>
        </p:spPr>
        <p:txBody>
          <a:bodyPr anchor="t">
            <a:normAutofit/>
          </a:bodyPr>
          <a:lstStyle>
            <a:lvl1pPr marL="0" indent="0" algn="r">
              <a:buNone/>
              <a:defRPr sz="1260">
                <a:solidFill>
                  <a:schemeClr val="tx1"/>
                </a:solidFill>
              </a:defRPr>
            </a:lvl1pPr>
            <a:lvl2pPr marL="32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8042" y="8156449"/>
            <a:ext cx="600231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6613" y="8156449"/>
            <a:ext cx="2526607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2724" y="8156449"/>
            <a:ext cx="288036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142240" y="5029200"/>
            <a:ext cx="253365" cy="120651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392272" y="5156201"/>
            <a:ext cx="43339" cy="107951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73715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93" y="609601"/>
            <a:ext cx="5393267" cy="264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493" y="3556000"/>
            <a:ext cx="5393267" cy="444375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1031" y="8144232"/>
            <a:ext cx="600231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0853" y="8144232"/>
            <a:ext cx="372016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1277" y="8144232"/>
            <a:ext cx="299483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93" y="609601"/>
            <a:ext cx="5393267" cy="264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493" y="3556000"/>
            <a:ext cx="5393267" cy="444375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1031" y="8144232"/>
            <a:ext cx="600231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0853" y="8144232"/>
            <a:ext cx="372016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1277" y="8144232"/>
            <a:ext cx="299483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5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897" y="3555998"/>
            <a:ext cx="4689864" cy="3146761"/>
          </a:xfrm>
        </p:spPr>
        <p:txBody>
          <a:bodyPr anchor="b"/>
          <a:lstStyle>
            <a:lvl1pPr algn="r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899" y="6702760"/>
            <a:ext cx="4689861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322" y="8154761"/>
            <a:ext cx="289438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65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93" y="914402"/>
            <a:ext cx="5393267" cy="2336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493" y="3556000"/>
            <a:ext cx="2617927" cy="4491565"/>
          </a:xfrm>
        </p:spPr>
        <p:txBody>
          <a:bodyPr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2833" y="3556000"/>
            <a:ext cx="2617927" cy="4462432"/>
          </a:xfrm>
        </p:spPr>
        <p:txBody>
          <a:bodyPr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1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637" y="3544711"/>
            <a:ext cx="2419404" cy="768349"/>
          </a:xfrm>
        </p:spPr>
        <p:txBody>
          <a:bodyPr anchor="b">
            <a:noAutofit/>
          </a:bodyPr>
          <a:lstStyle>
            <a:lvl1pPr marL="0" indent="0">
              <a:buNone/>
              <a:defRPr sz="1960" b="0">
                <a:solidFill>
                  <a:schemeClr val="accent1">
                    <a:lumMod val="75000"/>
                  </a:schemeClr>
                </a:solidFill>
              </a:defRPr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6" y="4447115"/>
            <a:ext cx="2570574" cy="3553679"/>
          </a:xfrm>
        </p:spPr>
        <p:txBody>
          <a:bodyPr anchor="t"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3197" y="3556000"/>
            <a:ext cx="2427464" cy="768349"/>
          </a:xfrm>
        </p:spPr>
        <p:txBody>
          <a:bodyPr anchor="b">
            <a:noAutofit/>
          </a:bodyPr>
          <a:lstStyle>
            <a:lvl1pPr marL="0" indent="0">
              <a:buNone/>
              <a:defRPr sz="1960" b="0">
                <a:solidFill>
                  <a:schemeClr val="accent1">
                    <a:lumMod val="75000"/>
                  </a:schemeClr>
                </a:solidFill>
              </a:defRPr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0086" y="4447115"/>
            <a:ext cx="2570574" cy="3553679"/>
          </a:xfrm>
        </p:spPr>
        <p:txBody>
          <a:bodyPr anchor="t"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6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89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7" y="2133600"/>
            <a:ext cx="1863774" cy="1828800"/>
          </a:xfrm>
        </p:spPr>
        <p:txBody>
          <a:bodyPr anchor="b">
            <a:normAutofit/>
          </a:bodyPr>
          <a:lstStyle>
            <a:lvl1pPr algn="ctr">
              <a:defRPr sz="16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287" y="914401"/>
            <a:ext cx="3277373" cy="6807201"/>
          </a:xfrm>
        </p:spPr>
        <p:txBody>
          <a:bodyPr anchor="ctr">
            <a:normAutofit/>
          </a:bodyPr>
          <a:lstStyle>
            <a:lvl1pPr>
              <a:defRPr sz="1400"/>
            </a:lvl1pPr>
            <a:lvl2pPr>
              <a:defRPr sz="1260"/>
            </a:lvl2pPr>
            <a:lvl3pPr>
              <a:defRPr sz="1120"/>
            </a:lvl3pPr>
            <a:lvl4pPr>
              <a:defRPr sz="980"/>
            </a:lvl4pPr>
            <a:lvl5pPr>
              <a:defRPr sz="980"/>
            </a:lvl5pPr>
            <a:lvl6pPr>
              <a:defRPr sz="980"/>
            </a:lvl6pPr>
            <a:lvl7pPr>
              <a:defRPr sz="980"/>
            </a:lvl7pPr>
            <a:lvl8pPr>
              <a:defRPr sz="980"/>
            </a:lvl8pPr>
            <a:lvl9pPr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7" y="3962400"/>
            <a:ext cx="1863774" cy="2438400"/>
          </a:xfrm>
        </p:spPr>
        <p:txBody>
          <a:bodyPr>
            <a:normAutofit/>
          </a:bodyPr>
          <a:lstStyle>
            <a:lvl1pPr marL="0" indent="0" algn="ctr">
              <a:buNone/>
              <a:defRPr sz="112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9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33" y="2336799"/>
            <a:ext cx="2849475" cy="1828800"/>
          </a:xfrm>
        </p:spPr>
        <p:txBody>
          <a:bodyPr anchor="b">
            <a:normAutofit/>
          </a:bodyPr>
          <a:lstStyle>
            <a:lvl1pPr algn="ctr">
              <a:defRPr sz="19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8247" y="1219200"/>
            <a:ext cx="1722960" cy="6096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0"/>
            </a:lvl1pPr>
            <a:lvl2pPr marL="320040" indent="0">
              <a:buNone/>
              <a:defRPr sz="1120"/>
            </a:lvl2pPr>
            <a:lvl3pPr marL="640080" indent="0">
              <a:buNone/>
              <a:defRPr sz="1120"/>
            </a:lvl3pPr>
            <a:lvl4pPr marL="960120" indent="0">
              <a:buNone/>
              <a:defRPr sz="1120"/>
            </a:lvl4pPr>
            <a:lvl5pPr marL="1280160" indent="0">
              <a:buNone/>
              <a:defRPr sz="1120"/>
            </a:lvl5pPr>
            <a:lvl6pPr marL="1600200" indent="0">
              <a:buNone/>
              <a:defRPr sz="1120"/>
            </a:lvl6pPr>
            <a:lvl7pPr marL="1920240" indent="0">
              <a:buNone/>
              <a:defRPr sz="1120"/>
            </a:lvl7pPr>
            <a:lvl8pPr marL="2240280" indent="0">
              <a:buNone/>
              <a:defRPr sz="1120"/>
            </a:lvl8pPr>
            <a:lvl9pPr marL="2560320" indent="0">
              <a:buNone/>
              <a:defRPr sz="11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33" y="4165599"/>
            <a:ext cx="2849475" cy="2438400"/>
          </a:xfrm>
        </p:spPr>
        <p:txBody>
          <a:bodyPr>
            <a:normAutofit/>
          </a:bodyPr>
          <a:lstStyle>
            <a:lvl1pPr marL="0" indent="0" algn="ctr">
              <a:buNone/>
              <a:defRPr sz="126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37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6" y="6310487"/>
            <a:ext cx="5261194" cy="755651"/>
          </a:xfrm>
        </p:spPr>
        <p:txBody>
          <a:bodyPr anchor="b">
            <a:normAutofit/>
          </a:bodyPr>
          <a:lstStyle>
            <a:lvl1pPr algn="ctr">
              <a:defRPr sz="16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52983" y="1242816"/>
            <a:ext cx="4319746" cy="421996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0"/>
            </a:lvl1pPr>
            <a:lvl2pPr marL="320040" indent="0">
              <a:buNone/>
              <a:defRPr sz="1120"/>
            </a:lvl2pPr>
            <a:lvl3pPr marL="640080" indent="0">
              <a:buNone/>
              <a:defRPr sz="1120"/>
            </a:lvl3pPr>
            <a:lvl4pPr marL="960120" indent="0">
              <a:buNone/>
              <a:defRPr sz="1120"/>
            </a:lvl4pPr>
            <a:lvl5pPr marL="1280160" indent="0">
              <a:buNone/>
              <a:defRPr sz="1120"/>
            </a:lvl5pPr>
            <a:lvl6pPr marL="1600200" indent="0">
              <a:buNone/>
              <a:defRPr sz="1120"/>
            </a:lvl6pPr>
            <a:lvl7pPr marL="1920240" indent="0">
              <a:buNone/>
              <a:defRPr sz="1120"/>
            </a:lvl7pPr>
            <a:lvl8pPr marL="2240280" indent="0">
              <a:buNone/>
              <a:defRPr sz="1120"/>
            </a:lvl8pPr>
            <a:lvl9pPr marL="2560320" indent="0">
              <a:buNone/>
              <a:defRPr sz="11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6" y="7066137"/>
            <a:ext cx="5261194" cy="658283"/>
          </a:xfrm>
        </p:spPr>
        <p:txBody>
          <a:bodyPr>
            <a:normAutofit/>
          </a:bodyPr>
          <a:lstStyle>
            <a:lvl1pPr marL="0" indent="0" algn="ctr">
              <a:buNone/>
              <a:defRPr sz="98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6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7" y="914400"/>
            <a:ext cx="5261194" cy="4064000"/>
          </a:xfrm>
        </p:spPr>
        <p:txBody>
          <a:bodyPr anchor="ctr">
            <a:normAutofit/>
          </a:bodyPr>
          <a:lstStyle>
            <a:lvl1pPr algn="ctr">
              <a:defRPr sz="22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5791200"/>
            <a:ext cx="5261194" cy="1930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7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8595" y="1150698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0538" y="3759199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19" y="914402"/>
            <a:ext cx="4881881" cy="3657599"/>
          </a:xfrm>
        </p:spPr>
        <p:txBody>
          <a:bodyPr anchor="ctr">
            <a:normAutofit/>
          </a:bodyPr>
          <a:lstStyle>
            <a:lvl1pPr algn="ctr">
              <a:defRPr sz="22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8764" y="4571999"/>
            <a:ext cx="4641790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60"/>
            </a:lvl1pPr>
            <a:lvl2pPr marL="320040" indent="0">
              <a:buFontTx/>
              <a:buNone/>
              <a:defRPr/>
            </a:lvl2pPr>
            <a:lvl3pPr marL="640080" indent="0">
              <a:buFontTx/>
              <a:buNone/>
              <a:defRPr/>
            </a:lvl3pPr>
            <a:lvl4pPr marL="960120" indent="0">
              <a:buFontTx/>
              <a:buNone/>
              <a:defRPr/>
            </a:lvl4pPr>
            <a:lvl5pPr marL="12801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6" y="5791200"/>
            <a:ext cx="5261194" cy="1930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897" y="3555998"/>
            <a:ext cx="4689864" cy="3146761"/>
          </a:xfrm>
        </p:spPr>
        <p:txBody>
          <a:bodyPr anchor="b"/>
          <a:lstStyle>
            <a:lvl1pPr algn="r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899" y="6702760"/>
            <a:ext cx="4689861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322" y="8154761"/>
            <a:ext cx="289438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2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8" y="4411441"/>
            <a:ext cx="5261192" cy="1958400"/>
          </a:xfrm>
        </p:spPr>
        <p:txBody>
          <a:bodyPr anchor="b">
            <a:normAutofit/>
          </a:bodyPr>
          <a:lstStyle>
            <a:lvl1pPr algn="r">
              <a:defRPr sz="22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6369841"/>
            <a:ext cx="5261193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4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8595" y="1150698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0538" y="3759199"/>
            <a:ext cx="320123" cy="779701"/>
          </a:xfrm>
          <a:prstGeom prst="rect">
            <a:avLst/>
          </a:prstGeom>
        </p:spPr>
        <p:txBody>
          <a:bodyPr vert="horz" lIns="64008" tIns="32004" rIns="64008" bIns="3200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19" y="914402"/>
            <a:ext cx="4881881" cy="3657599"/>
          </a:xfrm>
        </p:spPr>
        <p:txBody>
          <a:bodyPr anchor="ctr">
            <a:normAutofit/>
          </a:bodyPr>
          <a:lstStyle>
            <a:lvl1pPr algn="ctr">
              <a:defRPr sz="22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9468" y="5181600"/>
            <a:ext cx="5261193" cy="1185333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6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6366933"/>
            <a:ext cx="5261193" cy="1354667"/>
          </a:xfrm>
        </p:spPr>
        <p:txBody>
          <a:bodyPr anchor="t">
            <a:normAutofit/>
          </a:bodyPr>
          <a:lstStyle>
            <a:lvl1pPr marL="0" indent="0" algn="r">
              <a:buNone/>
              <a:defRPr sz="126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53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8" y="914402"/>
            <a:ext cx="5261194" cy="36364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9467" y="4673600"/>
            <a:ext cx="5261194" cy="11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7" y="5791200"/>
            <a:ext cx="5261194" cy="1930400"/>
          </a:xfrm>
        </p:spPr>
        <p:txBody>
          <a:bodyPr anchor="t">
            <a:normAutofit/>
          </a:bodyPr>
          <a:lstStyle>
            <a:lvl1pPr marL="0" indent="0" algn="l">
              <a:buNone/>
              <a:defRPr sz="1260">
                <a:solidFill>
                  <a:schemeClr val="tx1"/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2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0976" y="914400"/>
            <a:ext cx="929686" cy="680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7" y="914400"/>
            <a:ext cx="4211461" cy="6807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93" y="914402"/>
            <a:ext cx="5393267" cy="2336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493" y="3556000"/>
            <a:ext cx="2617927" cy="4491565"/>
          </a:xfrm>
        </p:spPr>
        <p:txBody>
          <a:bodyPr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2833" y="3556000"/>
            <a:ext cx="2617927" cy="4462432"/>
          </a:xfrm>
        </p:spPr>
        <p:txBody>
          <a:bodyPr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637" y="3544711"/>
            <a:ext cx="2419404" cy="768349"/>
          </a:xfrm>
        </p:spPr>
        <p:txBody>
          <a:bodyPr anchor="b">
            <a:noAutofit/>
          </a:bodyPr>
          <a:lstStyle>
            <a:lvl1pPr marL="0" indent="0">
              <a:buNone/>
              <a:defRPr sz="1960" b="0">
                <a:solidFill>
                  <a:schemeClr val="accent1">
                    <a:lumMod val="75000"/>
                  </a:schemeClr>
                </a:solidFill>
              </a:defRPr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6" y="4447115"/>
            <a:ext cx="2570574" cy="3553679"/>
          </a:xfrm>
        </p:spPr>
        <p:txBody>
          <a:bodyPr anchor="t"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3197" y="3556000"/>
            <a:ext cx="2427464" cy="768349"/>
          </a:xfrm>
        </p:spPr>
        <p:txBody>
          <a:bodyPr anchor="b">
            <a:noAutofit/>
          </a:bodyPr>
          <a:lstStyle>
            <a:lvl1pPr marL="0" indent="0">
              <a:buNone/>
              <a:defRPr sz="1960" b="0">
                <a:solidFill>
                  <a:schemeClr val="accent1">
                    <a:lumMod val="75000"/>
                  </a:schemeClr>
                </a:solidFill>
              </a:defRPr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0086" y="4447115"/>
            <a:ext cx="2570574" cy="3553679"/>
          </a:xfrm>
        </p:spPr>
        <p:txBody>
          <a:bodyPr anchor="t">
            <a:normAutofit/>
          </a:bodyPr>
          <a:lstStyle>
            <a:lvl1pPr>
              <a:defRPr sz="1260"/>
            </a:lvl1pPr>
            <a:lvl2pPr>
              <a:defRPr sz="1120"/>
            </a:lvl2pPr>
            <a:lvl3pPr>
              <a:defRPr sz="980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7" y="2133600"/>
            <a:ext cx="1863774" cy="1828800"/>
          </a:xfrm>
        </p:spPr>
        <p:txBody>
          <a:bodyPr anchor="b">
            <a:normAutofit/>
          </a:bodyPr>
          <a:lstStyle>
            <a:lvl1pPr algn="ctr">
              <a:defRPr sz="16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287" y="914401"/>
            <a:ext cx="3277373" cy="6807201"/>
          </a:xfrm>
        </p:spPr>
        <p:txBody>
          <a:bodyPr anchor="ctr">
            <a:normAutofit/>
          </a:bodyPr>
          <a:lstStyle>
            <a:lvl1pPr>
              <a:defRPr sz="1400"/>
            </a:lvl1pPr>
            <a:lvl2pPr>
              <a:defRPr sz="1260"/>
            </a:lvl2pPr>
            <a:lvl3pPr>
              <a:defRPr sz="1120"/>
            </a:lvl3pPr>
            <a:lvl4pPr>
              <a:defRPr sz="980"/>
            </a:lvl4pPr>
            <a:lvl5pPr>
              <a:defRPr sz="980"/>
            </a:lvl5pPr>
            <a:lvl6pPr>
              <a:defRPr sz="980"/>
            </a:lvl6pPr>
            <a:lvl7pPr>
              <a:defRPr sz="980"/>
            </a:lvl7pPr>
            <a:lvl8pPr>
              <a:defRPr sz="980"/>
            </a:lvl8pPr>
            <a:lvl9pPr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7" y="3962400"/>
            <a:ext cx="1863774" cy="2438400"/>
          </a:xfrm>
        </p:spPr>
        <p:txBody>
          <a:bodyPr>
            <a:normAutofit/>
          </a:bodyPr>
          <a:lstStyle>
            <a:lvl1pPr marL="0" indent="0" algn="ctr">
              <a:buNone/>
              <a:defRPr sz="112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33" y="2336799"/>
            <a:ext cx="2849475" cy="1828800"/>
          </a:xfrm>
        </p:spPr>
        <p:txBody>
          <a:bodyPr anchor="b">
            <a:normAutofit/>
          </a:bodyPr>
          <a:lstStyle>
            <a:lvl1pPr algn="ctr">
              <a:defRPr sz="19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8247" y="1219200"/>
            <a:ext cx="1722960" cy="6096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0"/>
            </a:lvl1pPr>
            <a:lvl2pPr marL="320040" indent="0">
              <a:buNone/>
              <a:defRPr sz="1120"/>
            </a:lvl2pPr>
            <a:lvl3pPr marL="640080" indent="0">
              <a:buNone/>
              <a:defRPr sz="1120"/>
            </a:lvl3pPr>
            <a:lvl4pPr marL="960120" indent="0">
              <a:buNone/>
              <a:defRPr sz="1120"/>
            </a:lvl4pPr>
            <a:lvl5pPr marL="1280160" indent="0">
              <a:buNone/>
              <a:defRPr sz="1120"/>
            </a:lvl5pPr>
            <a:lvl6pPr marL="1600200" indent="0">
              <a:buNone/>
              <a:defRPr sz="1120"/>
            </a:lvl6pPr>
            <a:lvl7pPr marL="1920240" indent="0">
              <a:buNone/>
              <a:defRPr sz="1120"/>
            </a:lvl7pPr>
            <a:lvl8pPr marL="2240280" indent="0">
              <a:buNone/>
              <a:defRPr sz="1120"/>
            </a:lvl8pPr>
            <a:lvl9pPr marL="2560320" indent="0">
              <a:buNone/>
              <a:defRPr sz="11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33" y="4165599"/>
            <a:ext cx="2849475" cy="2438400"/>
          </a:xfrm>
        </p:spPr>
        <p:txBody>
          <a:bodyPr>
            <a:normAutofit/>
          </a:bodyPr>
          <a:lstStyle>
            <a:lvl1pPr marL="0" indent="0" algn="ctr">
              <a:buNone/>
              <a:defRPr sz="126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1492409" cy="9144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493" y="609601"/>
            <a:ext cx="5393267" cy="264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94" y="3556001"/>
            <a:ext cx="5393266" cy="447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1076" y="8154761"/>
            <a:ext cx="6002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0898" y="8154761"/>
            <a:ext cx="372016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322" y="8154761"/>
            <a:ext cx="28943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ctr" defTabSz="320040" rtl="0" eaLnBrk="1" latinLnBrk="0" hangingPunct="1">
        <a:spcBef>
          <a:spcPct val="0"/>
        </a:spcBef>
        <a:buNone/>
        <a:defRPr sz="28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0025" indent="-20002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20065" indent="-20002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40105" indent="-20002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80135" indent="-12001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00175" indent="-12001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6022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08026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40030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72034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1492409" cy="9144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493" y="609601"/>
            <a:ext cx="5393267" cy="264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94" y="3556001"/>
            <a:ext cx="5393266" cy="447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1076" y="8154761"/>
            <a:ext cx="6002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0898" y="8154761"/>
            <a:ext cx="372016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322" y="8154761"/>
            <a:ext cx="28943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ctr" defTabSz="320040" rtl="0" eaLnBrk="1" latinLnBrk="0" hangingPunct="1">
        <a:spcBef>
          <a:spcPct val="0"/>
        </a:spcBef>
        <a:buNone/>
        <a:defRPr sz="28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0025" indent="-20002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20065" indent="-20002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40105" indent="-20002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80135" indent="-12001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00175" indent="-120015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6022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08026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40030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720340" indent="-160020" algn="l" defTabSz="320040" rtl="0" eaLnBrk="1" latinLnBrk="0" hangingPunct="1">
        <a:spcBef>
          <a:spcPct val="20000"/>
        </a:spcBef>
        <a:spcAft>
          <a:spcPts val="4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32004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78E0-5BDF-57EE-73D6-F4B624CE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970"/>
            <a:ext cx="5334001" cy="2348030"/>
          </a:xfrm>
        </p:spPr>
        <p:txBody>
          <a:bodyPr>
            <a:normAutofit/>
          </a:bodyPr>
          <a:lstStyle/>
          <a:p>
            <a:pPr algn="l"/>
            <a:r>
              <a:rPr lang="en-US" sz="3600" i="0" spc="100" dirty="0">
                <a:solidFill>
                  <a:schemeClr val="accent1">
                    <a:lumMod val="50000"/>
                  </a:schemeClr>
                </a:solidFill>
                <a:effectLst/>
                <a:latin typeface="Crimson Text"/>
              </a:rPr>
              <a:t>Feminist Ethnography</a:t>
            </a:r>
            <a:br>
              <a:rPr lang="en-US" b="0" i="0" spc="100" dirty="0">
                <a:solidFill>
                  <a:schemeClr val="accent1">
                    <a:lumMod val="50000"/>
                  </a:schemeClr>
                </a:solidFill>
                <a:effectLst/>
                <a:latin typeface="Crimson Text"/>
              </a:rPr>
            </a:br>
            <a:r>
              <a:rPr lang="en-US" sz="2400" b="0" i="0" spc="25" dirty="0">
                <a:solidFill>
                  <a:schemeClr val="accent1">
                    <a:lumMod val="50000"/>
                  </a:schemeClr>
                </a:solidFill>
                <a:effectLst/>
                <a:latin typeface="Oswald" panose="00000500000000000000" pitchFamily="2" charset="0"/>
              </a:rPr>
              <a:t>Thinking through Methodologies, Challenges, and Possibilities, Second Edition</a:t>
            </a:r>
            <a:br>
              <a:rPr lang="en-US" b="0" i="0" spc="25" dirty="0">
                <a:solidFill>
                  <a:schemeClr val="accent1">
                    <a:lumMod val="50000"/>
                  </a:schemeClr>
                </a:solidFill>
                <a:effectLst/>
                <a:latin typeface="Oswald" panose="00000500000000000000" pitchFamily="2" charset="0"/>
              </a:rPr>
            </a:br>
            <a:br>
              <a:rPr lang="en-US" sz="3200" b="0" i="0" spc="25" dirty="0">
                <a:solidFill>
                  <a:schemeClr val="accent1">
                    <a:lumMod val="50000"/>
                  </a:schemeClr>
                </a:solidFill>
                <a:effectLst/>
                <a:latin typeface="Oswald" panose="00000500000000000000" pitchFamily="2" charset="0"/>
              </a:rPr>
            </a:br>
            <a:r>
              <a:rPr lang="en-US" sz="1800" i="0" cap="all" spc="25" dirty="0">
                <a:solidFill>
                  <a:schemeClr val="accent1">
                    <a:lumMod val="50000"/>
                  </a:schemeClr>
                </a:solidFill>
                <a:effectLst/>
                <a:latin typeface="Oswald" panose="00000500000000000000" pitchFamily="2" charset="0"/>
              </a:rPr>
              <a:t>DÁNA-AIN DAVIS AND CHRISTA CRAVEN</a:t>
            </a:r>
            <a:endParaRPr lang="en-US" sz="3200" i="0" cap="all" spc="25" dirty="0">
              <a:solidFill>
                <a:schemeClr val="accent1">
                  <a:lumMod val="50000"/>
                </a:schemeClr>
              </a:solidFill>
              <a:effectLst/>
              <a:latin typeface="Oswald" panose="00000500000000000000" pitchFamily="2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129C212-A3A4-BEF3-7FD4-F2BBB836B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5" y="2761058"/>
            <a:ext cx="3010829" cy="45720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36000"/>
              </a:prstClr>
            </a:outerShdw>
          </a:effectLst>
        </p:spPr>
      </p:pic>
      <p:pic>
        <p:nvPicPr>
          <p:cNvPr id="7" name="Picture 6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89685C71-53E9-CCF1-AC17-71900DBB9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08" y="7620000"/>
            <a:ext cx="3983182" cy="10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584F5117-EE3B-C2E4-C01A-A7458D574780}"/>
              </a:ext>
            </a:extLst>
          </p:cNvPr>
          <p:cNvSpPr txBox="1"/>
          <p:nvPr/>
        </p:nvSpPr>
        <p:spPr>
          <a:xfrm>
            <a:off x="4724400" y="8867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Rowman &amp; Littlefield</a:t>
            </a:r>
            <a:endParaRPr lang="en-US" sz="1200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5B2A309-E2DF-BFE0-AF68-30782210E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4" y="457200"/>
            <a:ext cx="5880771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D89E14B-F7BF-B1D9-376A-59F980139C89}"/>
              </a:ext>
            </a:extLst>
          </p:cNvPr>
          <p:cNvSpPr txBox="1"/>
          <p:nvPr/>
        </p:nvSpPr>
        <p:spPr>
          <a:xfrm>
            <a:off x="4724400" y="8867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Rowman &amp; Littlefield</a:t>
            </a:r>
            <a:endParaRPr lang="en-US" sz="12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1E820E-EF56-922A-9B41-5D70518A5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6" y="457200"/>
            <a:ext cx="593508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9912713-0F27-5AAE-F655-2EBF6D6FC423}"/>
              </a:ext>
            </a:extLst>
          </p:cNvPr>
          <p:cNvSpPr txBox="1"/>
          <p:nvPr/>
        </p:nvSpPr>
        <p:spPr>
          <a:xfrm>
            <a:off x="4724400" y="8867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Rowman &amp; Littlefield</a:t>
            </a:r>
            <a:endParaRPr lang="en-US" sz="1200" dirty="0"/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E4BF7AA4-0527-1F7F-5F5B-05DE77D9A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7" y="457200"/>
            <a:ext cx="5884286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9912713-0F27-5AAE-F655-2EBF6D6FC423}"/>
              </a:ext>
            </a:extLst>
          </p:cNvPr>
          <p:cNvSpPr txBox="1"/>
          <p:nvPr/>
        </p:nvSpPr>
        <p:spPr>
          <a:xfrm>
            <a:off x="4724400" y="8867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Rowman &amp; Littlefield</a:t>
            </a:r>
            <a:endParaRPr lang="en-US" sz="1200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0F7B2F-7E3F-1D37-879F-6967D08B7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" y="457200"/>
            <a:ext cx="588733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9912713-0F27-5AAE-F655-2EBF6D6FC423}"/>
              </a:ext>
            </a:extLst>
          </p:cNvPr>
          <p:cNvSpPr txBox="1"/>
          <p:nvPr/>
        </p:nvSpPr>
        <p:spPr>
          <a:xfrm>
            <a:off x="4724400" y="8867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Rowman &amp; Littlefield</a:t>
            </a:r>
            <a:endParaRPr lang="en-US" sz="1200" dirty="0"/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C31EC34-8B19-91CD-5DDB-2D513D47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7" y="457200"/>
            <a:ext cx="5899406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9912713-0F27-5AAE-F655-2EBF6D6FC423}"/>
              </a:ext>
            </a:extLst>
          </p:cNvPr>
          <p:cNvSpPr txBox="1"/>
          <p:nvPr/>
        </p:nvSpPr>
        <p:spPr>
          <a:xfrm>
            <a:off x="4724400" y="8867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Rowman &amp; Littlefield</a:t>
            </a:r>
            <a:endParaRPr lang="en-US" sz="1200" dirty="0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5E5F46C-DCDB-3FDE-0E1A-F7A0966CD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57200"/>
            <a:ext cx="61722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3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62</TotalTime>
  <Words>45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Crimson Text</vt:lpstr>
      <vt:lpstr>Oswald</vt:lpstr>
      <vt:lpstr>Parallax</vt:lpstr>
      <vt:lpstr>1_Parallax</vt:lpstr>
      <vt:lpstr>Feminist Ethnography Thinking through Methodologies, Challenges, and Possibilities, Second Edition  DÁNA-AIN DAVIS AND CHRISTA CRAVEN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 Ethnography Thinking through Methodologies, Challenges, and Possibilities, Second Edition  DÁNA-AIN DAVIS AND CHRISTA CRAVEN</dc:title>
  <dc:creator>Samantha Delwarte</dc:creator>
  <cp:lastModifiedBy>Samantha Delwarte</cp:lastModifiedBy>
  <cp:revision>7</cp:revision>
  <dcterms:created xsi:type="dcterms:W3CDTF">2022-04-28T13:54:00Z</dcterms:created>
  <dcterms:modified xsi:type="dcterms:W3CDTF">2022-06-06T19:43:48Z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2022-03-01T00:00:00Z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2022-04-28T00:00:00Z</vt:filetime>
  </property>
</Properties>
</file>