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EB4C-5EFB-479A-9D94-E88BCA927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24C3A-32BE-448C-B0E0-89EF27E80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6D650-DE85-430D-88DB-43764497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1A503-4837-4891-8A2B-2B6D7FC1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0C0B1-E8F4-4A9F-91E7-DCE4F470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3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6ABA-4C87-40AF-A2EC-14014BF1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E3768-A856-45FD-A23F-378E1FC9A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E3924-297F-4A86-A5EE-8643B8317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068BD-F6D3-4679-B1A1-75F45586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8CBB0-2AA0-4765-A4AB-DE0E462D4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3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F465CE-DD59-4276-92A6-F0183C45E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563FC-4548-4907-BD99-890933335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DF896-6D68-4502-BD02-DAA731CF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FF93A-DF66-4D5C-B4D4-F27157B0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7A2FB-9CC1-4245-BC69-44534202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5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9B05DD-EFA8-1903-8FD6-0236B08903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6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3D731-E9F9-C840-6738-9B83BAC7A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r="14281"/>
          <a:stretch/>
        </p:blipFill>
        <p:spPr>
          <a:xfrm>
            <a:off x="112921" y="5930361"/>
            <a:ext cx="698809" cy="720574"/>
          </a:xfrm>
          <a:prstGeom prst="rect">
            <a:avLst/>
          </a:prstGeom>
          <a:effectLst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2BB0D9-FC8E-AA57-F000-D36C543B7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5525" y="223723"/>
            <a:ext cx="10835971" cy="12468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 i="0">
                <a:solidFill>
                  <a:schemeClr val="accent1"/>
                </a:solidFill>
                <a:latin typeface="Barlow Condensed SemiBold" pitchFamily="2" charset="77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9C9365-BC8C-2206-6FED-98EE48641E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4952" y="1825625"/>
            <a:ext cx="10835971" cy="5687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3000" b="1" i="0">
                <a:solidFill>
                  <a:schemeClr val="accent5"/>
                </a:solidFill>
                <a:latin typeface="Barlow Condensed SemiBold" pitchFamily="2" charset="77"/>
              </a:defRPr>
            </a:lvl1pPr>
            <a:lvl2pPr marL="365760" indent="-36576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5A96"/>
              </a:buClr>
              <a:buSzPct val="115000"/>
              <a:buFont typeface="System Font Regular"/>
              <a:buChar char="●"/>
              <a:defRPr sz="2000">
                <a:solidFill>
                  <a:srgbClr val="67747E"/>
                </a:solidFill>
                <a:latin typeface="Barlow" pitchFamily="2" charset="77"/>
              </a:defRPr>
            </a:lvl2pPr>
          </a:lstStyle>
          <a:p>
            <a:pPr lvl="0"/>
            <a:r>
              <a:rPr lang="en-US" dirty="0"/>
              <a:t>Write a subheading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7021D-CC69-64FF-2D09-43EA8A9C2B2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194951" y="2394408"/>
            <a:ext cx="10835971" cy="3770722"/>
          </a:xfrm>
        </p:spPr>
        <p:txBody>
          <a:bodyPr>
            <a:normAutofit/>
          </a:bodyPr>
          <a:lstStyle>
            <a:lvl1pPr marL="228600" indent="-228600">
              <a:buClr>
                <a:schemeClr val="accent1"/>
              </a:buClr>
              <a:buSzPct val="115000"/>
              <a:buFont typeface="System Font Regular"/>
              <a:buChar char="●"/>
              <a:defRPr sz="2000">
                <a:solidFill>
                  <a:schemeClr val="accent5"/>
                </a:solidFill>
                <a:latin typeface="Barlow" pitchFamily="2" charset="77"/>
              </a:defRPr>
            </a:lvl1pPr>
            <a:lvl2pPr marL="685800" indent="-228600">
              <a:buClr>
                <a:schemeClr val="accent1"/>
              </a:buClr>
              <a:buSzPct val="115000"/>
              <a:buFont typeface="System Font Regular"/>
              <a:buChar char="●"/>
              <a:defRPr sz="2000">
                <a:solidFill>
                  <a:schemeClr val="accent5"/>
                </a:solidFill>
                <a:latin typeface="Barlow" pitchFamily="2" charset="77"/>
              </a:defRPr>
            </a:lvl2pPr>
            <a:lvl3pPr marL="1143000" indent="-228600">
              <a:buClr>
                <a:schemeClr val="accent1"/>
              </a:buClr>
              <a:buSzPct val="115000"/>
              <a:buFont typeface="System Font Regular"/>
              <a:buChar char="●"/>
              <a:defRPr sz="2000">
                <a:solidFill>
                  <a:schemeClr val="accent5"/>
                </a:solidFill>
                <a:latin typeface="Barlow" pitchFamily="2" charset="77"/>
              </a:defRPr>
            </a:lvl3pPr>
            <a:lvl4pPr marL="1600200" indent="-228600">
              <a:buClr>
                <a:schemeClr val="accent1"/>
              </a:buClr>
              <a:buSzPct val="115000"/>
              <a:buFont typeface="System Font Regular"/>
              <a:buChar char="●"/>
              <a:defRPr sz="2000">
                <a:solidFill>
                  <a:schemeClr val="accent5"/>
                </a:solidFill>
                <a:latin typeface="Barlow" pitchFamily="2" charset="77"/>
              </a:defRPr>
            </a:lvl4pPr>
            <a:lvl5pPr marL="2057400" indent="-228600">
              <a:buClr>
                <a:schemeClr val="accent1"/>
              </a:buClr>
              <a:buSzPct val="115000"/>
              <a:buFont typeface="System Font Regular"/>
              <a:buChar char="●"/>
              <a:defRPr sz="2000">
                <a:solidFill>
                  <a:schemeClr val="accent5"/>
                </a:solidFill>
                <a:latin typeface="Barlow" pitchFamily="2" charset="77"/>
              </a:defRPr>
            </a:lvl5pPr>
          </a:lstStyle>
          <a:p>
            <a:pPr lvl="0"/>
            <a:r>
              <a:rPr lang="en-US" dirty="0"/>
              <a:t>Ipsum lorem dolor sot as </a:t>
            </a:r>
            <a:r>
              <a:rPr lang="en-US" dirty="0" err="1"/>
              <a:t>jfasdf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170A2B-BA06-7B21-F08D-0B3C24B71B09}"/>
              </a:ext>
            </a:extLst>
          </p:cNvPr>
          <p:cNvSpPr/>
          <p:nvPr userDrawn="1"/>
        </p:nvSpPr>
        <p:spPr>
          <a:xfrm>
            <a:off x="11628248" y="6437991"/>
            <a:ext cx="402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C9868A3-6D81-B749-AA43-5FE59DE70CE7}" type="slidenum">
              <a:rPr lang="en-US" sz="1200" b="1" i="0" smtClean="0">
                <a:solidFill>
                  <a:schemeClr val="accent5"/>
                </a:solidFill>
                <a:latin typeface="Barlow" pitchFamily="2" charset="77"/>
              </a:rPr>
              <a:pPr/>
              <a:t>‹#›</a:t>
            </a:fld>
            <a:endParaRPr lang="en-US" sz="1200" b="1" i="0" dirty="0">
              <a:solidFill>
                <a:schemeClr val="accent5"/>
              </a:solidFill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4352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  <p15:guide id="5" pos="816">
          <p15:clr>
            <a:srgbClr val="FBAE40"/>
          </p15:clr>
        </p15:guide>
        <p15:guide id="6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7C8E-A3B6-4C7E-A355-1602F00A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6F7A6-B19E-46C9-A3C3-799F5C7A3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2D08E-BFDE-4DD3-B15E-BCB15B48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F7323-8530-4332-BEB0-961B2FAD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1762B-8572-45B0-B45C-86E85460B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B87B-B19F-45AB-919B-F93DE432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EF1F2-F185-4DCA-9B47-E27E32F00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D2A16-B1EA-48ED-ACB8-CC82E3D6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2B3E9-AF24-4878-AF7B-08515AFC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4947E-7D68-4950-BDFC-BA0FAD21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943C-4006-4577-A892-567CA0B2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EB80A-4061-4CA0-BB8E-7FDB9B7E3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80FAD-FD46-45B2-8FF8-733A4AFE6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2D2A2-118B-4EBF-939F-A482BE73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E207D-6955-4C70-8A33-727A4100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68834-75DA-43DD-8488-9F3807DD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5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A8E71-FEAA-4D7B-A436-0D186AF3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3088A-8554-401B-A359-65940078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524CF-106D-4CC3-AE62-D27F17A59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7FF75-12EA-4358-9186-BD9C99705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0E220-7448-4FCF-980E-F46834033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B594F-41E5-4D79-808A-D71C20FA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CFB953-E4E5-415B-A993-F8583C4B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F641F-6DC6-4FE5-BABD-FF1CC17A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5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ABA7-B354-4F1F-A6D2-447CEAEEB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C6370-6A25-4EC4-AE56-22A5F205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C8433-F323-4044-AE5E-A125C0F2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047F6-649F-4AD8-8E6D-1D2FCE125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2B4A51-1AFC-4711-9D97-1475F507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15AA6-DF4F-44B2-831B-A9895432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FBCE4-1821-4B53-B355-6B34CE84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1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6EFD1-9C0B-4D42-A0D8-484DAAD8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6D41E-EA5C-4BC2-AB29-7879EDD7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46F8F-8F3D-4F9C-B09C-10974C97F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DF451-7B6E-4D98-B356-A2436472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36AE9-BA76-4A37-89F8-1CBBBA2A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C8CDF-40B6-430A-8978-75A98FCD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3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3E20-8D73-49EE-A04D-A401991E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1213BA-8CBE-4C01-9C1D-6819E6702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5F3D3-C311-4DC5-BC55-30F90EB84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B5F8D-E5A8-4A2E-B88E-DDEF96AD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E6856-BC74-4035-BF52-1E3C9F8DA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641AD-D8B1-44A3-A62E-1B51CC0F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8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33E92-160A-430F-9BA7-0C755508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F724B-FAF6-4A85-AA10-5069AA86A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432CB-8588-41ED-A288-0F5078AF8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897D4-2199-44D2-AB3A-A051205DAAB4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1A8F0-C36E-4268-9E44-FE06886F0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41C97-3E34-4086-8C4E-54BF9E3272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4CB05-CBB9-4BB2-AADA-AE149AA4E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7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8A40E-546B-7ED4-B97E-4DF95FB573B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667" y="239713"/>
            <a:ext cx="12107333" cy="124618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Equitable STEAM Education for MLs (ESEM) framework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761A8D4-26A8-4ECD-871F-69D83C97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54" y="1485900"/>
            <a:ext cx="6216691" cy="504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hlinkClick r:id="rId3" action="ppaction://hlinksldjump" tooltip="Key Teaching Practice 1"/>
            <a:extLst>
              <a:ext uri="{FF2B5EF4-FFF2-40B4-BE49-F238E27FC236}">
                <a16:creationId xmlns:a16="http://schemas.microsoft.com/office/drawing/2014/main" id="{2176314F-06F3-41F8-9DCE-7D648DD3D462}"/>
              </a:ext>
            </a:extLst>
          </p:cNvPr>
          <p:cNvSpPr/>
          <p:nvPr/>
        </p:nvSpPr>
        <p:spPr>
          <a:xfrm>
            <a:off x="3767666" y="2192867"/>
            <a:ext cx="1693334" cy="171873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4" action="ppaction://hlinksldjump" tooltip="Key Teaching Practice 2"/>
            <a:extLst>
              <a:ext uri="{FF2B5EF4-FFF2-40B4-BE49-F238E27FC236}">
                <a16:creationId xmlns:a16="http://schemas.microsoft.com/office/drawing/2014/main" id="{6DC8D730-4F4E-4F6B-B230-D24B44F92821}"/>
              </a:ext>
            </a:extLst>
          </p:cNvPr>
          <p:cNvSpPr/>
          <p:nvPr/>
        </p:nvSpPr>
        <p:spPr>
          <a:xfrm>
            <a:off x="3793061" y="4216399"/>
            <a:ext cx="1693334" cy="171873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5" action="ppaction://hlinksldjump" tooltip="Key Teaching Practice 3"/>
            <a:extLst>
              <a:ext uri="{FF2B5EF4-FFF2-40B4-BE49-F238E27FC236}">
                <a16:creationId xmlns:a16="http://schemas.microsoft.com/office/drawing/2014/main" id="{7120E73D-6404-4EDB-B645-F042D35A96A5}"/>
              </a:ext>
            </a:extLst>
          </p:cNvPr>
          <p:cNvSpPr/>
          <p:nvPr/>
        </p:nvSpPr>
        <p:spPr>
          <a:xfrm>
            <a:off x="6670653" y="2192866"/>
            <a:ext cx="1693334" cy="171873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6" action="ppaction://hlinksldjump" tooltip="Key Teaching Practice 4"/>
            <a:extLst>
              <a:ext uri="{FF2B5EF4-FFF2-40B4-BE49-F238E27FC236}">
                <a16:creationId xmlns:a16="http://schemas.microsoft.com/office/drawing/2014/main" id="{BFB159D7-8F48-4630-8CAF-6FCB101912A8}"/>
              </a:ext>
            </a:extLst>
          </p:cNvPr>
          <p:cNvSpPr/>
          <p:nvPr/>
        </p:nvSpPr>
        <p:spPr>
          <a:xfrm>
            <a:off x="6670653" y="4140199"/>
            <a:ext cx="1693334" cy="171873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7B3480-6D11-4365-95B2-CD0C6BBF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68" y="1006350"/>
            <a:ext cx="10960663" cy="4845299"/>
          </a:xfrm>
          <a:prstGeom prst="rect">
            <a:avLst/>
          </a:prstGeom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0F9D38F4-8A76-4456-94A3-3F1CD8EE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89" y="5851649"/>
            <a:ext cx="778024" cy="6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7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7FC5A0-C72D-427F-BFA5-9E5EA97E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0" y="1101605"/>
            <a:ext cx="11278180" cy="4654789"/>
          </a:xfrm>
          <a:prstGeom prst="rect">
            <a:avLst/>
          </a:prstGeom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CB80EEC1-20F5-4B25-A39B-219C60081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89" y="5851649"/>
            <a:ext cx="778024" cy="6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AFCACA-386D-4D91-B84B-69085651F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3" y="1339742"/>
            <a:ext cx="11360734" cy="4178515"/>
          </a:xfrm>
          <a:prstGeom prst="rect">
            <a:avLst/>
          </a:prstGeom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9E918B1D-7F02-4D0B-AF9A-09E81017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89" y="5851649"/>
            <a:ext cx="778024" cy="6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FE677D-BF0E-408A-8058-DD68E302C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13" y="1177809"/>
            <a:ext cx="11151173" cy="4502381"/>
          </a:xfrm>
          <a:prstGeom prst="rect">
            <a:avLst/>
          </a:prstGeom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488A2279-BD8D-4C1A-B9F6-9217E71C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789" y="5851649"/>
            <a:ext cx="778024" cy="6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28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System Font Regular</vt:lpstr>
      <vt:lpstr>Arial</vt:lpstr>
      <vt:lpstr>Barlow</vt:lpstr>
      <vt:lpstr>Barlow Condensed SemiBold</vt:lpstr>
      <vt:lpstr>Calibri</vt:lpstr>
      <vt:lpstr>Calibri Light</vt:lpstr>
      <vt:lpstr>Office Theme</vt:lpstr>
      <vt:lpstr>Equitable STEAM Education for MLs (ESEM) framework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Equitable STEAM Education for MLs (ESEM) framework</dc:title>
  <dc:creator>Eun Kyung Ko</dc:creator>
  <cp:lastModifiedBy>Eun Kyung Ko</cp:lastModifiedBy>
  <cp:revision>2</cp:revision>
  <dcterms:created xsi:type="dcterms:W3CDTF">2025-03-28T18:59:54Z</dcterms:created>
  <dcterms:modified xsi:type="dcterms:W3CDTF">2025-03-28T19:13:57Z</dcterms:modified>
</cp:coreProperties>
</file>