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63" r:id="rId3"/>
    <p:sldId id="258" r:id="rId4"/>
    <p:sldId id="259" r:id="rId5"/>
    <p:sldId id="260" r:id="rId6"/>
    <p:sldId id="261" r:id="rId7"/>
    <p:sldId id="262" r:id="rId8"/>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gMn68Q1itJ9aODKk7Yz+I1SuVD4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8"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9" name="Google Shape;59;p1: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5f5fe057d9_0_5: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5f5fe057d9_0_5:notes"/>
          <p:cNvSpPr txBox="1">
            <a:spLocks noGrp="1"/>
          </p:cNvSpPr>
          <p:nvPr>
            <p:ph type="body" idx="1"/>
          </p:nvPr>
        </p:nvSpPr>
        <p:spPr>
          <a:xfrm>
            <a:off x="679750" y="4715125"/>
            <a:ext cx="5438100" cy="446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6: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2" name="Google Shape;72;p6: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7: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 name="Google Shape;78;p7: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8: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8: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9: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9: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0: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10: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35f62090fd2_0_4"/>
          <p:cNvSpPr txBox="1">
            <a:spLocks noGrp="1"/>
          </p:cNvSpPr>
          <p:nvPr>
            <p:ph type="ctrTitle"/>
          </p:nvPr>
        </p:nvSpPr>
        <p:spPr>
          <a:xfrm>
            <a:off x="415611" y="992767"/>
            <a:ext cx="11360700" cy="27369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6900"/>
              <a:buNone/>
              <a:defRPr sz="6900"/>
            </a:lvl1pPr>
            <a:lvl2pPr lvl="1" algn="ctr">
              <a:spcBef>
                <a:spcPts val="0"/>
              </a:spcBef>
              <a:spcAft>
                <a:spcPts val="0"/>
              </a:spcAft>
              <a:buSzPts val="6900"/>
              <a:buNone/>
              <a:defRPr sz="6900"/>
            </a:lvl2pPr>
            <a:lvl3pPr lvl="2" algn="ctr">
              <a:spcBef>
                <a:spcPts val="0"/>
              </a:spcBef>
              <a:spcAft>
                <a:spcPts val="0"/>
              </a:spcAft>
              <a:buSzPts val="6900"/>
              <a:buNone/>
              <a:defRPr sz="6900"/>
            </a:lvl3pPr>
            <a:lvl4pPr lvl="3" algn="ctr">
              <a:spcBef>
                <a:spcPts val="0"/>
              </a:spcBef>
              <a:spcAft>
                <a:spcPts val="0"/>
              </a:spcAft>
              <a:buSzPts val="6900"/>
              <a:buNone/>
              <a:defRPr sz="6900"/>
            </a:lvl4pPr>
            <a:lvl5pPr lvl="4" algn="ctr">
              <a:spcBef>
                <a:spcPts val="0"/>
              </a:spcBef>
              <a:spcAft>
                <a:spcPts val="0"/>
              </a:spcAft>
              <a:buSzPts val="6900"/>
              <a:buNone/>
              <a:defRPr sz="6900"/>
            </a:lvl5pPr>
            <a:lvl6pPr lvl="5" algn="ctr">
              <a:spcBef>
                <a:spcPts val="0"/>
              </a:spcBef>
              <a:spcAft>
                <a:spcPts val="0"/>
              </a:spcAft>
              <a:buSzPts val="6900"/>
              <a:buNone/>
              <a:defRPr sz="6900"/>
            </a:lvl6pPr>
            <a:lvl7pPr lvl="6" algn="ctr">
              <a:spcBef>
                <a:spcPts val="0"/>
              </a:spcBef>
              <a:spcAft>
                <a:spcPts val="0"/>
              </a:spcAft>
              <a:buSzPts val="6900"/>
              <a:buNone/>
              <a:defRPr sz="6900"/>
            </a:lvl7pPr>
            <a:lvl8pPr lvl="7" algn="ctr">
              <a:spcBef>
                <a:spcPts val="0"/>
              </a:spcBef>
              <a:spcAft>
                <a:spcPts val="0"/>
              </a:spcAft>
              <a:buSzPts val="6900"/>
              <a:buNone/>
              <a:defRPr sz="6900"/>
            </a:lvl8pPr>
            <a:lvl9pPr lvl="8" algn="ctr">
              <a:spcBef>
                <a:spcPts val="0"/>
              </a:spcBef>
              <a:spcAft>
                <a:spcPts val="0"/>
              </a:spcAft>
              <a:buSzPts val="6900"/>
              <a:buNone/>
              <a:defRPr sz="6900"/>
            </a:lvl9pPr>
          </a:lstStyle>
          <a:p>
            <a:endParaRPr/>
          </a:p>
        </p:txBody>
      </p:sp>
      <p:sp>
        <p:nvSpPr>
          <p:cNvPr id="11" name="Google Shape;11;g35f62090fd2_0_4"/>
          <p:cNvSpPr txBox="1">
            <a:spLocks noGrp="1"/>
          </p:cNvSpPr>
          <p:nvPr>
            <p:ph type="subTitle" idx="1"/>
          </p:nvPr>
        </p:nvSpPr>
        <p:spPr>
          <a:xfrm>
            <a:off x="415600" y="3778833"/>
            <a:ext cx="11360700" cy="10569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12" name="Google Shape;12;g35f62090fd2_0_4"/>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g35f62090fd2_0_39"/>
          <p:cNvSpPr txBox="1">
            <a:spLocks noGrp="1"/>
          </p:cNvSpPr>
          <p:nvPr>
            <p:ph type="title" hasCustomPrompt="1"/>
          </p:nvPr>
        </p:nvSpPr>
        <p:spPr>
          <a:xfrm>
            <a:off x="415600" y="1474833"/>
            <a:ext cx="11360700" cy="26181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16000"/>
              <a:buNone/>
              <a:defRPr sz="16000"/>
            </a:lvl1pPr>
            <a:lvl2pPr lvl="1" algn="ctr">
              <a:spcBef>
                <a:spcPts val="0"/>
              </a:spcBef>
              <a:spcAft>
                <a:spcPts val="0"/>
              </a:spcAft>
              <a:buSzPts val="16000"/>
              <a:buNone/>
              <a:defRPr sz="16000"/>
            </a:lvl2pPr>
            <a:lvl3pPr lvl="2" algn="ctr">
              <a:spcBef>
                <a:spcPts val="0"/>
              </a:spcBef>
              <a:spcAft>
                <a:spcPts val="0"/>
              </a:spcAft>
              <a:buSzPts val="16000"/>
              <a:buNone/>
              <a:defRPr sz="16000"/>
            </a:lvl3pPr>
            <a:lvl4pPr lvl="3" algn="ctr">
              <a:spcBef>
                <a:spcPts val="0"/>
              </a:spcBef>
              <a:spcAft>
                <a:spcPts val="0"/>
              </a:spcAft>
              <a:buSzPts val="16000"/>
              <a:buNone/>
              <a:defRPr sz="16000"/>
            </a:lvl4pPr>
            <a:lvl5pPr lvl="4" algn="ctr">
              <a:spcBef>
                <a:spcPts val="0"/>
              </a:spcBef>
              <a:spcAft>
                <a:spcPts val="0"/>
              </a:spcAft>
              <a:buSzPts val="16000"/>
              <a:buNone/>
              <a:defRPr sz="16000"/>
            </a:lvl5pPr>
            <a:lvl6pPr lvl="5" algn="ctr">
              <a:spcBef>
                <a:spcPts val="0"/>
              </a:spcBef>
              <a:spcAft>
                <a:spcPts val="0"/>
              </a:spcAft>
              <a:buSzPts val="16000"/>
              <a:buNone/>
              <a:defRPr sz="16000"/>
            </a:lvl6pPr>
            <a:lvl7pPr lvl="6" algn="ctr">
              <a:spcBef>
                <a:spcPts val="0"/>
              </a:spcBef>
              <a:spcAft>
                <a:spcPts val="0"/>
              </a:spcAft>
              <a:buSzPts val="16000"/>
              <a:buNone/>
              <a:defRPr sz="16000"/>
            </a:lvl7pPr>
            <a:lvl8pPr lvl="7" algn="ctr">
              <a:spcBef>
                <a:spcPts val="0"/>
              </a:spcBef>
              <a:spcAft>
                <a:spcPts val="0"/>
              </a:spcAft>
              <a:buSzPts val="16000"/>
              <a:buNone/>
              <a:defRPr sz="16000"/>
            </a:lvl8pPr>
            <a:lvl9pPr lvl="8" algn="ctr">
              <a:spcBef>
                <a:spcPts val="0"/>
              </a:spcBef>
              <a:spcAft>
                <a:spcPts val="0"/>
              </a:spcAft>
              <a:buSzPts val="16000"/>
              <a:buNone/>
              <a:defRPr sz="16000"/>
            </a:lvl9pPr>
          </a:lstStyle>
          <a:p>
            <a:r>
              <a:t>xx%</a:t>
            </a:r>
          </a:p>
        </p:txBody>
      </p:sp>
      <p:sp>
        <p:nvSpPr>
          <p:cNvPr id="46" name="Google Shape;46;g35f62090fd2_0_39"/>
          <p:cNvSpPr txBox="1">
            <a:spLocks noGrp="1"/>
          </p:cNvSpPr>
          <p:nvPr>
            <p:ph type="body" idx="1"/>
          </p:nvPr>
        </p:nvSpPr>
        <p:spPr>
          <a:xfrm>
            <a:off x="415600" y="4202967"/>
            <a:ext cx="11360700" cy="1734300"/>
          </a:xfrm>
          <a:prstGeom prst="rect">
            <a:avLst/>
          </a:prstGeom>
        </p:spPr>
        <p:txBody>
          <a:bodyPr spcFirstLastPara="1" wrap="square" lIns="121900" tIns="121900" rIns="121900" bIns="121900" anchor="t" anchorCtr="0">
            <a:normAutofit/>
          </a:bodyPr>
          <a:lstStyle>
            <a:lvl1pPr marL="457200" lvl="0" indent="-381000" algn="ctr">
              <a:spcBef>
                <a:spcPts val="0"/>
              </a:spcBef>
              <a:spcAft>
                <a:spcPts val="0"/>
              </a:spcAft>
              <a:buSzPts val="2400"/>
              <a:buChar char="●"/>
              <a:defRPr/>
            </a:lvl1pPr>
            <a:lvl2pPr marL="914400" lvl="1" indent="-349250" algn="ctr">
              <a:spcBef>
                <a:spcPts val="0"/>
              </a:spcBef>
              <a:spcAft>
                <a:spcPts val="0"/>
              </a:spcAft>
              <a:buSzPts val="1900"/>
              <a:buChar char="○"/>
              <a:defRPr/>
            </a:lvl2pPr>
            <a:lvl3pPr marL="1371600" lvl="2" indent="-349250" algn="ctr">
              <a:spcBef>
                <a:spcPts val="0"/>
              </a:spcBef>
              <a:spcAft>
                <a:spcPts val="0"/>
              </a:spcAft>
              <a:buSzPts val="1900"/>
              <a:buChar char="■"/>
              <a:defRPr/>
            </a:lvl3pPr>
            <a:lvl4pPr marL="1828800" lvl="3" indent="-349250" algn="ctr">
              <a:spcBef>
                <a:spcPts val="0"/>
              </a:spcBef>
              <a:spcAft>
                <a:spcPts val="0"/>
              </a:spcAft>
              <a:buSzPts val="1900"/>
              <a:buChar char="●"/>
              <a:defRPr/>
            </a:lvl4pPr>
            <a:lvl5pPr marL="2286000" lvl="4" indent="-349250" algn="ctr">
              <a:spcBef>
                <a:spcPts val="0"/>
              </a:spcBef>
              <a:spcAft>
                <a:spcPts val="0"/>
              </a:spcAft>
              <a:buSzPts val="1900"/>
              <a:buChar char="○"/>
              <a:defRPr/>
            </a:lvl5pPr>
            <a:lvl6pPr marL="2743200" lvl="5" indent="-349250" algn="ctr">
              <a:spcBef>
                <a:spcPts val="0"/>
              </a:spcBef>
              <a:spcAft>
                <a:spcPts val="0"/>
              </a:spcAft>
              <a:buSzPts val="1900"/>
              <a:buChar char="■"/>
              <a:defRPr/>
            </a:lvl6pPr>
            <a:lvl7pPr marL="3200400" lvl="6" indent="-349250" algn="ctr">
              <a:spcBef>
                <a:spcPts val="0"/>
              </a:spcBef>
              <a:spcAft>
                <a:spcPts val="0"/>
              </a:spcAft>
              <a:buSzPts val="1900"/>
              <a:buChar char="●"/>
              <a:defRPr/>
            </a:lvl7pPr>
            <a:lvl8pPr marL="3657600" lvl="7" indent="-349250" algn="ctr">
              <a:spcBef>
                <a:spcPts val="0"/>
              </a:spcBef>
              <a:spcAft>
                <a:spcPts val="0"/>
              </a:spcAft>
              <a:buSzPts val="1900"/>
              <a:buChar char="○"/>
              <a:defRPr/>
            </a:lvl8pPr>
            <a:lvl9pPr marL="4114800" lvl="8" indent="-349250" algn="ctr">
              <a:spcBef>
                <a:spcPts val="0"/>
              </a:spcBef>
              <a:spcAft>
                <a:spcPts val="0"/>
              </a:spcAft>
              <a:buSzPts val="1900"/>
              <a:buChar char="■"/>
              <a:defRPr/>
            </a:lvl9pPr>
          </a:lstStyle>
          <a:p>
            <a:endParaRPr/>
          </a:p>
        </p:txBody>
      </p:sp>
      <p:sp>
        <p:nvSpPr>
          <p:cNvPr id="47" name="Google Shape;47;g35f62090fd2_0_39"/>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g35f62090fd2_0_4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g35f62090fd2_0_45"/>
          <p:cNvSpPr txBox="1">
            <a:spLocks noGrp="1"/>
          </p:cNvSpPr>
          <p:nvPr>
            <p:ph type="title"/>
          </p:nvPr>
        </p:nvSpPr>
        <p:spPr>
          <a:xfrm>
            <a:off x="2592925" y="624110"/>
            <a:ext cx="8911800" cy="12810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168DBA"/>
              </a:buClr>
              <a:buSzPts val="1800"/>
              <a:buNone/>
              <a:defRPr/>
            </a:lvl1pPr>
            <a:lvl2pPr lvl="1" algn="l">
              <a:spcBef>
                <a:spcPts val="0"/>
              </a:spcBef>
              <a:spcAft>
                <a:spcPts val="0"/>
              </a:spcAft>
              <a:buSzPts val="3700"/>
              <a:buNone/>
              <a:defRPr/>
            </a:lvl2pPr>
            <a:lvl3pPr lvl="2" algn="l">
              <a:spcBef>
                <a:spcPts val="0"/>
              </a:spcBef>
              <a:spcAft>
                <a:spcPts val="0"/>
              </a:spcAft>
              <a:buSzPts val="3700"/>
              <a:buNone/>
              <a:defRPr/>
            </a:lvl3pPr>
            <a:lvl4pPr lvl="3" algn="l">
              <a:spcBef>
                <a:spcPts val="0"/>
              </a:spcBef>
              <a:spcAft>
                <a:spcPts val="0"/>
              </a:spcAft>
              <a:buSzPts val="3700"/>
              <a:buNone/>
              <a:defRPr/>
            </a:lvl4pPr>
            <a:lvl5pPr lvl="4" algn="l">
              <a:spcBef>
                <a:spcPts val="0"/>
              </a:spcBef>
              <a:spcAft>
                <a:spcPts val="0"/>
              </a:spcAft>
              <a:buSzPts val="3700"/>
              <a:buNone/>
              <a:defRPr/>
            </a:lvl5pPr>
            <a:lvl6pPr lvl="5" algn="l">
              <a:spcBef>
                <a:spcPts val="0"/>
              </a:spcBef>
              <a:spcAft>
                <a:spcPts val="0"/>
              </a:spcAft>
              <a:buSzPts val="3700"/>
              <a:buNone/>
              <a:defRPr/>
            </a:lvl6pPr>
            <a:lvl7pPr lvl="6" algn="l">
              <a:spcBef>
                <a:spcPts val="0"/>
              </a:spcBef>
              <a:spcAft>
                <a:spcPts val="0"/>
              </a:spcAft>
              <a:buSzPts val="3700"/>
              <a:buNone/>
              <a:defRPr/>
            </a:lvl7pPr>
            <a:lvl8pPr lvl="7" algn="l">
              <a:spcBef>
                <a:spcPts val="0"/>
              </a:spcBef>
              <a:spcAft>
                <a:spcPts val="0"/>
              </a:spcAft>
              <a:buSzPts val="3700"/>
              <a:buNone/>
              <a:defRPr/>
            </a:lvl8pPr>
            <a:lvl9pPr lvl="8" algn="l">
              <a:spcBef>
                <a:spcPts val="0"/>
              </a:spcBef>
              <a:spcAft>
                <a:spcPts val="0"/>
              </a:spcAft>
              <a:buSzPts val="3700"/>
              <a:buNone/>
              <a:defRPr/>
            </a:lvl9pPr>
          </a:lstStyle>
          <a:p>
            <a:endParaRPr/>
          </a:p>
        </p:txBody>
      </p:sp>
      <p:sp>
        <p:nvSpPr>
          <p:cNvPr id="52" name="Google Shape;52;g35f62090fd2_0_45"/>
          <p:cNvSpPr txBox="1">
            <a:spLocks noGrp="1"/>
          </p:cNvSpPr>
          <p:nvPr>
            <p:ph type="body" idx="1"/>
          </p:nvPr>
        </p:nvSpPr>
        <p:spPr>
          <a:xfrm>
            <a:off x="2589212" y="2133600"/>
            <a:ext cx="8915400" cy="3777600"/>
          </a:xfrm>
          <a:prstGeom prst="rect">
            <a:avLst/>
          </a:prstGeom>
          <a:noFill/>
          <a:ln>
            <a:noFill/>
          </a:ln>
        </p:spPr>
        <p:txBody>
          <a:bodyPr spcFirstLastPara="1" wrap="square" lIns="91425" tIns="45700" rIns="91425" bIns="45700" anchor="t" anchorCtr="0">
            <a:normAutofit/>
          </a:bodyPr>
          <a:lstStyle>
            <a:lvl1pPr marL="457200" lvl="0" indent="-342900" algn="l">
              <a:spcBef>
                <a:spcPts val="1000"/>
              </a:spcBef>
              <a:spcAft>
                <a:spcPts val="0"/>
              </a:spcAft>
              <a:buSzPts val="1800"/>
              <a:buChar char="●"/>
              <a:defRPr/>
            </a:lvl1pPr>
            <a:lvl2pPr marL="914400" lvl="1" indent="-342900" algn="l">
              <a:spcBef>
                <a:spcPts val="1000"/>
              </a:spcBef>
              <a:spcAft>
                <a:spcPts val="0"/>
              </a:spcAft>
              <a:buSzPts val="1800"/>
              <a:buChar char="○"/>
              <a:defRPr/>
            </a:lvl2pPr>
            <a:lvl3pPr marL="1371600" lvl="2" indent="-342900" algn="l">
              <a:spcBef>
                <a:spcPts val="1000"/>
              </a:spcBef>
              <a:spcAft>
                <a:spcPts val="0"/>
              </a:spcAft>
              <a:buSzPts val="1800"/>
              <a:buChar char="■"/>
              <a:defRPr/>
            </a:lvl3pPr>
            <a:lvl4pPr marL="1828800" lvl="3" indent="-342900" algn="l">
              <a:spcBef>
                <a:spcPts val="1000"/>
              </a:spcBef>
              <a:spcAft>
                <a:spcPts val="0"/>
              </a:spcAft>
              <a:buSzPts val="1800"/>
              <a:buChar char="●"/>
              <a:defRPr/>
            </a:lvl4pPr>
            <a:lvl5pPr marL="2286000" lvl="4" indent="-342900" algn="l">
              <a:spcBef>
                <a:spcPts val="1000"/>
              </a:spcBef>
              <a:spcAft>
                <a:spcPts val="0"/>
              </a:spcAft>
              <a:buSzPts val="1800"/>
              <a:buChar char="○"/>
              <a:defRPr/>
            </a:lvl5pPr>
            <a:lvl6pPr marL="2743200" lvl="5" indent="-342900" algn="l">
              <a:spcBef>
                <a:spcPts val="1000"/>
              </a:spcBef>
              <a:spcAft>
                <a:spcPts val="0"/>
              </a:spcAft>
              <a:buSzPts val="1800"/>
              <a:buChar char="■"/>
              <a:defRPr/>
            </a:lvl6pPr>
            <a:lvl7pPr marL="3200400" lvl="6" indent="-342900" algn="l">
              <a:spcBef>
                <a:spcPts val="1000"/>
              </a:spcBef>
              <a:spcAft>
                <a:spcPts val="0"/>
              </a:spcAft>
              <a:buSzPts val="1800"/>
              <a:buChar char="●"/>
              <a:defRPr/>
            </a:lvl7pPr>
            <a:lvl8pPr marL="3657600" lvl="7" indent="-342900" algn="l">
              <a:spcBef>
                <a:spcPts val="1000"/>
              </a:spcBef>
              <a:spcAft>
                <a:spcPts val="0"/>
              </a:spcAft>
              <a:buSzPts val="1800"/>
              <a:buChar char="○"/>
              <a:defRPr/>
            </a:lvl8pPr>
            <a:lvl9pPr marL="4114800" lvl="8" indent="-342900" algn="l">
              <a:spcBef>
                <a:spcPts val="1000"/>
              </a:spcBef>
              <a:spcAft>
                <a:spcPts val="0"/>
              </a:spcAft>
              <a:buSzPts val="1800"/>
              <a:buChar char="■"/>
              <a:defRPr/>
            </a:lvl9pPr>
          </a:lstStyle>
          <a:p>
            <a:endParaRPr/>
          </a:p>
        </p:txBody>
      </p:sp>
      <p:sp>
        <p:nvSpPr>
          <p:cNvPr id="53" name="Google Shape;53;g35f62090fd2_0_45"/>
          <p:cNvSpPr txBox="1">
            <a:spLocks noGrp="1"/>
          </p:cNvSpPr>
          <p:nvPr>
            <p:ph type="dt" idx="10"/>
          </p:nvPr>
        </p:nvSpPr>
        <p:spPr>
          <a:xfrm>
            <a:off x="10361612" y="6130437"/>
            <a:ext cx="1146300" cy="3705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g35f62090fd2_0_45"/>
          <p:cNvSpPr txBox="1">
            <a:spLocks noGrp="1"/>
          </p:cNvSpPr>
          <p:nvPr>
            <p:ph type="ftr" idx="11"/>
          </p:nvPr>
        </p:nvSpPr>
        <p:spPr>
          <a:xfrm>
            <a:off x="2589212" y="6135808"/>
            <a:ext cx="76200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g35f62090fd2_0_45"/>
          <p:cNvSpPr/>
          <p:nvPr/>
        </p:nvSpPr>
        <p:spPr>
          <a:xfrm rot="10800000" flipH="1">
            <a:off x="-4189" y="714372"/>
            <a:ext cx="1588529" cy="507300"/>
          </a:xfrm>
          <a:custGeom>
            <a:avLst/>
            <a:gdLst/>
            <a:ahLst/>
            <a:cxnLst/>
            <a:rect l="l" t="t" r="r" b="b"/>
            <a:pathLst>
              <a:path w="9248" h="10000" extrusionOk="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g35f62090fd2_0_45"/>
          <p:cNvSpPr txBox="1">
            <a:spLocks noGrp="1"/>
          </p:cNvSpPr>
          <p:nvPr>
            <p:ph type="sldNum" idx="12"/>
          </p:nvPr>
        </p:nvSpPr>
        <p:spPr>
          <a:xfrm>
            <a:off x="531812" y="787782"/>
            <a:ext cx="779700" cy="365100"/>
          </a:xfrm>
          <a:prstGeom prst="rect">
            <a:avLst/>
          </a:prstGeom>
          <a:noFill/>
          <a:ln>
            <a:noFill/>
          </a:ln>
        </p:spPr>
        <p:txBody>
          <a:bodyPr spcFirstLastPara="1" wrap="square" lIns="91425" tIns="45700" rIns="91425" bIns="45700" anchor="ctr" anchorCtr="0">
            <a:norm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g35f62090fd2_0_8"/>
          <p:cNvSpPr txBox="1">
            <a:spLocks noGrp="1"/>
          </p:cNvSpPr>
          <p:nvPr>
            <p:ph type="title"/>
          </p:nvPr>
        </p:nvSpPr>
        <p:spPr>
          <a:xfrm>
            <a:off x="415600" y="2867800"/>
            <a:ext cx="11360700" cy="1122300"/>
          </a:xfrm>
          <a:prstGeom prst="rect">
            <a:avLst/>
          </a:prstGeom>
        </p:spPr>
        <p:txBody>
          <a:bodyPr spcFirstLastPara="1" wrap="square" lIns="121900" tIns="121900" rIns="121900" bIns="121900" anchor="ctr"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g35f62090fd2_0_8"/>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g35f62090fd2_0_11"/>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18" name="Google Shape;18;g35f62090fd2_0_11"/>
          <p:cNvSpPr txBox="1">
            <a:spLocks noGrp="1"/>
          </p:cNvSpPr>
          <p:nvPr>
            <p:ph type="body" idx="1"/>
          </p:nvPr>
        </p:nvSpPr>
        <p:spPr>
          <a:xfrm>
            <a:off x="415600" y="1536633"/>
            <a:ext cx="11360700" cy="4555200"/>
          </a:xfrm>
          <a:prstGeom prst="rect">
            <a:avLst/>
          </a:prstGeom>
        </p:spPr>
        <p:txBody>
          <a:bodyPr spcFirstLastPara="1" wrap="square" lIns="121900" tIns="121900" rIns="121900" bIns="121900" anchor="t" anchorCtr="0">
            <a:normAutofit/>
          </a:bodyPr>
          <a:lstStyle>
            <a:lvl1pPr marL="457200" lvl="0" indent="-381000">
              <a:spcBef>
                <a:spcPts val="0"/>
              </a:spcBef>
              <a:spcAft>
                <a:spcPts val="0"/>
              </a:spcAft>
              <a:buSzPts val="24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19" name="Google Shape;19;g35f62090fd2_0_11"/>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g35f62090fd2_0_15"/>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2" name="Google Shape;22;g35f62090fd2_0_15"/>
          <p:cNvSpPr txBox="1">
            <a:spLocks noGrp="1"/>
          </p:cNvSpPr>
          <p:nvPr>
            <p:ph type="body" idx="1"/>
          </p:nvPr>
        </p:nvSpPr>
        <p:spPr>
          <a:xfrm>
            <a:off x="415600" y="1536633"/>
            <a:ext cx="5333100" cy="4555200"/>
          </a:xfrm>
          <a:prstGeom prst="rect">
            <a:avLst/>
          </a:prstGeom>
        </p:spPr>
        <p:txBody>
          <a:bodyPr spcFirstLastPara="1" wrap="square" lIns="121900" tIns="121900" rIns="121900" bIns="1219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3" name="Google Shape;23;g35f62090fd2_0_15"/>
          <p:cNvSpPr txBox="1">
            <a:spLocks noGrp="1"/>
          </p:cNvSpPr>
          <p:nvPr>
            <p:ph type="body" idx="2"/>
          </p:nvPr>
        </p:nvSpPr>
        <p:spPr>
          <a:xfrm>
            <a:off x="6443200" y="1536633"/>
            <a:ext cx="5333100" cy="4555200"/>
          </a:xfrm>
          <a:prstGeom prst="rect">
            <a:avLst/>
          </a:prstGeom>
        </p:spPr>
        <p:txBody>
          <a:bodyPr spcFirstLastPara="1" wrap="square" lIns="121900" tIns="121900" rIns="121900" bIns="1219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4" name="Google Shape;24;g35f62090fd2_0_15"/>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g35f62090fd2_0_20"/>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7" name="Google Shape;27;g35f62090fd2_0_2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g35f62090fd2_0_23"/>
          <p:cNvSpPr txBox="1">
            <a:spLocks noGrp="1"/>
          </p:cNvSpPr>
          <p:nvPr>
            <p:ph type="title"/>
          </p:nvPr>
        </p:nvSpPr>
        <p:spPr>
          <a:xfrm>
            <a:off x="415600" y="740800"/>
            <a:ext cx="3744000" cy="1007700"/>
          </a:xfrm>
          <a:prstGeom prst="rect">
            <a:avLst/>
          </a:prstGeom>
        </p:spPr>
        <p:txBody>
          <a:bodyPr spcFirstLastPara="1" wrap="square" lIns="121900" tIns="121900" rIns="121900" bIns="121900" anchor="b" anchorCtr="0">
            <a:normAutofit/>
          </a:bodyPr>
          <a:lstStyle>
            <a:lvl1pPr lvl="0">
              <a:spcBef>
                <a:spcPts val="0"/>
              </a:spcBef>
              <a:spcAft>
                <a:spcPts val="0"/>
              </a:spcAft>
              <a:buSzPts val="3200"/>
              <a:buNone/>
              <a:defRPr sz="3200"/>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a:endParaRPr/>
          </a:p>
        </p:txBody>
      </p:sp>
      <p:sp>
        <p:nvSpPr>
          <p:cNvPr id="30" name="Google Shape;30;g35f62090fd2_0_23"/>
          <p:cNvSpPr txBox="1">
            <a:spLocks noGrp="1"/>
          </p:cNvSpPr>
          <p:nvPr>
            <p:ph type="body" idx="1"/>
          </p:nvPr>
        </p:nvSpPr>
        <p:spPr>
          <a:xfrm>
            <a:off x="415600" y="1852800"/>
            <a:ext cx="3744000" cy="4239300"/>
          </a:xfrm>
          <a:prstGeom prst="rect">
            <a:avLst/>
          </a:prstGeom>
        </p:spPr>
        <p:txBody>
          <a:bodyPr spcFirstLastPara="1" wrap="square" lIns="121900" tIns="121900" rIns="121900" bIns="121900" anchor="t" anchorCtr="0">
            <a:normAutofit/>
          </a:bodyPr>
          <a:lstStyle>
            <a:lvl1pPr marL="457200" lvl="0" indent="-330200">
              <a:spcBef>
                <a:spcPts val="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31" name="Google Shape;31;g35f62090fd2_0_2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g35f62090fd2_0_27"/>
          <p:cNvSpPr txBox="1">
            <a:spLocks noGrp="1"/>
          </p:cNvSpPr>
          <p:nvPr>
            <p:ph type="title"/>
          </p:nvPr>
        </p:nvSpPr>
        <p:spPr>
          <a:xfrm>
            <a:off x="653667" y="600200"/>
            <a:ext cx="8490300" cy="5454300"/>
          </a:xfrm>
          <a:prstGeom prst="rect">
            <a:avLst/>
          </a:prstGeom>
        </p:spPr>
        <p:txBody>
          <a:bodyPr spcFirstLastPara="1" wrap="square" lIns="121900" tIns="121900" rIns="121900" bIns="121900" anchor="ctr" anchorCtr="0">
            <a:normAutofit/>
          </a:bodyPr>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a:endParaRPr/>
          </a:p>
        </p:txBody>
      </p:sp>
      <p:sp>
        <p:nvSpPr>
          <p:cNvPr id="34" name="Google Shape;34;g35f62090fd2_0_27"/>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g35f62090fd2_0_30"/>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7" name="Google Shape;37;g35f62090fd2_0_30"/>
          <p:cNvSpPr txBox="1">
            <a:spLocks noGrp="1"/>
          </p:cNvSpPr>
          <p:nvPr>
            <p:ph type="title"/>
          </p:nvPr>
        </p:nvSpPr>
        <p:spPr>
          <a:xfrm>
            <a:off x="354000" y="1644233"/>
            <a:ext cx="5393700" cy="19764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5600"/>
              <a:buNone/>
              <a:defRPr sz="5600"/>
            </a:lvl1pPr>
            <a:lvl2pPr lvl="1" algn="ctr">
              <a:spcBef>
                <a:spcPts val="0"/>
              </a:spcBef>
              <a:spcAft>
                <a:spcPts val="0"/>
              </a:spcAft>
              <a:buSzPts val="5600"/>
              <a:buNone/>
              <a:defRPr sz="5600"/>
            </a:lvl2pPr>
            <a:lvl3pPr lvl="2" algn="ctr">
              <a:spcBef>
                <a:spcPts val="0"/>
              </a:spcBef>
              <a:spcAft>
                <a:spcPts val="0"/>
              </a:spcAft>
              <a:buSzPts val="5600"/>
              <a:buNone/>
              <a:defRPr sz="5600"/>
            </a:lvl3pPr>
            <a:lvl4pPr lvl="3" algn="ctr">
              <a:spcBef>
                <a:spcPts val="0"/>
              </a:spcBef>
              <a:spcAft>
                <a:spcPts val="0"/>
              </a:spcAft>
              <a:buSzPts val="5600"/>
              <a:buNone/>
              <a:defRPr sz="5600"/>
            </a:lvl4pPr>
            <a:lvl5pPr lvl="4" algn="ctr">
              <a:spcBef>
                <a:spcPts val="0"/>
              </a:spcBef>
              <a:spcAft>
                <a:spcPts val="0"/>
              </a:spcAft>
              <a:buSzPts val="5600"/>
              <a:buNone/>
              <a:defRPr sz="5600"/>
            </a:lvl5pPr>
            <a:lvl6pPr lvl="5" algn="ctr">
              <a:spcBef>
                <a:spcPts val="0"/>
              </a:spcBef>
              <a:spcAft>
                <a:spcPts val="0"/>
              </a:spcAft>
              <a:buSzPts val="5600"/>
              <a:buNone/>
              <a:defRPr sz="5600"/>
            </a:lvl6pPr>
            <a:lvl7pPr lvl="6" algn="ctr">
              <a:spcBef>
                <a:spcPts val="0"/>
              </a:spcBef>
              <a:spcAft>
                <a:spcPts val="0"/>
              </a:spcAft>
              <a:buSzPts val="5600"/>
              <a:buNone/>
              <a:defRPr sz="5600"/>
            </a:lvl7pPr>
            <a:lvl8pPr lvl="7" algn="ctr">
              <a:spcBef>
                <a:spcPts val="0"/>
              </a:spcBef>
              <a:spcAft>
                <a:spcPts val="0"/>
              </a:spcAft>
              <a:buSzPts val="5600"/>
              <a:buNone/>
              <a:defRPr sz="5600"/>
            </a:lvl8pPr>
            <a:lvl9pPr lvl="8" algn="ctr">
              <a:spcBef>
                <a:spcPts val="0"/>
              </a:spcBef>
              <a:spcAft>
                <a:spcPts val="0"/>
              </a:spcAft>
              <a:buSzPts val="5600"/>
              <a:buNone/>
              <a:defRPr sz="5600"/>
            </a:lvl9pPr>
          </a:lstStyle>
          <a:p>
            <a:endParaRPr/>
          </a:p>
        </p:txBody>
      </p:sp>
      <p:sp>
        <p:nvSpPr>
          <p:cNvPr id="38" name="Google Shape;38;g35f62090fd2_0_30"/>
          <p:cNvSpPr txBox="1">
            <a:spLocks noGrp="1"/>
          </p:cNvSpPr>
          <p:nvPr>
            <p:ph type="subTitle" idx="1"/>
          </p:nvPr>
        </p:nvSpPr>
        <p:spPr>
          <a:xfrm>
            <a:off x="354000" y="3737433"/>
            <a:ext cx="5393700" cy="16467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39" name="Google Shape;39;g35f62090fd2_0_30"/>
          <p:cNvSpPr txBox="1">
            <a:spLocks noGrp="1"/>
          </p:cNvSpPr>
          <p:nvPr>
            <p:ph type="body" idx="2"/>
          </p:nvPr>
        </p:nvSpPr>
        <p:spPr>
          <a:xfrm>
            <a:off x="6586000" y="965433"/>
            <a:ext cx="5115900" cy="4926900"/>
          </a:xfrm>
          <a:prstGeom prst="rect">
            <a:avLst/>
          </a:prstGeom>
        </p:spPr>
        <p:txBody>
          <a:bodyPr spcFirstLastPara="1" wrap="square" lIns="121900" tIns="121900" rIns="121900" bIns="121900" anchor="ctr" anchorCtr="0">
            <a:normAutofit/>
          </a:bodyPr>
          <a:lstStyle>
            <a:lvl1pPr marL="457200" lvl="0" indent="-381000">
              <a:spcBef>
                <a:spcPts val="0"/>
              </a:spcBef>
              <a:spcAft>
                <a:spcPts val="0"/>
              </a:spcAft>
              <a:buSzPts val="24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40" name="Google Shape;40;g35f62090fd2_0_3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g35f62090fd2_0_36"/>
          <p:cNvSpPr txBox="1">
            <a:spLocks noGrp="1"/>
          </p:cNvSpPr>
          <p:nvPr>
            <p:ph type="body" idx="1"/>
          </p:nvPr>
        </p:nvSpPr>
        <p:spPr>
          <a:xfrm>
            <a:off x="415600" y="5640767"/>
            <a:ext cx="7998300" cy="806700"/>
          </a:xfrm>
          <a:prstGeom prst="rect">
            <a:avLst/>
          </a:prstGeom>
        </p:spPr>
        <p:txBody>
          <a:bodyPr spcFirstLastPara="1" wrap="square" lIns="121900" tIns="121900" rIns="121900" bIns="121900" anchor="ctr" anchorCtr="0">
            <a:normAutofit/>
          </a:bodyPr>
          <a:lstStyle>
            <a:lvl1pPr marL="457200" lvl="0" indent="-228600">
              <a:lnSpc>
                <a:spcPct val="100000"/>
              </a:lnSpc>
              <a:spcBef>
                <a:spcPts val="0"/>
              </a:spcBef>
              <a:spcAft>
                <a:spcPts val="0"/>
              </a:spcAft>
              <a:buSzPts val="2400"/>
              <a:buNone/>
              <a:defRPr/>
            </a:lvl1pPr>
          </a:lstStyle>
          <a:p>
            <a:endParaRPr/>
          </a:p>
        </p:txBody>
      </p:sp>
      <p:sp>
        <p:nvSpPr>
          <p:cNvPr id="43" name="Google Shape;43;g35f62090fd2_0_36"/>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g35f62090fd2_0_0"/>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spcBef>
                <a:spcPts val="0"/>
              </a:spcBef>
              <a:spcAft>
                <a:spcPts val="0"/>
              </a:spcAft>
              <a:buClr>
                <a:schemeClr val="dk1"/>
              </a:buClr>
              <a:buSzPts val="3700"/>
              <a:buNone/>
              <a:defRPr sz="3700">
                <a:solidFill>
                  <a:schemeClr val="dk1"/>
                </a:solidFill>
              </a:defRPr>
            </a:lvl1pPr>
            <a:lvl2pPr lvl="1">
              <a:spcBef>
                <a:spcPts val="0"/>
              </a:spcBef>
              <a:spcAft>
                <a:spcPts val="0"/>
              </a:spcAft>
              <a:buClr>
                <a:schemeClr val="dk1"/>
              </a:buClr>
              <a:buSzPts val="3700"/>
              <a:buNone/>
              <a:defRPr sz="3700">
                <a:solidFill>
                  <a:schemeClr val="dk1"/>
                </a:solidFill>
              </a:defRPr>
            </a:lvl2pPr>
            <a:lvl3pPr lvl="2">
              <a:spcBef>
                <a:spcPts val="0"/>
              </a:spcBef>
              <a:spcAft>
                <a:spcPts val="0"/>
              </a:spcAft>
              <a:buClr>
                <a:schemeClr val="dk1"/>
              </a:buClr>
              <a:buSzPts val="3700"/>
              <a:buNone/>
              <a:defRPr sz="3700">
                <a:solidFill>
                  <a:schemeClr val="dk1"/>
                </a:solidFill>
              </a:defRPr>
            </a:lvl3pPr>
            <a:lvl4pPr lvl="3">
              <a:spcBef>
                <a:spcPts val="0"/>
              </a:spcBef>
              <a:spcAft>
                <a:spcPts val="0"/>
              </a:spcAft>
              <a:buClr>
                <a:schemeClr val="dk1"/>
              </a:buClr>
              <a:buSzPts val="3700"/>
              <a:buNone/>
              <a:defRPr sz="3700">
                <a:solidFill>
                  <a:schemeClr val="dk1"/>
                </a:solidFill>
              </a:defRPr>
            </a:lvl4pPr>
            <a:lvl5pPr lvl="4">
              <a:spcBef>
                <a:spcPts val="0"/>
              </a:spcBef>
              <a:spcAft>
                <a:spcPts val="0"/>
              </a:spcAft>
              <a:buClr>
                <a:schemeClr val="dk1"/>
              </a:buClr>
              <a:buSzPts val="3700"/>
              <a:buNone/>
              <a:defRPr sz="3700">
                <a:solidFill>
                  <a:schemeClr val="dk1"/>
                </a:solidFill>
              </a:defRPr>
            </a:lvl5pPr>
            <a:lvl6pPr lvl="5">
              <a:spcBef>
                <a:spcPts val="0"/>
              </a:spcBef>
              <a:spcAft>
                <a:spcPts val="0"/>
              </a:spcAft>
              <a:buClr>
                <a:schemeClr val="dk1"/>
              </a:buClr>
              <a:buSzPts val="3700"/>
              <a:buNone/>
              <a:defRPr sz="3700">
                <a:solidFill>
                  <a:schemeClr val="dk1"/>
                </a:solidFill>
              </a:defRPr>
            </a:lvl6pPr>
            <a:lvl7pPr lvl="6">
              <a:spcBef>
                <a:spcPts val="0"/>
              </a:spcBef>
              <a:spcAft>
                <a:spcPts val="0"/>
              </a:spcAft>
              <a:buClr>
                <a:schemeClr val="dk1"/>
              </a:buClr>
              <a:buSzPts val="3700"/>
              <a:buNone/>
              <a:defRPr sz="3700">
                <a:solidFill>
                  <a:schemeClr val="dk1"/>
                </a:solidFill>
              </a:defRPr>
            </a:lvl7pPr>
            <a:lvl8pPr lvl="7">
              <a:spcBef>
                <a:spcPts val="0"/>
              </a:spcBef>
              <a:spcAft>
                <a:spcPts val="0"/>
              </a:spcAft>
              <a:buClr>
                <a:schemeClr val="dk1"/>
              </a:buClr>
              <a:buSzPts val="3700"/>
              <a:buNone/>
              <a:defRPr sz="3700">
                <a:solidFill>
                  <a:schemeClr val="dk1"/>
                </a:solidFill>
              </a:defRPr>
            </a:lvl8pPr>
            <a:lvl9pPr lvl="8">
              <a:spcBef>
                <a:spcPts val="0"/>
              </a:spcBef>
              <a:spcAft>
                <a:spcPts val="0"/>
              </a:spcAft>
              <a:buClr>
                <a:schemeClr val="dk1"/>
              </a:buClr>
              <a:buSzPts val="3700"/>
              <a:buNone/>
              <a:defRPr sz="3700">
                <a:solidFill>
                  <a:schemeClr val="dk1"/>
                </a:solidFill>
              </a:defRPr>
            </a:lvl9pPr>
          </a:lstStyle>
          <a:p>
            <a:endParaRPr/>
          </a:p>
        </p:txBody>
      </p:sp>
      <p:sp>
        <p:nvSpPr>
          <p:cNvPr id="7" name="Google Shape;7;g35f62090fd2_0_0"/>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nSpc>
                <a:spcPct val="115000"/>
              </a:lnSpc>
              <a:spcBef>
                <a:spcPts val="0"/>
              </a:spcBef>
              <a:spcAft>
                <a:spcPts val="0"/>
              </a:spcAft>
              <a:buClr>
                <a:schemeClr val="dk2"/>
              </a:buClr>
              <a:buSzPts val="2400"/>
              <a:buChar char="●"/>
              <a:defRPr sz="2400">
                <a:solidFill>
                  <a:schemeClr val="dk2"/>
                </a:solidFill>
              </a:defRPr>
            </a:lvl1pPr>
            <a:lvl2pPr marL="914400" lvl="1" indent="-349250">
              <a:lnSpc>
                <a:spcPct val="115000"/>
              </a:lnSpc>
              <a:spcBef>
                <a:spcPts val="0"/>
              </a:spcBef>
              <a:spcAft>
                <a:spcPts val="0"/>
              </a:spcAft>
              <a:buClr>
                <a:schemeClr val="dk2"/>
              </a:buClr>
              <a:buSzPts val="1900"/>
              <a:buChar char="○"/>
              <a:defRPr sz="1900">
                <a:solidFill>
                  <a:schemeClr val="dk2"/>
                </a:solidFill>
              </a:defRPr>
            </a:lvl2pPr>
            <a:lvl3pPr marL="1371600" lvl="2" indent="-349250">
              <a:lnSpc>
                <a:spcPct val="115000"/>
              </a:lnSpc>
              <a:spcBef>
                <a:spcPts val="0"/>
              </a:spcBef>
              <a:spcAft>
                <a:spcPts val="0"/>
              </a:spcAft>
              <a:buClr>
                <a:schemeClr val="dk2"/>
              </a:buClr>
              <a:buSzPts val="1900"/>
              <a:buChar char="■"/>
              <a:defRPr sz="1900">
                <a:solidFill>
                  <a:schemeClr val="dk2"/>
                </a:solidFill>
              </a:defRPr>
            </a:lvl3pPr>
            <a:lvl4pPr marL="1828800" lvl="3" indent="-349250">
              <a:lnSpc>
                <a:spcPct val="115000"/>
              </a:lnSpc>
              <a:spcBef>
                <a:spcPts val="0"/>
              </a:spcBef>
              <a:spcAft>
                <a:spcPts val="0"/>
              </a:spcAft>
              <a:buClr>
                <a:schemeClr val="dk2"/>
              </a:buClr>
              <a:buSzPts val="1900"/>
              <a:buChar char="●"/>
              <a:defRPr sz="1900">
                <a:solidFill>
                  <a:schemeClr val="dk2"/>
                </a:solidFill>
              </a:defRPr>
            </a:lvl4pPr>
            <a:lvl5pPr marL="2286000" lvl="4" indent="-349250">
              <a:lnSpc>
                <a:spcPct val="115000"/>
              </a:lnSpc>
              <a:spcBef>
                <a:spcPts val="0"/>
              </a:spcBef>
              <a:spcAft>
                <a:spcPts val="0"/>
              </a:spcAft>
              <a:buClr>
                <a:schemeClr val="dk2"/>
              </a:buClr>
              <a:buSzPts val="1900"/>
              <a:buChar char="○"/>
              <a:defRPr sz="1900">
                <a:solidFill>
                  <a:schemeClr val="dk2"/>
                </a:solidFill>
              </a:defRPr>
            </a:lvl5pPr>
            <a:lvl6pPr marL="2743200" lvl="5" indent="-349250">
              <a:lnSpc>
                <a:spcPct val="115000"/>
              </a:lnSpc>
              <a:spcBef>
                <a:spcPts val="0"/>
              </a:spcBef>
              <a:spcAft>
                <a:spcPts val="0"/>
              </a:spcAft>
              <a:buClr>
                <a:schemeClr val="dk2"/>
              </a:buClr>
              <a:buSzPts val="1900"/>
              <a:buChar char="■"/>
              <a:defRPr sz="1900">
                <a:solidFill>
                  <a:schemeClr val="dk2"/>
                </a:solidFill>
              </a:defRPr>
            </a:lvl6pPr>
            <a:lvl7pPr marL="3200400" lvl="6" indent="-349250">
              <a:lnSpc>
                <a:spcPct val="115000"/>
              </a:lnSpc>
              <a:spcBef>
                <a:spcPts val="0"/>
              </a:spcBef>
              <a:spcAft>
                <a:spcPts val="0"/>
              </a:spcAft>
              <a:buClr>
                <a:schemeClr val="dk2"/>
              </a:buClr>
              <a:buSzPts val="1900"/>
              <a:buChar char="●"/>
              <a:defRPr sz="1900">
                <a:solidFill>
                  <a:schemeClr val="dk2"/>
                </a:solidFill>
              </a:defRPr>
            </a:lvl7pPr>
            <a:lvl8pPr marL="3657600" lvl="7" indent="-349250">
              <a:lnSpc>
                <a:spcPct val="115000"/>
              </a:lnSpc>
              <a:spcBef>
                <a:spcPts val="0"/>
              </a:spcBef>
              <a:spcAft>
                <a:spcPts val="0"/>
              </a:spcAft>
              <a:buClr>
                <a:schemeClr val="dk2"/>
              </a:buClr>
              <a:buSzPts val="1900"/>
              <a:buChar char="○"/>
              <a:defRPr sz="1900">
                <a:solidFill>
                  <a:schemeClr val="dk2"/>
                </a:solidFill>
              </a:defRPr>
            </a:lvl8pPr>
            <a:lvl9pPr marL="4114800" lvl="8" indent="-349250">
              <a:lnSpc>
                <a:spcPct val="115000"/>
              </a:lnSpc>
              <a:spcBef>
                <a:spcPts val="0"/>
              </a:spcBef>
              <a:spcAft>
                <a:spcPts val="0"/>
              </a:spcAft>
              <a:buClr>
                <a:schemeClr val="dk2"/>
              </a:buClr>
              <a:buSzPts val="1900"/>
              <a:buChar char="■"/>
              <a:defRPr sz="1900">
                <a:solidFill>
                  <a:schemeClr val="dk2"/>
                </a:solidFill>
              </a:defRPr>
            </a:lvl9pPr>
          </a:lstStyle>
          <a:p>
            <a:endParaRPr/>
          </a:p>
        </p:txBody>
      </p:sp>
      <p:sp>
        <p:nvSpPr>
          <p:cNvPr id="8" name="Google Shape;8;g35f62090fd2_0_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
          <p:cNvSpPr txBox="1">
            <a:spLocks noGrp="1"/>
          </p:cNvSpPr>
          <p:nvPr>
            <p:ph type="ctrTitle"/>
          </p:nvPr>
        </p:nvSpPr>
        <p:spPr>
          <a:xfrm>
            <a:off x="415611" y="992767"/>
            <a:ext cx="11360700" cy="27369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rgbClr val="168DBA"/>
              </a:buClr>
              <a:buSzPts val="5400"/>
              <a:buFont typeface="Century Gothic"/>
              <a:buNone/>
            </a:pPr>
            <a:r>
              <a:rPr lang="en-GB" dirty="0"/>
              <a:t>Frankenstein</a:t>
            </a:r>
            <a:br>
              <a:rPr lang="en-GB" dirty="0"/>
            </a:br>
            <a:endParaRPr dirty="0"/>
          </a:p>
        </p:txBody>
      </p:sp>
      <p:sp>
        <p:nvSpPr>
          <p:cNvPr id="62" name="Google Shape;62;p1"/>
          <p:cNvSpPr txBox="1">
            <a:spLocks noGrp="1"/>
          </p:cNvSpPr>
          <p:nvPr>
            <p:ph type="subTitle" idx="1"/>
          </p:nvPr>
        </p:nvSpPr>
        <p:spPr>
          <a:xfrm>
            <a:off x="415600" y="3778833"/>
            <a:ext cx="11360700" cy="10569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800"/>
              <a:buNone/>
            </a:pPr>
            <a:r>
              <a:rPr lang="en-GB" dirty="0"/>
              <a:t>CHAPTER 9: The Creature (Volume Two)</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g35f5fe057d9_0_5"/>
          <p:cNvSpPr txBox="1">
            <a:spLocks noGrp="1"/>
          </p:cNvSpPr>
          <p:nvPr>
            <p:ph type="title"/>
          </p:nvPr>
        </p:nvSpPr>
        <p:spPr>
          <a:xfrm>
            <a:off x="2233452" y="664888"/>
            <a:ext cx="6683850" cy="1281000"/>
          </a:xfrm>
          <a:prstGeom prst="rect">
            <a:avLst/>
          </a:prstGeom>
        </p:spPr>
        <p:txBody>
          <a:bodyPr spcFirstLastPara="1" wrap="square" lIns="91425" tIns="45700" rIns="91425" bIns="45700" anchor="t" anchorCtr="0">
            <a:normAutofit/>
          </a:bodyPr>
          <a:lstStyle/>
          <a:p>
            <a:r>
              <a:rPr lang="en-GB" dirty="0"/>
              <a:t>NOTES TO TEACHERS</a:t>
            </a:r>
          </a:p>
        </p:txBody>
      </p:sp>
      <p:sp>
        <p:nvSpPr>
          <p:cNvPr id="67" name="Google Shape;67;g35f5fe057d9_0_5"/>
          <p:cNvSpPr txBox="1">
            <a:spLocks noGrp="1"/>
          </p:cNvSpPr>
          <p:nvPr>
            <p:ph type="body" idx="1"/>
          </p:nvPr>
        </p:nvSpPr>
        <p:spPr>
          <a:xfrm>
            <a:off x="2230751" y="1807096"/>
            <a:ext cx="8838301" cy="3777600"/>
          </a:xfrm>
          <a:prstGeom prst="rect">
            <a:avLst/>
          </a:prstGeom>
        </p:spPr>
        <p:txBody>
          <a:bodyPr spcFirstLastPara="1" wrap="square" lIns="91425" tIns="45700" rIns="91425" bIns="45700" anchor="t" anchorCtr="0">
            <a:normAutofit lnSpcReduction="10000"/>
          </a:bodyPr>
          <a:lstStyle/>
          <a:p>
            <a:pPr marL="0" indent="0">
              <a:spcBef>
                <a:spcPts val="360"/>
              </a:spcBef>
              <a:buNone/>
            </a:pPr>
            <a:r>
              <a:rPr lang="en-GB" dirty="0"/>
              <a:t>These were originally made for teaching AQA AS and A-Level Language and Literature courses. </a:t>
            </a:r>
            <a:endParaRPr dirty="0"/>
          </a:p>
          <a:p>
            <a:pPr marL="0" indent="0">
              <a:spcBef>
                <a:spcPts val="600"/>
              </a:spcBef>
              <a:buNone/>
            </a:pPr>
            <a:endParaRPr lang="en-GB" dirty="0"/>
          </a:p>
          <a:p>
            <a:pPr marL="0" indent="0">
              <a:spcBef>
                <a:spcPts val="600"/>
              </a:spcBef>
              <a:buNone/>
            </a:pPr>
            <a:r>
              <a:rPr lang="en-GB" dirty="0"/>
              <a:t>Hopefully, with some editing, than can be adaptable to:</a:t>
            </a:r>
            <a:endParaRPr dirty="0"/>
          </a:p>
          <a:p>
            <a:pPr marL="285750" indent="-285750">
              <a:spcBef>
                <a:spcPts val="600"/>
              </a:spcBef>
            </a:pPr>
            <a:r>
              <a:rPr lang="en-GB" dirty="0"/>
              <a:t>your exam board</a:t>
            </a:r>
            <a:endParaRPr dirty="0"/>
          </a:p>
          <a:p>
            <a:pPr marL="285750" indent="-285750">
              <a:spcBef>
                <a:spcPts val="600"/>
              </a:spcBef>
            </a:pPr>
            <a:r>
              <a:rPr lang="en-GB" dirty="0"/>
              <a:t>your Year 12 or 13 cohorts</a:t>
            </a:r>
            <a:endParaRPr dirty="0"/>
          </a:p>
          <a:p>
            <a:pPr marL="285750" indent="-285750">
              <a:spcBef>
                <a:spcPts val="600"/>
              </a:spcBef>
            </a:pPr>
            <a:r>
              <a:rPr lang="en-GB" dirty="0"/>
              <a:t>how you wish to teach your groups.</a:t>
            </a:r>
            <a:endParaRPr dirty="0"/>
          </a:p>
          <a:p>
            <a:pPr marL="0" indent="0">
              <a:spcBef>
                <a:spcPts val="600"/>
              </a:spcBef>
              <a:spcAft>
                <a:spcPts val="600"/>
              </a:spcAft>
              <a:buNone/>
            </a:pPr>
            <a:r>
              <a:rPr lang="en-GB" dirty="0"/>
              <a:t>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6"/>
          <p:cNvSpPr txBox="1">
            <a:spLocks noGrp="1"/>
          </p:cNvSpPr>
          <p:nvPr>
            <p:ph type="title"/>
          </p:nvPr>
        </p:nvSpPr>
        <p:spPr>
          <a:xfrm>
            <a:off x="2135559" y="404665"/>
            <a:ext cx="10056441" cy="864096"/>
          </a:xfrm>
          <a:prstGeom prst="rect">
            <a:avLst/>
          </a:prstGeom>
          <a:noFill/>
          <a:ln>
            <a:noFill/>
          </a:ln>
        </p:spPr>
        <p:txBody>
          <a:bodyPr spcFirstLastPara="1" wrap="square" lIns="91425" tIns="45700" rIns="91425" bIns="45700" anchor="t" anchorCtr="0">
            <a:normAutofit fontScale="90000"/>
          </a:bodyPr>
          <a:lstStyle/>
          <a:p>
            <a:pPr lvl="0">
              <a:buSzPct val="82442"/>
            </a:pPr>
            <a:r>
              <a:rPr lang="en-GB" dirty="0"/>
              <a:t>COMPREHENSION &amp; DISCUSSION QUESTIONS</a:t>
            </a:r>
            <a:br>
              <a:rPr lang="en-GB" dirty="0"/>
            </a:br>
            <a:r>
              <a:rPr lang="en-GB" sz="2200" dirty="0"/>
              <a:t>I</a:t>
            </a:r>
            <a:r>
              <a:rPr lang="en-GB" sz="2866" dirty="0"/>
              <a:t>f in doubt – quote, term and analyse!</a:t>
            </a:r>
            <a:endParaRPr sz="4366" dirty="0"/>
          </a:p>
        </p:txBody>
      </p:sp>
      <p:sp>
        <p:nvSpPr>
          <p:cNvPr id="75" name="Google Shape;75;p6"/>
          <p:cNvSpPr txBox="1">
            <a:spLocks noGrp="1"/>
          </p:cNvSpPr>
          <p:nvPr>
            <p:ph type="body" idx="1"/>
          </p:nvPr>
        </p:nvSpPr>
        <p:spPr>
          <a:xfrm>
            <a:off x="1122947" y="1412776"/>
            <a:ext cx="9689432" cy="4677128"/>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spcBef>
                <a:spcPts val="0"/>
              </a:spcBef>
              <a:spcAft>
                <a:spcPts val="0"/>
              </a:spcAft>
              <a:buSzPct val="75000"/>
              <a:buNone/>
            </a:pPr>
            <a:endParaRPr dirty="0"/>
          </a:p>
          <a:p>
            <a:pPr marL="482918" lvl="0" indent="-457200" algn="l" rtl="0">
              <a:spcBef>
                <a:spcPts val="1000"/>
              </a:spcBef>
              <a:spcAft>
                <a:spcPts val="0"/>
              </a:spcAft>
              <a:buSzPct val="75000"/>
              <a:buFont typeface="+mj-lt"/>
              <a:buAutoNum type="arabicPeriod"/>
            </a:pPr>
            <a:r>
              <a:rPr lang="en-GB" dirty="0"/>
              <a:t>What do you notice about Shelley’s use of language as Victor describes his response to William’s and Justine’s deaths? How ought we, the reader, to respond to this?</a:t>
            </a:r>
            <a:endParaRPr dirty="0"/>
          </a:p>
          <a:p>
            <a:pPr marL="482918" lvl="0" indent="-457200" algn="l" rtl="0">
              <a:spcBef>
                <a:spcPts val="1000"/>
              </a:spcBef>
              <a:spcAft>
                <a:spcPts val="0"/>
              </a:spcAft>
              <a:buSzPct val="75000"/>
              <a:buFont typeface="+mj-lt"/>
              <a:buAutoNum type="arabicPeriod"/>
            </a:pPr>
            <a:r>
              <a:rPr lang="en-GB" dirty="0"/>
              <a:t>Summarize what Victor does at night after the rest of his family has gone to bed and what is the significance of this occurring at night? </a:t>
            </a:r>
            <a:endParaRPr dirty="0"/>
          </a:p>
          <a:p>
            <a:pPr marL="482918" lvl="0" indent="-457200" algn="l" rtl="0">
              <a:spcBef>
                <a:spcPts val="1000"/>
              </a:spcBef>
              <a:spcAft>
                <a:spcPts val="0"/>
              </a:spcAft>
              <a:buSzPct val="75000"/>
              <a:buFont typeface="+mj-lt"/>
              <a:buAutoNum type="arabicPeriod"/>
            </a:pPr>
            <a:r>
              <a:rPr lang="en-GB" dirty="0"/>
              <a:t>Show the irony in Victor’s desire to “extinguish the life which I [he] had so thoughtlessly bestowed” and what does this allude to? (Greek mythology)</a:t>
            </a:r>
            <a:endParaRPr dirty="0"/>
          </a:p>
          <a:p>
            <a:pPr marL="482918" lvl="0" indent="-457200" algn="l" rtl="0">
              <a:spcBef>
                <a:spcPts val="1000"/>
              </a:spcBef>
              <a:spcAft>
                <a:spcPts val="0"/>
              </a:spcAft>
              <a:buSzPct val="75000"/>
              <a:buFont typeface="+mj-lt"/>
              <a:buAutoNum type="arabicPeriod"/>
            </a:pPr>
            <a:r>
              <a:rPr lang="en-GB" dirty="0"/>
              <a:t>Explain why Victor feels that he is the “true murderer” of William and Justine. As a reader, are we convinced? Explain your thinking clearly. </a:t>
            </a:r>
            <a:endParaRPr dirty="0"/>
          </a:p>
          <a:p>
            <a:pPr marL="457200" lvl="0" indent="-342900" algn="l" rtl="0">
              <a:spcBef>
                <a:spcPts val="1000"/>
              </a:spcBef>
              <a:spcAft>
                <a:spcPts val="0"/>
              </a:spcAft>
              <a:buSzPct val="75000"/>
              <a:buFont typeface="Century Gothic"/>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7"/>
          <p:cNvSpPr txBox="1">
            <a:spLocks noGrp="1"/>
          </p:cNvSpPr>
          <p:nvPr>
            <p:ph type="title"/>
          </p:nvPr>
        </p:nvSpPr>
        <p:spPr>
          <a:xfrm>
            <a:off x="2256041" y="640152"/>
            <a:ext cx="11042864" cy="128089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RE-CREATIVE WRITING TASKS – </a:t>
            </a:r>
            <a:br>
              <a:rPr lang="en-GB" dirty="0"/>
            </a:br>
            <a:r>
              <a:rPr lang="en-GB" dirty="0"/>
              <a:t>OPTIONAL EXTRAS </a:t>
            </a:r>
          </a:p>
        </p:txBody>
      </p:sp>
      <p:sp>
        <p:nvSpPr>
          <p:cNvPr id="81" name="Google Shape;81;p7"/>
          <p:cNvSpPr txBox="1">
            <a:spLocks noGrp="1"/>
          </p:cNvSpPr>
          <p:nvPr>
            <p:ph type="body" idx="1"/>
          </p:nvPr>
        </p:nvSpPr>
        <p:spPr>
          <a:xfrm>
            <a:off x="1638300" y="2440226"/>
            <a:ext cx="8915400" cy="3777622"/>
          </a:xfrm>
          <a:prstGeom prst="rect">
            <a:avLst/>
          </a:prstGeom>
          <a:noFill/>
          <a:ln>
            <a:noFill/>
          </a:ln>
        </p:spPr>
        <p:txBody>
          <a:bodyPr spcFirstLastPara="1" wrap="square" lIns="91425" tIns="45700" rIns="91425" bIns="45700" anchor="t" anchorCtr="0">
            <a:normAutofit fontScale="85000" lnSpcReduction="20000"/>
          </a:bodyPr>
          <a:lstStyle/>
          <a:p>
            <a:pPr marL="342900" lvl="0" indent="-325755" algn="l" rtl="0">
              <a:spcBef>
                <a:spcPts val="0"/>
              </a:spcBef>
              <a:spcAft>
                <a:spcPts val="0"/>
              </a:spcAft>
              <a:buSzPct val="75000"/>
              <a:buChar char="●"/>
            </a:pPr>
            <a:r>
              <a:rPr lang="en-GB" dirty="0"/>
              <a:t>Write Victor’s father’s diary entry for the day after Justine’s execution, focusing on what you can observe about Frankenstein’s behaviour and mannerisms. </a:t>
            </a:r>
            <a:endParaRPr dirty="0"/>
          </a:p>
          <a:p>
            <a:pPr marL="342900" lvl="0" indent="-228600" algn="l" rtl="0">
              <a:spcBef>
                <a:spcPts val="1000"/>
              </a:spcBef>
              <a:spcAft>
                <a:spcPts val="0"/>
              </a:spcAft>
              <a:buSzPct val="75000"/>
              <a:buNone/>
            </a:pPr>
            <a:endParaRPr dirty="0"/>
          </a:p>
          <a:p>
            <a:pPr marL="342900" lvl="0" indent="-325755" algn="l" rtl="0">
              <a:spcBef>
                <a:spcPts val="1000"/>
              </a:spcBef>
              <a:spcAft>
                <a:spcPts val="0"/>
              </a:spcAft>
              <a:buSzPct val="75000"/>
              <a:buChar char="●"/>
            </a:pPr>
            <a:r>
              <a:rPr lang="en-GB" dirty="0"/>
              <a:t>Victor leaves his home to walk in the mountains, and he is observed from afar by his creation. Narrate what can be observed, from a distance from the Creature’s point of view. </a:t>
            </a:r>
            <a:endParaRPr dirty="0"/>
          </a:p>
          <a:p>
            <a:pPr marL="342900" lvl="0" indent="-228600" algn="l" rtl="0">
              <a:spcBef>
                <a:spcPts val="1000"/>
              </a:spcBef>
              <a:spcAft>
                <a:spcPts val="0"/>
              </a:spcAft>
              <a:buSzPct val="75000"/>
              <a:buNone/>
            </a:pPr>
            <a:endParaRPr dirty="0"/>
          </a:p>
          <a:p>
            <a:pPr marL="342900" lvl="0" indent="-325755" algn="l" rtl="0">
              <a:spcBef>
                <a:spcPts val="1000"/>
              </a:spcBef>
              <a:spcAft>
                <a:spcPts val="0"/>
              </a:spcAft>
              <a:buSzPct val="75000"/>
              <a:buChar char="●"/>
            </a:pPr>
            <a:r>
              <a:rPr lang="en-GB" dirty="0"/>
              <a:t>Narrate Victor’s entrance into the view of </a:t>
            </a:r>
            <a:r>
              <a:rPr lang="en-GB" dirty="0" err="1"/>
              <a:t>Chamounix</a:t>
            </a:r>
            <a:r>
              <a:rPr lang="en-GB" dirty="0"/>
              <a:t> from the point of a local.</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8"/>
          <p:cNvSpPr txBox="1">
            <a:spLocks noGrp="1"/>
          </p:cNvSpPr>
          <p:nvPr>
            <p:ph type="title"/>
          </p:nvPr>
        </p:nvSpPr>
        <p:spPr>
          <a:xfrm>
            <a:off x="1646441" y="592026"/>
            <a:ext cx="10545559" cy="128089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CHRISTMAS THEMED RE-CREATIVE WRITING</a:t>
            </a:r>
          </a:p>
        </p:txBody>
      </p:sp>
      <p:sp>
        <p:nvSpPr>
          <p:cNvPr id="87" name="Google Shape;87;p8"/>
          <p:cNvSpPr txBox="1">
            <a:spLocks noGrp="1"/>
          </p:cNvSpPr>
          <p:nvPr>
            <p:ph type="body" idx="1"/>
          </p:nvPr>
        </p:nvSpPr>
        <p:spPr>
          <a:xfrm>
            <a:off x="802105" y="1540189"/>
            <a:ext cx="10943138" cy="3777622"/>
          </a:xfrm>
          <a:prstGeom prst="rect">
            <a:avLst/>
          </a:prstGeom>
          <a:noFill/>
          <a:ln>
            <a:noFill/>
          </a:ln>
        </p:spPr>
        <p:txBody>
          <a:bodyPr spcFirstLastPara="1" wrap="square" lIns="91425" tIns="45700" rIns="91425" bIns="45700" anchor="t" anchorCtr="0">
            <a:noAutofit/>
          </a:bodyPr>
          <a:lstStyle/>
          <a:p>
            <a:pPr marL="34290" lvl="0" indent="0" algn="l" rtl="0">
              <a:spcBef>
                <a:spcPts val="0"/>
              </a:spcBef>
              <a:spcAft>
                <a:spcPts val="0"/>
              </a:spcAft>
              <a:buSzPct val="75000"/>
              <a:buNone/>
            </a:pPr>
            <a:r>
              <a:rPr lang="en-GB" sz="1600" b="1" u="sng" dirty="0"/>
              <a:t>‘A Very Gothic Christmas’ </a:t>
            </a:r>
            <a:endParaRPr sz="1600" b="1" u="sng" dirty="0"/>
          </a:p>
          <a:p>
            <a:pPr marL="342900" lvl="0" indent="-245745" algn="l" rtl="0">
              <a:spcBef>
                <a:spcPts val="1000"/>
              </a:spcBef>
              <a:spcAft>
                <a:spcPts val="0"/>
              </a:spcAft>
              <a:buSzPct val="75000"/>
              <a:buNone/>
            </a:pPr>
            <a:endParaRPr sz="1600" dirty="0"/>
          </a:p>
          <a:p>
            <a:pPr marL="34290" lvl="0" indent="0" algn="l" rtl="0">
              <a:spcBef>
                <a:spcPts val="1000"/>
              </a:spcBef>
              <a:spcAft>
                <a:spcPts val="0"/>
              </a:spcAft>
              <a:buSzPct val="75000"/>
              <a:buNone/>
            </a:pPr>
            <a:r>
              <a:rPr lang="en-GB" sz="1600" dirty="0"/>
              <a:t>Describe your typical family Christmas using the narrative voice of:</a:t>
            </a:r>
            <a:endParaRPr sz="1600" dirty="0"/>
          </a:p>
          <a:p>
            <a:pPr marL="342900" lvl="0" indent="-308610" algn="l" rtl="0">
              <a:spcBef>
                <a:spcPts val="1000"/>
              </a:spcBef>
              <a:spcAft>
                <a:spcPts val="0"/>
              </a:spcAft>
              <a:buSzPct val="75000"/>
              <a:buChar char="●"/>
            </a:pPr>
            <a:r>
              <a:rPr lang="en-GB" sz="1600" dirty="0"/>
              <a:t>Victor Frankenstein</a:t>
            </a:r>
            <a:endParaRPr sz="1600" dirty="0"/>
          </a:p>
          <a:p>
            <a:pPr marL="342900" lvl="0" indent="-308610" algn="l" rtl="0">
              <a:spcBef>
                <a:spcPts val="1000"/>
              </a:spcBef>
              <a:spcAft>
                <a:spcPts val="0"/>
              </a:spcAft>
              <a:buSzPct val="75000"/>
              <a:buChar char="●"/>
            </a:pPr>
            <a:r>
              <a:rPr lang="en-GB" sz="1600" dirty="0"/>
              <a:t>the Creature</a:t>
            </a:r>
            <a:endParaRPr sz="1600" dirty="0"/>
          </a:p>
          <a:p>
            <a:pPr marL="342900" lvl="0" indent="-308610" algn="l" rtl="0">
              <a:spcBef>
                <a:spcPts val="1000"/>
              </a:spcBef>
              <a:spcAft>
                <a:spcPts val="0"/>
              </a:spcAft>
              <a:buSzPct val="75000"/>
              <a:buChar char="●"/>
            </a:pPr>
            <a:r>
              <a:rPr lang="en-GB" sz="1600" dirty="0"/>
              <a:t>Elizabeth</a:t>
            </a:r>
            <a:endParaRPr sz="1600" dirty="0"/>
          </a:p>
          <a:p>
            <a:pPr marL="342900" lvl="0" indent="-308610" algn="l" rtl="0">
              <a:spcBef>
                <a:spcPts val="1000"/>
              </a:spcBef>
              <a:spcAft>
                <a:spcPts val="0"/>
              </a:spcAft>
              <a:buSzPct val="75000"/>
              <a:buChar char="●"/>
            </a:pPr>
            <a:r>
              <a:rPr lang="en-GB" sz="1600" dirty="0"/>
              <a:t>another character or narrator of your choosing.</a:t>
            </a:r>
            <a:endParaRPr sz="1600" dirty="0"/>
          </a:p>
          <a:p>
            <a:pPr marL="342900" lvl="0" indent="-245745" algn="l" rtl="0">
              <a:spcBef>
                <a:spcPts val="1000"/>
              </a:spcBef>
              <a:spcAft>
                <a:spcPts val="0"/>
              </a:spcAft>
              <a:buSzPct val="75000"/>
              <a:buNone/>
            </a:pPr>
            <a:endParaRPr sz="1600" dirty="0"/>
          </a:p>
          <a:p>
            <a:pPr marL="0" lvl="0" indent="0" algn="l" rtl="0">
              <a:spcBef>
                <a:spcPts val="1000"/>
              </a:spcBef>
              <a:spcAft>
                <a:spcPts val="0"/>
              </a:spcAft>
              <a:buSzPct val="75000"/>
              <a:buNone/>
            </a:pPr>
            <a:r>
              <a:rPr lang="en-GB" sz="1600" dirty="0"/>
              <a:t>Also incorporating into it elements of the Gothic such as the Romantic and Gothic sublime, typical themes and symbols of the Gothic. </a:t>
            </a:r>
          </a:p>
          <a:p>
            <a:pPr marL="0" lvl="0" indent="0" algn="l" rtl="0">
              <a:spcBef>
                <a:spcPts val="1000"/>
              </a:spcBef>
              <a:spcAft>
                <a:spcPts val="0"/>
              </a:spcAft>
              <a:buSzPct val="75000"/>
              <a:buNone/>
            </a:pPr>
            <a:endParaRPr sz="1600" dirty="0"/>
          </a:p>
          <a:p>
            <a:pPr marL="0" lvl="0" indent="0" algn="l" rtl="0">
              <a:spcBef>
                <a:spcPts val="1000"/>
              </a:spcBef>
              <a:spcAft>
                <a:spcPts val="0"/>
              </a:spcAft>
              <a:buSzPct val="75000"/>
              <a:buNone/>
            </a:pPr>
            <a:r>
              <a:rPr lang="en-GB" sz="1600" dirty="0"/>
              <a:t>Spend at least a good 10-15 minutes planning your answer – doesn’t matter if it is messy – it’s a means to an end. </a:t>
            </a:r>
            <a:endParaRP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9"/>
          <p:cNvSpPr txBox="1">
            <a:spLocks noGrp="1"/>
          </p:cNvSpPr>
          <p:nvPr>
            <p:ph type="title"/>
          </p:nvPr>
        </p:nvSpPr>
        <p:spPr>
          <a:xfrm>
            <a:off x="1583375" y="405450"/>
            <a:ext cx="9855600" cy="1099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2800"/>
              <a:buFont typeface="Century Gothic"/>
              <a:buNone/>
            </a:pPr>
            <a:r>
              <a:rPr lang="en-GB" sz="2500" b="1" dirty="0"/>
              <a:t>Extract analysis: Chapter 9</a:t>
            </a:r>
            <a:br>
              <a:rPr lang="en-GB" sz="2500" b="1" dirty="0"/>
            </a:br>
            <a:r>
              <a:rPr lang="en-GB" sz="2500" b="1" dirty="0"/>
              <a:t>Exam Q: </a:t>
            </a:r>
            <a:r>
              <a:rPr lang="en-GB" sz="2500" dirty="0"/>
              <a:t>Examine how Shelley presents Elizabeth in this extract.</a:t>
            </a:r>
            <a:endParaRPr sz="2500" b="1" dirty="0"/>
          </a:p>
        </p:txBody>
      </p:sp>
      <p:sp>
        <p:nvSpPr>
          <p:cNvPr id="93" name="Google Shape;93;p9"/>
          <p:cNvSpPr txBox="1">
            <a:spLocks noGrp="1"/>
          </p:cNvSpPr>
          <p:nvPr>
            <p:ph type="body" idx="1"/>
          </p:nvPr>
        </p:nvSpPr>
        <p:spPr>
          <a:xfrm>
            <a:off x="1013225" y="1619200"/>
            <a:ext cx="10230000" cy="4470600"/>
          </a:xfrm>
          <a:prstGeom prst="rect">
            <a:avLst/>
          </a:prstGeom>
          <a:noFill/>
          <a:ln>
            <a:noFill/>
          </a:ln>
        </p:spPr>
        <p:txBody>
          <a:bodyPr spcFirstLastPara="1" wrap="square" lIns="91425" tIns="45700" rIns="91425" bIns="45700" anchor="t" anchorCtr="0">
            <a:normAutofit fontScale="85000" lnSpcReduction="10000"/>
          </a:bodyPr>
          <a:lstStyle/>
          <a:p>
            <a:pPr marL="0" lvl="0" indent="0" algn="l" rtl="0">
              <a:spcBef>
                <a:spcPts val="0"/>
              </a:spcBef>
              <a:spcAft>
                <a:spcPts val="0"/>
              </a:spcAft>
              <a:buSzPct val="75000"/>
              <a:buNone/>
            </a:pPr>
            <a:r>
              <a:rPr lang="en-GB" i="1" dirty="0"/>
              <a:t>I listened to this discourse with the </a:t>
            </a:r>
            <a:r>
              <a:rPr lang="en-GB" i="1" dirty="0" err="1"/>
              <a:t>extremest</a:t>
            </a:r>
            <a:r>
              <a:rPr lang="en-GB" i="1" dirty="0"/>
              <a:t> agony. I, not in deed, but in effect, was the true murderer. Elizabeth read my anguish in my countenance, and kindly taking my hand, said, “My dearest friend, you must calm yourself. These events have affected me, God knows how deeply; but I am not so wretched as you are. There is an expression of despair, and sometimes of revenge, in your countenance that makes me tremble. Dear Victor, banish these dark passions. Remember the friends around you, who centre all their hopes in you. Have we lost the power of rendering you happy? Ah! While we love, while we are true to each other, here in this land of peace and beauty, your native country, we may reap every tranquil blessing–what can disturb our peace?”</a:t>
            </a:r>
            <a:endParaRPr i="1" dirty="0"/>
          </a:p>
          <a:p>
            <a:pPr marL="0" lvl="0" indent="0" algn="l" rtl="0">
              <a:spcBef>
                <a:spcPts val="1000"/>
              </a:spcBef>
              <a:spcAft>
                <a:spcPts val="0"/>
              </a:spcAft>
              <a:buSzPct val="75000"/>
              <a:buNone/>
            </a:pPr>
            <a:r>
              <a:rPr lang="en-GB" i="1" dirty="0"/>
              <a:t>And could not such words from her whom I fondly prized before every other gift of fortune suffice to chase away the fiend that lurked in my heart? Even as she spoke I drew near to her, as if in terror, lest at that very moment the destroyer had been near to rob me of her.</a:t>
            </a:r>
            <a:endParaRPr i="1" dirty="0"/>
          </a:p>
          <a:p>
            <a:pPr marL="342900" lvl="0" indent="-237172" algn="l" rtl="0">
              <a:spcBef>
                <a:spcPts val="1000"/>
              </a:spcBef>
              <a:spcAft>
                <a:spcPts val="0"/>
              </a:spcAft>
              <a:buSzPct val="75000"/>
              <a:buNone/>
            </a:pPr>
            <a:endParaRPr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0"/>
          <p:cNvSpPr txBox="1">
            <a:spLocks noGrp="1"/>
          </p:cNvSpPr>
          <p:nvPr>
            <p:ph type="title"/>
          </p:nvPr>
        </p:nvSpPr>
        <p:spPr>
          <a:xfrm>
            <a:off x="2324100" y="639531"/>
            <a:ext cx="7543800" cy="910148"/>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USEFUL KEY WORDS</a:t>
            </a:r>
          </a:p>
        </p:txBody>
      </p:sp>
      <p:sp>
        <p:nvSpPr>
          <p:cNvPr id="99" name="Google Shape;99;p10"/>
          <p:cNvSpPr txBox="1">
            <a:spLocks noGrp="1"/>
          </p:cNvSpPr>
          <p:nvPr>
            <p:ph type="body" idx="1"/>
          </p:nvPr>
        </p:nvSpPr>
        <p:spPr>
          <a:xfrm>
            <a:off x="687425" y="1412775"/>
            <a:ext cx="10604700" cy="5288700"/>
          </a:xfrm>
          <a:prstGeom prst="rect">
            <a:avLst/>
          </a:prstGeom>
          <a:noFill/>
          <a:ln>
            <a:noFill/>
          </a:ln>
        </p:spPr>
        <p:txBody>
          <a:bodyPr spcFirstLastPara="1" wrap="square" lIns="91425" tIns="45700" rIns="91425" bIns="45700" anchor="t" anchorCtr="0">
            <a:normAutofit fontScale="85000" lnSpcReduction="20000"/>
          </a:bodyPr>
          <a:lstStyle/>
          <a:p>
            <a:pPr marL="342900" lvl="0" indent="-334327" algn="l" rtl="0">
              <a:spcBef>
                <a:spcPts val="0"/>
              </a:spcBef>
              <a:spcAft>
                <a:spcPts val="0"/>
              </a:spcAft>
              <a:buSzPct val="75000"/>
              <a:buChar char="●"/>
            </a:pPr>
            <a:r>
              <a:rPr lang="en-GB" b="1" dirty="0"/>
              <a:t>Literary key words</a:t>
            </a:r>
            <a:r>
              <a:rPr lang="en-GB" dirty="0"/>
              <a:t>: narrator, narratee, narrative point of view, perspective, narrative voice, tone, register, implied/actual reader, implied/actual writer, central events, additional events, </a:t>
            </a:r>
            <a:r>
              <a:rPr lang="en-GB" dirty="0" err="1"/>
              <a:t>analepsis</a:t>
            </a:r>
            <a:r>
              <a:rPr lang="en-GB" dirty="0"/>
              <a:t>, prolepsis </a:t>
            </a:r>
          </a:p>
          <a:p>
            <a:pPr marL="342900" lvl="0" indent="-334327" algn="l" rtl="0">
              <a:spcBef>
                <a:spcPts val="0"/>
              </a:spcBef>
              <a:spcAft>
                <a:spcPts val="0"/>
              </a:spcAft>
              <a:buSzPct val="75000"/>
              <a:buChar char="●"/>
            </a:pPr>
            <a:r>
              <a:rPr lang="en-GB" b="1" dirty="0"/>
              <a:t>Linguistic key words</a:t>
            </a:r>
            <a:r>
              <a:rPr lang="en-GB" dirty="0"/>
              <a:t>: mode, lexical choice (word classes and sub-word classes), morphology, euphemism, dysphemism, synonyms, antonyms, hyponymy, </a:t>
            </a:r>
            <a:r>
              <a:rPr lang="en-GB"/>
              <a:t>semantic field</a:t>
            </a:r>
            <a:endParaRPr dirty="0"/>
          </a:p>
          <a:p>
            <a:pPr marL="342900" lvl="0" indent="-334327" algn="l" rtl="0">
              <a:spcBef>
                <a:spcPts val="1000"/>
              </a:spcBef>
              <a:spcAft>
                <a:spcPts val="0"/>
              </a:spcAft>
              <a:buSzPct val="75000"/>
              <a:buChar char="●"/>
            </a:pPr>
            <a:r>
              <a:rPr lang="en-GB" b="1" dirty="0"/>
              <a:t>syntactical choices </a:t>
            </a:r>
            <a:r>
              <a:rPr lang="en-GB" dirty="0"/>
              <a:t>- simple, compound, complex minor sentences, declarative, interrogative, imperative, exclamatory sentences</a:t>
            </a:r>
            <a:endParaRPr dirty="0"/>
          </a:p>
          <a:p>
            <a:pPr marL="342900" lvl="0" indent="-334327" algn="l" rtl="0">
              <a:spcBef>
                <a:spcPts val="1000"/>
              </a:spcBef>
              <a:spcAft>
                <a:spcPts val="0"/>
              </a:spcAft>
              <a:buSzPct val="75000"/>
              <a:buChar char="●"/>
            </a:pPr>
            <a:r>
              <a:rPr lang="en-GB" b="1" dirty="0"/>
              <a:t>Imagery </a:t>
            </a:r>
            <a:r>
              <a:rPr lang="en-GB" dirty="0"/>
              <a:t>metaphor (simile, metaphor, anthropomorphism, zoomorphism), symbolism</a:t>
            </a:r>
            <a:endParaRPr dirty="0"/>
          </a:p>
          <a:p>
            <a:pPr marL="342900" lvl="0" indent="-334327" algn="l" rtl="0">
              <a:spcBef>
                <a:spcPts val="1000"/>
              </a:spcBef>
              <a:spcAft>
                <a:spcPts val="0"/>
              </a:spcAft>
              <a:buSzPct val="75000"/>
              <a:buChar char="●"/>
            </a:pPr>
            <a:r>
              <a:rPr lang="en-GB" b="1" dirty="0"/>
              <a:t>Rhetorical structures</a:t>
            </a:r>
            <a:r>
              <a:rPr lang="en-GB" dirty="0"/>
              <a:t>: polyptoton, antithesis, anadiplosis, diacope, anaphora, cataphoric reference (→) , anaphoric reference (←) </a:t>
            </a:r>
            <a:endParaRPr dirty="0"/>
          </a:p>
          <a:p>
            <a:pPr marL="342900" lvl="0" indent="-334327" algn="l" rtl="0">
              <a:spcBef>
                <a:spcPts val="1000"/>
              </a:spcBef>
              <a:spcAft>
                <a:spcPts val="0"/>
              </a:spcAft>
              <a:buSzPct val="75000"/>
              <a:buChar char="●"/>
            </a:pPr>
            <a:r>
              <a:rPr lang="en-GB" b="1" dirty="0"/>
              <a:t>Phonology: </a:t>
            </a:r>
            <a:r>
              <a:rPr lang="en-GB" dirty="0"/>
              <a:t>alliteration, assonance, consonance, sibilance</a:t>
            </a:r>
            <a:endParaRPr dirty="0"/>
          </a:p>
          <a:p>
            <a:pPr marL="342900" lvl="0" indent="-245745" algn="l" rtl="0">
              <a:spcBef>
                <a:spcPts val="1000"/>
              </a:spcBef>
              <a:spcAft>
                <a:spcPts val="0"/>
              </a:spcAft>
              <a:buSzPct val="75000"/>
              <a:buNone/>
            </a:pPr>
            <a:endParaRPr dirty="0"/>
          </a:p>
          <a:p>
            <a:pPr marL="8573" lvl="0" indent="0" algn="l" rtl="0">
              <a:spcBef>
                <a:spcPts val="1000"/>
              </a:spcBef>
              <a:spcAft>
                <a:spcPts val="0"/>
              </a:spcAft>
              <a:buSzPct val="75000"/>
              <a:buNone/>
            </a:pPr>
            <a:r>
              <a:rPr lang="en-GB" dirty="0"/>
              <a:t>DO NOT FORGET CONTEXTUAL INFLUENCES (SOCIAL, HISTORICAL, AUTHORIAL, POLITICAL) WHEN ANALYSING AN EXTRACT.</a:t>
            </a:r>
            <a:br>
              <a:rPr lang="en-GB" dirty="0"/>
            </a:b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759</Words>
  <Application>Microsoft Office PowerPoint</Application>
  <PresentationFormat>Widescreen</PresentationFormat>
  <Paragraphs>46</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Century Gothic</vt:lpstr>
      <vt:lpstr>Simple Light</vt:lpstr>
      <vt:lpstr>Frankenstein </vt:lpstr>
      <vt:lpstr>NOTES TO TEACHERS</vt:lpstr>
      <vt:lpstr>COMPREHENSION &amp; DISCUSSION QUESTIONS If in doubt – quote, term and analyse!</vt:lpstr>
      <vt:lpstr>RE-CREATIVE WRITING TASKS –  OPTIONAL EXTRAS </vt:lpstr>
      <vt:lpstr>CHRISTMAS THEMED RE-CREATIVE WRITING</vt:lpstr>
      <vt:lpstr>Extract analysis: Chapter 9 Exam Q: Examine how Shelley presents Elizabeth in this extract.</vt:lpstr>
      <vt:lpstr>USEFUL KEY WORDS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dc:title>
  <dc:creator>GWEN NELSON</dc:creator>
  <cp:lastModifiedBy>Emily Evans</cp:lastModifiedBy>
  <cp:revision>5</cp:revision>
  <dcterms:created xsi:type="dcterms:W3CDTF">2017-12-14T14:55:48Z</dcterms:created>
  <dcterms:modified xsi:type="dcterms:W3CDTF">2025-06-17T11:24:55Z</dcterms:modified>
</cp:coreProperties>
</file>