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65" r:id="rId2"/>
    <p:sldId id="264" r:id="rId3"/>
    <p:sldId id="257" r:id="rId4"/>
    <p:sldId id="258" r:id="rId5"/>
    <p:sldId id="259" r:id="rId6"/>
    <p:sldId id="260" r:id="rId7"/>
    <p:sldId id="261" r:id="rId8"/>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 roundtripDataSignature="AMtx7mgdb60t8ilSv8ArWY55fwZo10ZNh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5f5fe057d9_0_5: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5f5fe057d9_0_5:notes"/>
          <p:cNvSpPr txBox="1">
            <a:spLocks noGrp="1"/>
          </p:cNvSpPr>
          <p:nvPr>
            <p:ph type="body" idx="1"/>
          </p:nvPr>
        </p:nvSpPr>
        <p:spPr>
          <a:xfrm>
            <a:off x="679750" y="4715125"/>
            <a:ext cx="5438100" cy="4467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Information from CUP’s text book for AQA A-Level Language and Literature, by Marcello Giovanelli</a:t>
            </a:r>
            <a:endParaRPr/>
          </a:p>
          <a:p>
            <a:pPr marL="0" lvl="0" indent="0" algn="l" rtl="0">
              <a:spcBef>
                <a:spcPts val="0"/>
              </a:spcBef>
              <a:spcAft>
                <a:spcPts val="0"/>
              </a:spcAft>
              <a:buNone/>
            </a:pPr>
            <a:endParaRPr/>
          </a:p>
        </p:txBody>
      </p:sp>
      <p:sp>
        <p:nvSpPr>
          <p:cNvPr id="65" name="Google Shape;65;p2: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3: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1" name="Google Shape;71;p3: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6: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7" name="Google Shape;77;p6: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7: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3" name="Google Shape;83;p7: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8: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8: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g35f5fc6d216_0_4"/>
          <p:cNvSpPr txBox="1">
            <a:spLocks noGrp="1"/>
          </p:cNvSpPr>
          <p:nvPr>
            <p:ph type="ctrTitle"/>
          </p:nvPr>
        </p:nvSpPr>
        <p:spPr>
          <a:xfrm>
            <a:off x="415611" y="992767"/>
            <a:ext cx="11360700" cy="27369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6900"/>
              <a:buNone/>
              <a:defRPr sz="6900"/>
            </a:lvl1pPr>
            <a:lvl2pPr lvl="1" algn="ctr">
              <a:spcBef>
                <a:spcPts val="0"/>
              </a:spcBef>
              <a:spcAft>
                <a:spcPts val="0"/>
              </a:spcAft>
              <a:buSzPts val="6900"/>
              <a:buNone/>
              <a:defRPr sz="6900"/>
            </a:lvl2pPr>
            <a:lvl3pPr lvl="2" algn="ctr">
              <a:spcBef>
                <a:spcPts val="0"/>
              </a:spcBef>
              <a:spcAft>
                <a:spcPts val="0"/>
              </a:spcAft>
              <a:buSzPts val="6900"/>
              <a:buNone/>
              <a:defRPr sz="6900"/>
            </a:lvl3pPr>
            <a:lvl4pPr lvl="3" algn="ctr">
              <a:spcBef>
                <a:spcPts val="0"/>
              </a:spcBef>
              <a:spcAft>
                <a:spcPts val="0"/>
              </a:spcAft>
              <a:buSzPts val="6900"/>
              <a:buNone/>
              <a:defRPr sz="6900"/>
            </a:lvl4pPr>
            <a:lvl5pPr lvl="4" algn="ctr">
              <a:spcBef>
                <a:spcPts val="0"/>
              </a:spcBef>
              <a:spcAft>
                <a:spcPts val="0"/>
              </a:spcAft>
              <a:buSzPts val="6900"/>
              <a:buNone/>
              <a:defRPr sz="6900"/>
            </a:lvl5pPr>
            <a:lvl6pPr lvl="5" algn="ctr">
              <a:spcBef>
                <a:spcPts val="0"/>
              </a:spcBef>
              <a:spcAft>
                <a:spcPts val="0"/>
              </a:spcAft>
              <a:buSzPts val="6900"/>
              <a:buNone/>
              <a:defRPr sz="6900"/>
            </a:lvl6pPr>
            <a:lvl7pPr lvl="6" algn="ctr">
              <a:spcBef>
                <a:spcPts val="0"/>
              </a:spcBef>
              <a:spcAft>
                <a:spcPts val="0"/>
              </a:spcAft>
              <a:buSzPts val="6900"/>
              <a:buNone/>
              <a:defRPr sz="6900"/>
            </a:lvl7pPr>
            <a:lvl8pPr lvl="7" algn="ctr">
              <a:spcBef>
                <a:spcPts val="0"/>
              </a:spcBef>
              <a:spcAft>
                <a:spcPts val="0"/>
              </a:spcAft>
              <a:buSzPts val="6900"/>
              <a:buNone/>
              <a:defRPr sz="6900"/>
            </a:lvl8pPr>
            <a:lvl9pPr lvl="8" algn="ctr">
              <a:spcBef>
                <a:spcPts val="0"/>
              </a:spcBef>
              <a:spcAft>
                <a:spcPts val="0"/>
              </a:spcAft>
              <a:buSzPts val="6900"/>
              <a:buNone/>
              <a:defRPr sz="6900"/>
            </a:lvl9pPr>
          </a:lstStyle>
          <a:p>
            <a:endParaRPr/>
          </a:p>
        </p:txBody>
      </p:sp>
      <p:sp>
        <p:nvSpPr>
          <p:cNvPr id="11" name="Google Shape;11;g35f5fc6d216_0_4"/>
          <p:cNvSpPr txBox="1">
            <a:spLocks noGrp="1"/>
          </p:cNvSpPr>
          <p:nvPr>
            <p:ph type="subTitle" idx="1"/>
          </p:nvPr>
        </p:nvSpPr>
        <p:spPr>
          <a:xfrm>
            <a:off x="415600" y="3778833"/>
            <a:ext cx="11360700" cy="1056900"/>
          </a:xfrm>
          <a:prstGeom prst="rect">
            <a:avLst/>
          </a:prstGeom>
        </p:spPr>
        <p:txBody>
          <a:bodyPr spcFirstLastPara="1" wrap="square" lIns="121900" tIns="121900" rIns="121900" bIns="121900" anchor="t" anchorCtr="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12" name="Google Shape;12;g35f5fc6d216_0_4"/>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g35f5fc6d216_0_39"/>
          <p:cNvSpPr txBox="1">
            <a:spLocks noGrp="1"/>
          </p:cNvSpPr>
          <p:nvPr>
            <p:ph type="title" hasCustomPrompt="1"/>
          </p:nvPr>
        </p:nvSpPr>
        <p:spPr>
          <a:xfrm>
            <a:off x="415600" y="1474833"/>
            <a:ext cx="11360700" cy="26181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16000"/>
              <a:buNone/>
              <a:defRPr sz="16000"/>
            </a:lvl1pPr>
            <a:lvl2pPr lvl="1" algn="ctr">
              <a:spcBef>
                <a:spcPts val="0"/>
              </a:spcBef>
              <a:spcAft>
                <a:spcPts val="0"/>
              </a:spcAft>
              <a:buSzPts val="16000"/>
              <a:buNone/>
              <a:defRPr sz="16000"/>
            </a:lvl2pPr>
            <a:lvl3pPr lvl="2" algn="ctr">
              <a:spcBef>
                <a:spcPts val="0"/>
              </a:spcBef>
              <a:spcAft>
                <a:spcPts val="0"/>
              </a:spcAft>
              <a:buSzPts val="16000"/>
              <a:buNone/>
              <a:defRPr sz="16000"/>
            </a:lvl3pPr>
            <a:lvl4pPr lvl="3" algn="ctr">
              <a:spcBef>
                <a:spcPts val="0"/>
              </a:spcBef>
              <a:spcAft>
                <a:spcPts val="0"/>
              </a:spcAft>
              <a:buSzPts val="16000"/>
              <a:buNone/>
              <a:defRPr sz="16000"/>
            </a:lvl4pPr>
            <a:lvl5pPr lvl="4" algn="ctr">
              <a:spcBef>
                <a:spcPts val="0"/>
              </a:spcBef>
              <a:spcAft>
                <a:spcPts val="0"/>
              </a:spcAft>
              <a:buSzPts val="16000"/>
              <a:buNone/>
              <a:defRPr sz="16000"/>
            </a:lvl5pPr>
            <a:lvl6pPr lvl="5" algn="ctr">
              <a:spcBef>
                <a:spcPts val="0"/>
              </a:spcBef>
              <a:spcAft>
                <a:spcPts val="0"/>
              </a:spcAft>
              <a:buSzPts val="16000"/>
              <a:buNone/>
              <a:defRPr sz="16000"/>
            </a:lvl6pPr>
            <a:lvl7pPr lvl="6" algn="ctr">
              <a:spcBef>
                <a:spcPts val="0"/>
              </a:spcBef>
              <a:spcAft>
                <a:spcPts val="0"/>
              </a:spcAft>
              <a:buSzPts val="16000"/>
              <a:buNone/>
              <a:defRPr sz="16000"/>
            </a:lvl7pPr>
            <a:lvl8pPr lvl="7" algn="ctr">
              <a:spcBef>
                <a:spcPts val="0"/>
              </a:spcBef>
              <a:spcAft>
                <a:spcPts val="0"/>
              </a:spcAft>
              <a:buSzPts val="16000"/>
              <a:buNone/>
              <a:defRPr sz="16000"/>
            </a:lvl8pPr>
            <a:lvl9pPr lvl="8" algn="ctr">
              <a:spcBef>
                <a:spcPts val="0"/>
              </a:spcBef>
              <a:spcAft>
                <a:spcPts val="0"/>
              </a:spcAft>
              <a:buSzPts val="16000"/>
              <a:buNone/>
              <a:defRPr sz="16000"/>
            </a:lvl9pPr>
          </a:lstStyle>
          <a:p>
            <a:r>
              <a:t>xx%</a:t>
            </a:r>
          </a:p>
        </p:txBody>
      </p:sp>
      <p:sp>
        <p:nvSpPr>
          <p:cNvPr id="46" name="Google Shape;46;g35f5fc6d216_0_39"/>
          <p:cNvSpPr txBox="1">
            <a:spLocks noGrp="1"/>
          </p:cNvSpPr>
          <p:nvPr>
            <p:ph type="body" idx="1"/>
          </p:nvPr>
        </p:nvSpPr>
        <p:spPr>
          <a:xfrm>
            <a:off x="415600" y="4202967"/>
            <a:ext cx="11360700" cy="1734300"/>
          </a:xfrm>
          <a:prstGeom prst="rect">
            <a:avLst/>
          </a:prstGeom>
        </p:spPr>
        <p:txBody>
          <a:bodyPr spcFirstLastPara="1" wrap="square" lIns="121900" tIns="121900" rIns="121900" bIns="121900" anchor="t" anchorCtr="0">
            <a:normAutofit/>
          </a:bodyPr>
          <a:lstStyle>
            <a:lvl1pPr marL="457200" lvl="0" indent="-381000" algn="ctr">
              <a:spcBef>
                <a:spcPts val="0"/>
              </a:spcBef>
              <a:spcAft>
                <a:spcPts val="0"/>
              </a:spcAft>
              <a:buSzPts val="2400"/>
              <a:buChar char="●"/>
              <a:defRPr/>
            </a:lvl1pPr>
            <a:lvl2pPr marL="914400" lvl="1" indent="-349250" algn="ctr">
              <a:spcBef>
                <a:spcPts val="0"/>
              </a:spcBef>
              <a:spcAft>
                <a:spcPts val="0"/>
              </a:spcAft>
              <a:buSzPts val="1900"/>
              <a:buChar char="○"/>
              <a:defRPr/>
            </a:lvl2pPr>
            <a:lvl3pPr marL="1371600" lvl="2" indent="-349250" algn="ctr">
              <a:spcBef>
                <a:spcPts val="0"/>
              </a:spcBef>
              <a:spcAft>
                <a:spcPts val="0"/>
              </a:spcAft>
              <a:buSzPts val="1900"/>
              <a:buChar char="■"/>
              <a:defRPr/>
            </a:lvl3pPr>
            <a:lvl4pPr marL="1828800" lvl="3" indent="-349250" algn="ctr">
              <a:spcBef>
                <a:spcPts val="0"/>
              </a:spcBef>
              <a:spcAft>
                <a:spcPts val="0"/>
              </a:spcAft>
              <a:buSzPts val="1900"/>
              <a:buChar char="●"/>
              <a:defRPr/>
            </a:lvl4pPr>
            <a:lvl5pPr marL="2286000" lvl="4" indent="-349250" algn="ctr">
              <a:spcBef>
                <a:spcPts val="0"/>
              </a:spcBef>
              <a:spcAft>
                <a:spcPts val="0"/>
              </a:spcAft>
              <a:buSzPts val="1900"/>
              <a:buChar char="○"/>
              <a:defRPr/>
            </a:lvl5pPr>
            <a:lvl6pPr marL="2743200" lvl="5" indent="-349250" algn="ctr">
              <a:spcBef>
                <a:spcPts val="0"/>
              </a:spcBef>
              <a:spcAft>
                <a:spcPts val="0"/>
              </a:spcAft>
              <a:buSzPts val="1900"/>
              <a:buChar char="■"/>
              <a:defRPr/>
            </a:lvl6pPr>
            <a:lvl7pPr marL="3200400" lvl="6" indent="-349250" algn="ctr">
              <a:spcBef>
                <a:spcPts val="0"/>
              </a:spcBef>
              <a:spcAft>
                <a:spcPts val="0"/>
              </a:spcAft>
              <a:buSzPts val="1900"/>
              <a:buChar char="●"/>
              <a:defRPr/>
            </a:lvl7pPr>
            <a:lvl8pPr marL="3657600" lvl="7" indent="-349250" algn="ctr">
              <a:spcBef>
                <a:spcPts val="0"/>
              </a:spcBef>
              <a:spcAft>
                <a:spcPts val="0"/>
              </a:spcAft>
              <a:buSzPts val="1900"/>
              <a:buChar char="○"/>
              <a:defRPr/>
            </a:lvl8pPr>
            <a:lvl9pPr marL="4114800" lvl="8" indent="-349250" algn="ctr">
              <a:spcBef>
                <a:spcPts val="0"/>
              </a:spcBef>
              <a:spcAft>
                <a:spcPts val="0"/>
              </a:spcAft>
              <a:buSzPts val="1900"/>
              <a:buChar char="■"/>
              <a:defRPr/>
            </a:lvl9pPr>
          </a:lstStyle>
          <a:p>
            <a:endParaRPr/>
          </a:p>
        </p:txBody>
      </p:sp>
      <p:sp>
        <p:nvSpPr>
          <p:cNvPr id="47" name="Google Shape;47;g35f5fc6d216_0_39"/>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g35f5fc6d216_0_43"/>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0"/>
        <p:cNvGrpSpPr/>
        <p:nvPr/>
      </p:nvGrpSpPr>
      <p:grpSpPr>
        <a:xfrm>
          <a:off x="0" y="0"/>
          <a:ext cx="0" cy="0"/>
          <a:chOff x="0" y="0"/>
          <a:chExt cx="0" cy="0"/>
        </a:xfrm>
      </p:grpSpPr>
      <p:sp>
        <p:nvSpPr>
          <p:cNvPr id="51" name="Google Shape;51;g35f5fc6d216_0_45"/>
          <p:cNvSpPr txBox="1">
            <a:spLocks noGrp="1"/>
          </p:cNvSpPr>
          <p:nvPr>
            <p:ph type="title"/>
          </p:nvPr>
        </p:nvSpPr>
        <p:spPr>
          <a:xfrm>
            <a:off x="2592925" y="624110"/>
            <a:ext cx="8911800" cy="12810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rgbClr val="168DBA"/>
              </a:buClr>
              <a:buSzPts val="1800"/>
              <a:buNone/>
              <a:defRPr/>
            </a:lvl1pPr>
            <a:lvl2pPr lvl="1" algn="l">
              <a:spcBef>
                <a:spcPts val="0"/>
              </a:spcBef>
              <a:spcAft>
                <a:spcPts val="0"/>
              </a:spcAft>
              <a:buSzPts val="3700"/>
              <a:buNone/>
              <a:defRPr/>
            </a:lvl2pPr>
            <a:lvl3pPr lvl="2" algn="l">
              <a:spcBef>
                <a:spcPts val="0"/>
              </a:spcBef>
              <a:spcAft>
                <a:spcPts val="0"/>
              </a:spcAft>
              <a:buSzPts val="3700"/>
              <a:buNone/>
              <a:defRPr/>
            </a:lvl3pPr>
            <a:lvl4pPr lvl="3" algn="l">
              <a:spcBef>
                <a:spcPts val="0"/>
              </a:spcBef>
              <a:spcAft>
                <a:spcPts val="0"/>
              </a:spcAft>
              <a:buSzPts val="3700"/>
              <a:buNone/>
              <a:defRPr/>
            </a:lvl4pPr>
            <a:lvl5pPr lvl="4" algn="l">
              <a:spcBef>
                <a:spcPts val="0"/>
              </a:spcBef>
              <a:spcAft>
                <a:spcPts val="0"/>
              </a:spcAft>
              <a:buSzPts val="3700"/>
              <a:buNone/>
              <a:defRPr/>
            </a:lvl5pPr>
            <a:lvl6pPr lvl="5" algn="l">
              <a:spcBef>
                <a:spcPts val="0"/>
              </a:spcBef>
              <a:spcAft>
                <a:spcPts val="0"/>
              </a:spcAft>
              <a:buSzPts val="3700"/>
              <a:buNone/>
              <a:defRPr/>
            </a:lvl6pPr>
            <a:lvl7pPr lvl="6" algn="l">
              <a:spcBef>
                <a:spcPts val="0"/>
              </a:spcBef>
              <a:spcAft>
                <a:spcPts val="0"/>
              </a:spcAft>
              <a:buSzPts val="3700"/>
              <a:buNone/>
              <a:defRPr/>
            </a:lvl7pPr>
            <a:lvl8pPr lvl="7" algn="l">
              <a:spcBef>
                <a:spcPts val="0"/>
              </a:spcBef>
              <a:spcAft>
                <a:spcPts val="0"/>
              </a:spcAft>
              <a:buSzPts val="3700"/>
              <a:buNone/>
              <a:defRPr/>
            </a:lvl8pPr>
            <a:lvl9pPr lvl="8" algn="l">
              <a:spcBef>
                <a:spcPts val="0"/>
              </a:spcBef>
              <a:spcAft>
                <a:spcPts val="0"/>
              </a:spcAft>
              <a:buSzPts val="3700"/>
              <a:buNone/>
              <a:defRPr/>
            </a:lvl9pPr>
          </a:lstStyle>
          <a:p>
            <a:endParaRPr/>
          </a:p>
        </p:txBody>
      </p:sp>
      <p:sp>
        <p:nvSpPr>
          <p:cNvPr id="52" name="Google Shape;52;g35f5fc6d216_0_45"/>
          <p:cNvSpPr txBox="1">
            <a:spLocks noGrp="1"/>
          </p:cNvSpPr>
          <p:nvPr>
            <p:ph type="body" idx="1"/>
          </p:nvPr>
        </p:nvSpPr>
        <p:spPr>
          <a:xfrm>
            <a:off x="2589212" y="2133600"/>
            <a:ext cx="8915400" cy="3777600"/>
          </a:xfrm>
          <a:prstGeom prst="rect">
            <a:avLst/>
          </a:prstGeom>
          <a:noFill/>
          <a:ln>
            <a:noFill/>
          </a:ln>
        </p:spPr>
        <p:txBody>
          <a:bodyPr spcFirstLastPara="1" wrap="square" lIns="91425" tIns="45700" rIns="91425" bIns="45700" anchor="t" anchorCtr="0">
            <a:normAutofit/>
          </a:bodyPr>
          <a:lstStyle>
            <a:lvl1pPr marL="457200" lvl="0" indent="-342900" algn="l">
              <a:spcBef>
                <a:spcPts val="1000"/>
              </a:spcBef>
              <a:spcAft>
                <a:spcPts val="0"/>
              </a:spcAft>
              <a:buSzPts val="1800"/>
              <a:buChar char="●"/>
              <a:defRPr/>
            </a:lvl1pPr>
            <a:lvl2pPr marL="914400" lvl="1" indent="-342900" algn="l">
              <a:spcBef>
                <a:spcPts val="1000"/>
              </a:spcBef>
              <a:spcAft>
                <a:spcPts val="0"/>
              </a:spcAft>
              <a:buSzPts val="1800"/>
              <a:buChar char="○"/>
              <a:defRPr/>
            </a:lvl2pPr>
            <a:lvl3pPr marL="1371600" lvl="2" indent="-342900" algn="l">
              <a:spcBef>
                <a:spcPts val="1000"/>
              </a:spcBef>
              <a:spcAft>
                <a:spcPts val="0"/>
              </a:spcAft>
              <a:buSzPts val="1800"/>
              <a:buChar char="■"/>
              <a:defRPr/>
            </a:lvl3pPr>
            <a:lvl4pPr marL="1828800" lvl="3" indent="-342900" algn="l">
              <a:spcBef>
                <a:spcPts val="1000"/>
              </a:spcBef>
              <a:spcAft>
                <a:spcPts val="0"/>
              </a:spcAft>
              <a:buSzPts val="1800"/>
              <a:buChar char="●"/>
              <a:defRPr/>
            </a:lvl4pPr>
            <a:lvl5pPr marL="2286000" lvl="4" indent="-342900" algn="l">
              <a:spcBef>
                <a:spcPts val="1000"/>
              </a:spcBef>
              <a:spcAft>
                <a:spcPts val="0"/>
              </a:spcAft>
              <a:buSzPts val="1800"/>
              <a:buChar char="○"/>
              <a:defRPr/>
            </a:lvl5pPr>
            <a:lvl6pPr marL="2743200" lvl="5" indent="-342900" algn="l">
              <a:spcBef>
                <a:spcPts val="1000"/>
              </a:spcBef>
              <a:spcAft>
                <a:spcPts val="0"/>
              </a:spcAft>
              <a:buSzPts val="1800"/>
              <a:buChar char="■"/>
              <a:defRPr/>
            </a:lvl6pPr>
            <a:lvl7pPr marL="3200400" lvl="6" indent="-342900" algn="l">
              <a:spcBef>
                <a:spcPts val="1000"/>
              </a:spcBef>
              <a:spcAft>
                <a:spcPts val="0"/>
              </a:spcAft>
              <a:buSzPts val="1800"/>
              <a:buChar char="●"/>
              <a:defRPr/>
            </a:lvl7pPr>
            <a:lvl8pPr marL="3657600" lvl="7" indent="-342900" algn="l">
              <a:spcBef>
                <a:spcPts val="1000"/>
              </a:spcBef>
              <a:spcAft>
                <a:spcPts val="0"/>
              </a:spcAft>
              <a:buSzPts val="1800"/>
              <a:buChar char="○"/>
              <a:defRPr/>
            </a:lvl8pPr>
            <a:lvl9pPr marL="4114800" lvl="8" indent="-342900" algn="l">
              <a:spcBef>
                <a:spcPts val="1000"/>
              </a:spcBef>
              <a:spcAft>
                <a:spcPts val="0"/>
              </a:spcAft>
              <a:buSzPts val="1800"/>
              <a:buChar char="■"/>
              <a:defRPr/>
            </a:lvl9pPr>
          </a:lstStyle>
          <a:p>
            <a:endParaRPr/>
          </a:p>
        </p:txBody>
      </p:sp>
      <p:sp>
        <p:nvSpPr>
          <p:cNvPr id="53" name="Google Shape;53;g35f5fc6d216_0_45"/>
          <p:cNvSpPr txBox="1">
            <a:spLocks noGrp="1"/>
          </p:cNvSpPr>
          <p:nvPr>
            <p:ph type="dt" idx="10"/>
          </p:nvPr>
        </p:nvSpPr>
        <p:spPr>
          <a:xfrm>
            <a:off x="10361612" y="6130437"/>
            <a:ext cx="1146300" cy="3705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g35f5fc6d216_0_45"/>
          <p:cNvSpPr txBox="1">
            <a:spLocks noGrp="1"/>
          </p:cNvSpPr>
          <p:nvPr>
            <p:ph type="ftr" idx="11"/>
          </p:nvPr>
        </p:nvSpPr>
        <p:spPr>
          <a:xfrm>
            <a:off x="2589212" y="6135808"/>
            <a:ext cx="76200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g35f5fc6d216_0_45"/>
          <p:cNvSpPr/>
          <p:nvPr/>
        </p:nvSpPr>
        <p:spPr>
          <a:xfrm rot="10800000" flipH="1">
            <a:off x="-4189" y="714372"/>
            <a:ext cx="1588529" cy="507300"/>
          </a:xfrm>
          <a:custGeom>
            <a:avLst/>
            <a:gdLst/>
            <a:ahLst/>
            <a:cxnLst/>
            <a:rect l="l" t="t" r="r" b="b"/>
            <a:pathLst>
              <a:path w="9248" h="10000" extrusionOk="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g35f5fc6d216_0_45"/>
          <p:cNvSpPr txBox="1">
            <a:spLocks noGrp="1"/>
          </p:cNvSpPr>
          <p:nvPr>
            <p:ph type="sldNum" idx="12"/>
          </p:nvPr>
        </p:nvSpPr>
        <p:spPr>
          <a:xfrm>
            <a:off x="531812" y="787782"/>
            <a:ext cx="779700" cy="365100"/>
          </a:xfrm>
          <a:prstGeom prst="rect">
            <a:avLst/>
          </a:prstGeom>
          <a:noFill/>
          <a:ln>
            <a:noFill/>
          </a:ln>
        </p:spPr>
        <p:txBody>
          <a:bodyPr spcFirstLastPara="1" wrap="square" lIns="91425" tIns="45700" rIns="91425" bIns="45700" anchor="ctr" anchorCtr="0">
            <a:norm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g35f5fc6d216_0_8"/>
          <p:cNvSpPr txBox="1">
            <a:spLocks noGrp="1"/>
          </p:cNvSpPr>
          <p:nvPr>
            <p:ph type="title"/>
          </p:nvPr>
        </p:nvSpPr>
        <p:spPr>
          <a:xfrm>
            <a:off x="415600" y="2867800"/>
            <a:ext cx="11360700" cy="1122300"/>
          </a:xfrm>
          <a:prstGeom prst="rect">
            <a:avLst/>
          </a:prstGeom>
        </p:spPr>
        <p:txBody>
          <a:bodyPr spcFirstLastPara="1" wrap="square" lIns="121900" tIns="121900" rIns="121900" bIns="121900" anchor="ctr"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5" name="Google Shape;15;g35f5fc6d216_0_8"/>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g35f5fc6d216_0_11"/>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18" name="Google Shape;18;g35f5fc6d216_0_11"/>
          <p:cNvSpPr txBox="1">
            <a:spLocks noGrp="1"/>
          </p:cNvSpPr>
          <p:nvPr>
            <p:ph type="body" idx="1"/>
          </p:nvPr>
        </p:nvSpPr>
        <p:spPr>
          <a:xfrm>
            <a:off x="415600" y="1536633"/>
            <a:ext cx="11360700" cy="4555200"/>
          </a:xfrm>
          <a:prstGeom prst="rect">
            <a:avLst/>
          </a:prstGeom>
        </p:spPr>
        <p:txBody>
          <a:bodyPr spcFirstLastPara="1" wrap="square" lIns="121900" tIns="121900" rIns="121900" bIns="121900" anchor="t" anchorCtr="0">
            <a:normAutofit/>
          </a:bodyPr>
          <a:lstStyle>
            <a:lvl1pPr marL="457200" lvl="0" indent="-381000">
              <a:spcBef>
                <a:spcPts val="0"/>
              </a:spcBef>
              <a:spcAft>
                <a:spcPts val="0"/>
              </a:spcAft>
              <a:buSzPts val="2400"/>
              <a:buChar char="●"/>
              <a:defRPr/>
            </a:lvl1pPr>
            <a:lvl2pPr marL="914400" lvl="1" indent="-349250">
              <a:spcBef>
                <a:spcPts val="0"/>
              </a:spcBef>
              <a:spcAft>
                <a:spcPts val="0"/>
              </a:spcAft>
              <a:buSzPts val="1900"/>
              <a:buChar char="○"/>
              <a:defRPr/>
            </a:lvl2pPr>
            <a:lvl3pPr marL="1371600" lvl="2" indent="-349250">
              <a:spcBef>
                <a:spcPts val="0"/>
              </a:spcBef>
              <a:spcAft>
                <a:spcPts val="0"/>
              </a:spcAft>
              <a:buSzPts val="1900"/>
              <a:buChar char="■"/>
              <a:defRPr/>
            </a:lvl3pPr>
            <a:lvl4pPr marL="1828800" lvl="3" indent="-349250">
              <a:spcBef>
                <a:spcPts val="0"/>
              </a:spcBef>
              <a:spcAft>
                <a:spcPts val="0"/>
              </a:spcAft>
              <a:buSzPts val="1900"/>
              <a:buChar char="●"/>
              <a:defRPr/>
            </a:lvl4pPr>
            <a:lvl5pPr marL="2286000" lvl="4" indent="-349250">
              <a:spcBef>
                <a:spcPts val="0"/>
              </a:spcBef>
              <a:spcAft>
                <a:spcPts val="0"/>
              </a:spcAft>
              <a:buSzPts val="1900"/>
              <a:buChar char="○"/>
              <a:defRPr/>
            </a:lvl5pPr>
            <a:lvl6pPr marL="2743200" lvl="5" indent="-349250">
              <a:spcBef>
                <a:spcPts val="0"/>
              </a:spcBef>
              <a:spcAft>
                <a:spcPts val="0"/>
              </a:spcAft>
              <a:buSzPts val="1900"/>
              <a:buChar char="■"/>
              <a:defRPr/>
            </a:lvl6pPr>
            <a:lvl7pPr marL="3200400" lvl="6" indent="-349250">
              <a:spcBef>
                <a:spcPts val="0"/>
              </a:spcBef>
              <a:spcAft>
                <a:spcPts val="0"/>
              </a:spcAft>
              <a:buSzPts val="1900"/>
              <a:buChar char="●"/>
              <a:defRPr/>
            </a:lvl7pPr>
            <a:lvl8pPr marL="3657600" lvl="7" indent="-349250">
              <a:spcBef>
                <a:spcPts val="0"/>
              </a:spcBef>
              <a:spcAft>
                <a:spcPts val="0"/>
              </a:spcAft>
              <a:buSzPts val="1900"/>
              <a:buChar char="○"/>
              <a:defRPr/>
            </a:lvl8pPr>
            <a:lvl9pPr marL="4114800" lvl="8" indent="-349250">
              <a:spcBef>
                <a:spcPts val="0"/>
              </a:spcBef>
              <a:spcAft>
                <a:spcPts val="0"/>
              </a:spcAft>
              <a:buSzPts val="1900"/>
              <a:buChar char="■"/>
              <a:defRPr/>
            </a:lvl9pPr>
          </a:lstStyle>
          <a:p>
            <a:endParaRPr/>
          </a:p>
        </p:txBody>
      </p:sp>
      <p:sp>
        <p:nvSpPr>
          <p:cNvPr id="19" name="Google Shape;19;g35f5fc6d216_0_11"/>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g35f5fc6d216_0_15"/>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22" name="Google Shape;22;g35f5fc6d216_0_15"/>
          <p:cNvSpPr txBox="1">
            <a:spLocks noGrp="1"/>
          </p:cNvSpPr>
          <p:nvPr>
            <p:ph type="body" idx="1"/>
          </p:nvPr>
        </p:nvSpPr>
        <p:spPr>
          <a:xfrm>
            <a:off x="415600" y="1536633"/>
            <a:ext cx="5333100" cy="4555200"/>
          </a:xfrm>
          <a:prstGeom prst="rect">
            <a:avLst/>
          </a:prstGeom>
        </p:spPr>
        <p:txBody>
          <a:bodyPr spcFirstLastPara="1" wrap="square" lIns="121900" tIns="121900" rIns="121900" bIns="121900" anchor="t" anchorCtr="0">
            <a:normAutofit/>
          </a:bodyPr>
          <a:lstStyle>
            <a:lvl1pPr marL="457200" lvl="0" indent="-349250">
              <a:spcBef>
                <a:spcPts val="0"/>
              </a:spcBef>
              <a:spcAft>
                <a:spcPts val="0"/>
              </a:spcAft>
              <a:buSzPts val="1900"/>
              <a:buChar char="●"/>
              <a:defRPr sz="19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3" name="Google Shape;23;g35f5fc6d216_0_15"/>
          <p:cNvSpPr txBox="1">
            <a:spLocks noGrp="1"/>
          </p:cNvSpPr>
          <p:nvPr>
            <p:ph type="body" idx="2"/>
          </p:nvPr>
        </p:nvSpPr>
        <p:spPr>
          <a:xfrm>
            <a:off x="6443200" y="1536633"/>
            <a:ext cx="5333100" cy="4555200"/>
          </a:xfrm>
          <a:prstGeom prst="rect">
            <a:avLst/>
          </a:prstGeom>
        </p:spPr>
        <p:txBody>
          <a:bodyPr spcFirstLastPara="1" wrap="square" lIns="121900" tIns="121900" rIns="121900" bIns="121900" anchor="t" anchorCtr="0">
            <a:normAutofit/>
          </a:bodyPr>
          <a:lstStyle>
            <a:lvl1pPr marL="457200" lvl="0" indent="-349250">
              <a:spcBef>
                <a:spcPts val="0"/>
              </a:spcBef>
              <a:spcAft>
                <a:spcPts val="0"/>
              </a:spcAft>
              <a:buSzPts val="1900"/>
              <a:buChar char="●"/>
              <a:defRPr sz="19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24" name="Google Shape;24;g35f5fc6d216_0_15"/>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g35f5fc6d216_0_20"/>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a:endParaRPr/>
          </a:p>
        </p:txBody>
      </p:sp>
      <p:sp>
        <p:nvSpPr>
          <p:cNvPr id="27" name="Google Shape;27;g35f5fc6d216_0_20"/>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g35f5fc6d216_0_23"/>
          <p:cNvSpPr txBox="1">
            <a:spLocks noGrp="1"/>
          </p:cNvSpPr>
          <p:nvPr>
            <p:ph type="title"/>
          </p:nvPr>
        </p:nvSpPr>
        <p:spPr>
          <a:xfrm>
            <a:off x="415600" y="740800"/>
            <a:ext cx="3744000" cy="1007700"/>
          </a:xfrm>
          <a:prstGeom prst="rect">
            <a:avLst/>
          </a:prstGeom>
        </p:spPr>
        <p:txBody>
          <a:bodyPr spcFirstLastPara="1" wrap="square" lIns="121900" tIns="121900" rIns="121900" bIns="121900" anchor="b" anchorCtr="0">
            <a:normAutofit/>
          </a:bodyPr>
          <a:lstStyle>
            <a:lvl1pPr lvl="0">
              <a:spcBef>
                <a:spcPts val="0"/>
              </a:spcBef>
              <a:spcAft>
                <a:spcPts val="0"/>
              </a:spcAft>
              <a:buSzPts val="3200"/>
              <a:buNone/>
              <a:defRPr sz="3200"/>
            </a:lvl1pPr>
            <a:lvl2pPr lvl="1">
              <a:spcBef>
                <a:spcPts val="0"/>
              </a:spcBef>
              <a:spcAft>
                <a:spcPts val="0"/>
              </a:spcAft>
              <a:buSzPts val="3200"/>
              <a:buNone/>
              <a:defRPr sz="3200"/>
            </a:lvl2pPr>
            <a:lvl3pPr lvl="2">
              <a:spcBef>
                <a:spcPts val="0"/>
              </a:spcBef>
              <a:spcAft>
                <a:spcPts val="0"/>
              </a:spcAft>
              <a:buSzPts val="3200"/>
              <a:buNone/>
              <a:defRPr sz="3200"/>
            </a:lvl3pPr>
            <a:lvl4pPr lvl="3">
              <a:spcBef>
                <a:spcPts val="0"/>
              </a:spcBef>
              <a:spcAft>
                <a:spcPts val="0"/>
              </a:spcAft>
              <a:buSzPts val="3200"/>
              <a:buNone/>
              <a:defRPr sz="3200"/>
            </a:lvl4pPr>
            <a:lvl5pPr lvl="4">
              <a:spcBef>
                <a:spcPts val="0"/>
              </a:spcBef>
              <a:spcAft>
                <a:spcPts val="0"/>
              </a:spcAft>
              <a:buSzPts val="3200"/>
              <a:buNone/>
              <a:defRPr sz="3200"/>
            </a:lvl5pPr>
            <a:lvl6pPr lvl="5">
              <a:spcBef>
                <a:spcPts val="0"/>
              </a:spcBef>
              <a:spcAft>
                <a:spcPts val="0"/>
              </a:spcAft>
              <a:buSzPts val="3200"/>
              <a:buNone/>
              <a:defRPr sz="3200"/>
            </a:lvl6pPr>
            <a:lvl7pPr lvl="6">
              <a:spcBef>
                <a:spcPts val="0"/>
              </a:spcBef>
              <a:spcAft>
                <a:spcPts val="0"/>
              </a:spcAft>
              <a:buSzPts val="3200"/>
              <a:buNone/>
              <a:defRPr sz="3200"/>
            </a:lvl7pPr>
            <a:lvl8pPr lvl="7">
              <a:spcBef>
                <a:spcPts val="0"/>
              </a:spcBef>
              <a:spcAft>
                <a:spcPts val="0"/>
              </a:spcAft>
              <a:buSzPts val="3200"/>
              <a:buNone/>
              <a:defRPr sz="3200"/>
            </a:lvl8pPr>
            <a:lvl9pPr lvl="8">
              <a:spcBef>
                <a:spcPts val="0"/>
              </a:spcBef>
              <a:spcAft>
                <a:spcPts val="0"/>
              </a:spcAft>
              <a:buSzPts val="3200"/>
              <a:buNone/>
              <a:defRPr sz="3200"/>
            </a:lvl9pPr>
          </a:lstStyle>
          <a:p>
            <a:endParaRPr/>
          </a:p>
        </p:txBody>
      </p:sp>
      <p:sp>
        <p:nvSpPr>
          <p:cNvPr id="30" name="Google Shape;30;g35f5fc6d216_0_23"/>
          <p:cNvSpPr txBox="1">
            <a:spLocks noGrp="1"/>
          </p:cNvSpPr>
          <p:nvPr>
            <p:ph type="body" idx="1"/>
          </p:nvPr>
        </p:nvSpPr>
        <p:spPr>
          <a:xfrm>
            <a:off x="415600" y="1852800"/>
            <a:ext cx="3744000" cy="4239300"/>
          </a:xfrm>
          <a:prstGeom prst="rect">
            <a:avLst/>
          </a:prstGeom>
        </p:spPr>
        <p:txBody>
          <a:bodyPr spcFirstLastPara="1" wrap="square" lIns="121900" tIns="121900" rIns="121900" bIns="121900" anchor="t" anchorCtr="0">
            <a:normAutofit/>
          </a:bodyPr>
          <a:lstStyle>
            <a:lvl1pPr marL="457200" lvl="0" indent="-330200">
              <a:spcBef>
                <a:spcPts val="0"/>
              </a:spcBef>
              <a:spcAft>
                <a:spcPts val="0"/>
              </a:spcAft>
              <a:buSzPts val="1600"/>
              <a:buChar char="●"/>
              <a:defRPr sz="1600"/>
            </a:lvl1pPr>
            <a:lvl2pPr marL="914400" lvl="1" indent="-330200">
              <a:spcBef>
                <a:spcPts val="0"/>
              </a:spcBef>
              <a:spcAft>
                <a:spcPts val="0"/>
              </a:spcAft>
              <a:buSzPts val="1600"/>
              <a:buChar char="○"/>
              <a:defRPr sz="1600"/>
            </a:lvl2pPr>
            <a:lvl3pPr marL="1371600" lvl="2" indent="-330200">
              <a:spcBef>
                <a:spcPts val="0"/>
              </a:spcBef>
              <a:spcAft>
                <a:spcPts val="0"/>
              </a:spcAft>
              <a:buSzPts val="1600"/>
              <a:buChar char="■"/>
              <a:defRPr sz="1600"/>
            </a:lvl3pPr>
            <a:lvl4pPr marL="1828800" lvl="3" indent="-330200">
              <a:spcBef>
                <a:spcPts val="0"/>
              </a:spcBef>
              <a:spcAft>
                <a:spcPts val="0"/>
              </a:spcAft>
              <a:buSzPts val="1600"/>
              <a:buChar char="●"/>
              <a:defRPr sz="1600"/>
            </a:lvl4pPr>
            <a:lvl5pPr marL="2286000" lvl="4" indent="-330200">
              <a:spcBef>
                <a:spcPts val="0"/>
              </a:spcBef>
              <a:spcAft>
                <a:spcPts val="0"/>
              </a:spcAft>
              <a:buSzPts val="1600"/>
              <a:buChar char="○"/>
              <a:defRPr sz="1600"/>
            </a:lvl5pPr>
            <a:lvl6pPr marL="2743200" lvl="5" indent="-330200">
              <a:spcBef>
                <a:spcPts val="0"/>
              </a:spcBef>
              <a:spcAft>
                <a:spcPts val="0"/>
              </a:spcAft>
              <a:buSzPts val="1600"/>
              <a:buChar char="■"/>
              <a:defRPr sz="1600"/>
            </a:lvl6pPr>
            <a:lvl7pPr marL="3200400" lvl="6" indent="-330200">
              <a:spcBef>
                <a:spcPts val="0"/>
              </a:spcBef>
              <a:spcAft>
                <a:spcPts val="0"/>
              </a:spcAft>
              <a:buSzPts val="1600"/>
              <a:buChar char="●"/>
              <a:defRPr sz="1600"/>
            </a:lvl7pPr>
            <a:lvl8pPr marL="3657600" lvl="7" indent="-330200">
              <a:spcBef>
                <a:spcPts val="0"/>
              </a:spcBef>
              <a:spcAft>
                <a:spcPts val="0"/>
              </a:spcAft>
              <a:buSzPts val="1600"/>
              <a:buChar char="○"/>
              <a:defRPr sz="1600"/>
            </a:lvl8pPr>
            <a:lvl9pPr marL="4114800" lvl="8" indent="-330200">
              <a:spcBef>
                <a:spcPts val="0"/>
              </a:spcBef>
              <a:spcAft>
                <a:spcPts val="0"/>
              </a:spcAft>
              <a:buSzPts val="1600"/>
              <a:buChar char="■"/>
              <a:defRPr sz="1600"/>
            </a:lvl9pPr>
          </a:lstStyle>
          <a:p>
            <a:endParaRPr/>
          </a:p>
        </p:txBody>
      </p:sp>
      <p:sp>
        <p:nvSpPr>
          <p:cNvPr id="31" name="Google Shape;31;g35f5fc6d216_0_23"/>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g35f5fc6d216_0_27"/>
          <p:cNvSpPr txBox="1">
            <a:spLocks noGrp="1"/>
          </p:cNvSpPr>
          <p:nvPr>
            <p:ph type="title"/>
          </p:nvPr>
        </p:nvSpPr>
        <p:spPr>
          <a:xfrm>
            <a:off x="653667" y="600200"/>
            <a:ext cx="8490300" cy="5454300"/>
          </a:xfrm>
          <a:prstGeom prst="rect">
            <a:avLst/>
          </a:prstGeom>
        </p:spPr>
        <p:txBody>
          <a:bodyPr spcFirstLastPara="1" wrap="square" lIns="121900" tIns="121900" rIns="121900" bIns="121900" anchor="ctr" anchorCtr="0">
            <a:normAutofit/>
          </a:bodyPr>
          <a:lstStyle>
            <a:lvl1pPr lvl="0">
              <a:spcBef>
                <a:spcPts val="0"/>
              </a:spcBef>
              <a:spcAft>
                <a:spcPts val="0"/>
              </a:spcAft>
              <a:buSzPts val="6400"/>
              <a:buNone/>
              <a:defRPr sz="6400"/>
            </a:lvl1pPr>
            <a:lvl2pPr lvl="1">
              <a:spcBef>
                <a:spcPts val="0"/>
              </a:spcBef>
              <a:spcAft>
                <a:spcPts val="0"/>
              </a:spcAft>
              <a:buSzPts val="6400"/>
              <a:buNone/>
              <a:defRPr sz="6400"/>
            </a:lvl2pPr>
            <a:lvl3pPr lvl="2">
              <a:spcBef>
                <a:spcPts val="0"/>
              </a:spcBef>
              <a:spcAft>
                <a:spcPts val="0"/>
              </a:spcAft>
              <a:buSzPts val="6400"/>
              <a:buNone/>
              <a:defRPr sz="6400"/>
            </a:lvl3pPr>
            <a:lvl4pPr lvl="3">
              <a:spcBef>
                <a:spcPts val="0"/>
              </a:spcBef>
              <a:spcAft>
                <a:spcPts val="0"/>
              </a:spcAft>
              <a:buSzPts val="6400"/>
              <a:buNone/>
              <a:defRPr sz="6400"/>
            </a:lvl4pPr>
            <a:lvl5pPr lvl="4">
              <a:spcBef>
                <a:spcPts val="0"/>
              </a:spcBef>
              <a:spcAft>
                <a:spcPts val="0"/>
              </a:spcAft>
              <a:buSzPts val="6400"/>
              <a:buNone/>
              <a:defRPr sz="6400"/>
            </a:lvl5pPr>
            <a:lvl6pPr lvl="5">
              <a:spcBef>
                <a:spcPts val="0"/>
              </a:spcBef>
              <a:spcAft>
                <a:spcPts val="0"/>
              </a:spcAft>
              <a:buSzPts val="6400"/>
              <a:buNone/>
              <a:defRPr sz="6400"/>
            </a:lvl6pPr>
            <a:lvl7pPr lvl="6">
              <a:spcBef>
                <a:spcPts val="0"/>
              </a:spcBef>
              <a:spcAft>
                <a:spcPts val="0"/>
              </a:spcAft>
              <a:buSzPts val="6400"/>
              <a:buNone/>
              <a:defRPr sz="6400"/>
            </a:lvl7pPr>
            <a:lvl8pPr lvl="7">
              <a:spcBef>
                <a:spcPts val="0"/>
              </a:spcBef>
              <a:spcAft>
                <a:spcPts val="0"/>
              </a:spcAft>
              <a:buSzPts val="6400"/>
              <a:buNone/>
              <a:defRPr sz="6400"/>
            </a:lvl8pPr>
            <a:lvl9pPr lvl="8">
              <a:spcBef>
                <a:spcPts val="0"/>
              </a:spcBef>
              <a:spcAft>
                <a:spcPts val="0"/>
              </a:spcAft>
              <a:buSzPts val="6400"/>
              <a:buNone/>
              <a:defRPr sz="6400"/>
            </a:lvl9pPr>
          </a:lstStyle>
          <a:p>
            <a:endParaRPr/>
          </a:p>
        </p:txBody>
      </p:sp>
      <p:sp>
        <p:nvSpPr>
          <p:cNvPr id="34" name="Google Shape;34;g35f5fc6d216_0_27"/>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g35f5fc6d216_0_30"/>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7" name="Google Shape;37;g35f5fc6d216_0_30"/>
          <p:cNvSpPr txBox="1">
            <a:spLocks noGrp="1"/>
          </p:cNvSpPr>
          <p:nvPr>
            <p:ph type="title"/>
          </p:nvPr>
        </p:nvSpPr>
        <p:spPr>
          <a:xfrm>
            <a:off x="354000" y="1644233"/>
            <a:ext cx="5393700" cy="1976400"/>
          </a:xfrm>
          <a:prstGeom prst="rect">
            <a:avLst/>
          </a:prstGeom>
        </p:spPr>
        <p:txBody>
          <a:bodyPr spcFirstLastPara="1" wrap="square" lIns="121900" tIns="121900" rIns="121900" bIns="121900" anchor="b" anchorCtr="0">
            <a:normAutofit/>
          </a:bodyPr>
          <a:lstStyle>
            <a:lvl1pPr lvl="0" algn="ctr">
              <a:spcBef>
                <a:spcPts val="0"/>
              </a:spcBef>
              <a:spcAft>
                <a:spcPts val="0"/>
              </a:spcAft>
              <a:buSzPts val="5600"/>
              <a:buNone/>
              <a:defRPr sz="5600"/>
            </a:lvl1pPr>
            <a:lvl2pPr lvl="1" algn="ctr">
              <a:spcBef>
                <a:spcPts val="0"/>
              </a:spcBef>
              <a:spcAft>
                <a:spcPts val="0"/>
              </a:spcAft>
              <a:buSzPts val="5600"/>
              <a:buNone/>
              <a:defRPr sz="5600"/>
            </a:lvl2pPr>
            <a:lvl3pPr lvl="2" algn="ctr">
              <a:spcBef>
                <a:spcPts val="0"/>
              </a:spcBef>
              <a:spcAft>
                <a:spcPts val="0"/>
              </a:spcAft>
              <a:buSzPts val="5600"/>
              <a:buNone/>
              <a:defRPr sz="5600"/>
            </a:lvl3pPr>
            <a:lvl4pPr lvl="3" algn="ctr">
              <a:spcBef>
                <a:spcPts val="0"/>
              </a:spcBef>
              <a:spcAft>
                <a:spcPts val="0"/>
              </a:spcAft>
              <a:buSzPts val="5600"/>
              <a:buNone/>
              <a:defRPr sz="5600"/>
            </a:lvl4pPr>
            <a:lvl5pPr lvl="4" algn="ctr">
              <a:spcBef>
                <a:spcPts val="0"/>
              </a:spcBef>
              <a:spcAft>
                <a:spcPts val="0"/>
              </a:spcAft>
              <a:buSzPts val="5600"/>
              <a:buNone/>
              <a:defRPr sz="5600"/>
            </a:lvl5pPr>
            <a:lvl6pPr lvl="5" algn="ctr">
              <a:spcBef>
                <a:spcPts val="0"/>
              </a:spcBef>
              <a:spcAft>
                <a:spcPts val="0"/>
              </a:spcAft>
              <a:buSzPts val="5600"/>
              <a:buNone/>
              <a:defRPr sz="5600"/>
            </a:lvl6pPr>
            <a:lvl7pPr lvl="6" algn="ctr">
              <a:spcBef>
                <a:spcPts val="0"/>
              </a:spcBef>
              <a:spcAft>
                <a:spcPts val="0"/>
              </a:spcAft>
              <a:buSzPts val="5600"/>
              <a:buNone/>
              <a:defRPr sz="5600"/>
            </a:lvl7pPr>
            <a:lvl8pPr lvl="7" algn="ctr">
              <a:spcBef>
                <a:spcPts val="0"/>
              </a:spcBef>
              <a:spcAft>
                <a:spcPts val="0"/>
              </a:spcAft>
              <a:buSzPts val="5600"/>
              <a:buNone/>
              <a:defRPr sz="5600"/>
            </a:lvl8pPr>
            <a:lvl9pPr lvl="8" algn="ctr">
              <a:spcBef>
                <a:spcPts val="0"/>
              </a:spcBef>
              <a:spcAft>
                <a:spcPts val="0"/>
              </a:spcAft>
              <a:buSzPts val="5600"/>
              <a:buNone/>
              <a:defRPr sz="5600"/>
            </a:lvl9pPr>
          </a:lstStyle>
          <a:p>
            <a:endParaRPr/>
          </a:p>
        </p:txBody>
      </p:sp>
      <p:sp>
        <p:nvSpPr>
          <p:cNvPr id="38" name="Google Shape;38;g35f5fc6d216_0_30"/>
          <p:cNvSpPr txBox="1">
            <a:spLocks noGrp="1"/>
          </p:cNvSpPr>
          <p:nvPr>
            <p:ph type="subTitle" idx="1"/>
          </p:nvPr>
        </p:nvSpPr>
        <p:spPr>
          <a:xfrm>
            <a:off x="354000" y="3737433"/>
            <a:ext cx="5393700" cy="1646700"/>
          </a:xfrm>
          <a:prstGeom prst="rect">
            <a:avLst/>
          </a:prstGeom>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39" name="Google Shape;39;g35f5fc6d216_0_30"/>
          <p:cNvSpPr txBox="1">
            <a:spLocks noGrp="1"/>
          </p:cNvSpPr>
          <p:nvPr>
            <p:ph type="body" idx="2"/>
          </p:nvPr>
        </p:nvSpPr>
        <p:spPr>
          <a:xfrm>
            <a:off x="6586000" y="965433"/>
            <a:ext cx="5115900" cy="4926900"/>
          </a:xfrm>
          <a:prstGeom prst="rect">
            <a:avLst/>
          </a:prstGeom>
        </p:spPr>
        <p:txBody>
          <a:bodyPr spcFirstLastPara="1" wrap="square" lIns="121900" tIns="121900" rIns="121900" bIns="121900" anchor="ctr" anchorCtr="0">
            <a:normAutofit/>
          </a:bodyPr>
          <a:lstStyle>
            <a:lvl1pPr marL="457200" lvl="0" indent="-381000">
              <a:spcBef>
                <a:spcPts val="0"/>
              </a:spcBef>
              <a:spcAft>
                <a:spcPts val="0"/>
              </a:spcAft>
              <a:buSzPts val="2400"/>
              <a:buChar char="●"/>
              <a:defRPr/>
            </a:lvl1pPr>
            <a:lvl2pPr marL="914400" lvl="1" indent="-349250">
              <a:spcBef>
                <a:spcPts val="0"/>
              </a:spcBef>
              <a:spcAft>
                <a:spcPts val="0"/>
              </a:spcAft>
              <a:buSzPts val="1900"/>
              <a:buChar char="○"/>
              <a:defRPr/>
            </a:lvl2pPr>
            <a:lvl3pPr marL="1371600" lvl="2" indent="-349250">
              <a:spcBef>
                <a:spcPts val="0"/>
              </a:spcBef>
              <a:spcAft>
                <a:spcPts val="0"/>
              </a:spcAft>
              <a:buSzPts val="1900"/>
              <a:buChar char="■"/>
              <a:defRPr/>
            </a:lvl3pPr>
            <a:lvl4pPr marL="1828800" lvl="3" indent="-349250">
              <a:spcBef>
                <a:spcPts val="0"/>
              </a:spcBef>
              <a:spcAft>
                <a:spcPts val="0"/>
              </a:spcAft>
              <a:buSzPts val="1900"/>
              <a:buChar char="●"/>
              <a:defRPr/>
            </a:lvl4pPr>
            <a:lvl5pPr marL="2286000" lvl="4" indent="-349250">
              <a:spcBef>
                <a:spcPts val="0"/>
              </a:spcBef>
              <a:spcAft>
                <a:spcPts val="0"/>
              </a:spcAft>
              <a:buSzPts val="1900"/>
              <a:buChar char="○"/>
              <a:defRPr/>
            </a:lvl5pPr>
            <a:lvl6pPr marL="2743200" lvl="5" indent="-349250">
              <a:spcBef>
                <a:spcPts val="0"/>
              </a:spcBef>
              <a:spcAft>
                <a:spcPts val="0"/>
              </a:spcAft>
              <a:buSzPts val="1900"/>
              <a:buChar char="■"/>
              <a:defRPr/>
            </a:lvl6pPr>
            <a:lvl7pPr marL="3200400" lvl="6" indent="-349250">
              <a:spcBef>
                <a:spcPts val="0"/>
              </a:spcBef>
              <a:spcAft>
                <a:spcPts val="0"/>
              </a:spcAft>
              <a:buSzPts val="1900"/>
              <a:buChar char="●"/>
              <a:defRPr/>
            </a:lvl7pPr>
            <a:lvl8pPr marL="3657600" lvl="7" indent="-349250">
              <a:spcBef>
                <a:spcPts val="0"/>
              </a:spcBef>
              <a:spcAft>
                <a:spcPts val="0"/>
              </a:spcAft>
              <a:buSzPts val="1900"/>
              <a:buChar char="○"/>
              <a:defRPr/>
            </a:lvl8pPr>
            <a:lvl9pPr marL="4114800" lvl="8" indent="-349250">
              <a:spcBef>
                <a:spcPts val="0"/>
              </a:spcBef>
              <a:spcAft>
                <a:spcPts val="0"/>
              </a:spcAft>
              <a:buSzPts val="1900"/>
              <a:buChar char="■"/>
              <a:defRPr/>
            </a:lvl9pPr>
          </a:lstStyle>
          <a:p>
            <a:endParaRPr/>
          </a:p>
        </p:txBody>
      </p:sp>
      <p:sp>
        <p:nvSpPr>
          <p:cNvPr id="40" name="Google Shape;40;g35f5fc6d216_0_30"/>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g35f5fc6d216_0_36"/>
          <p:cNvSpPr txBox="1">
            <a:spLocks noGrp="1"/>
          </p:cNvSpPr>
          <p:nvPr>
            <p:ph type="body" idx="1"/>
          </p:nvPr>
        </p:nvSpPr>
        <p:spPr>
          <a:xfrm>
            <a:off x="415600" y="5640767"/>
            <a:ext cx="7998300" cy="806700"/>
          </a:xfrm>
          <a:prstGeom prst="rect">
            <a:avLst/>
          </a:prstGeom>
        </p:spPr>
        <p:txBody>
          <a:bodyPr spcFirstLastPara="1" wrap="square" lIns="121900" tIns="121900" rIns="121900" bIns="121900" anchor="ctr" anchorCtr="0">
            <a:normAutofit/>
          </a:bodyPr>
          <a:lstStyle>
            <a:lvl1pPr marL="457200" lvl="0" indent="-228600">
              <a:lnSpc>
                <a:spcPct val="100000"/>
              </a:lnSpc>
              <a:spcBef>
                <a:spcPts val="0"/>
              </a:spcBef>
              <a:spcAft>
                <a:spcPts val="0"/>
              </a:spcAft>
              <a:buSzPts val="2400"/>
              <a:buNone/>
              <a:defRPr/>
            </a:lvl1pPr>
          </a:lstStyle>
          <a:p>
            <a:endParaRPr/>
          </a:p>
        </p:txBody>
      </p:sp>
      <p:sp>
        <p:nvSpPr>
          <p:cNvPr id="43" name="Google Shape;43;g35f5fc6d216_0_36"/>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g35f5fc6d216_0_0"/>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spcBef>
                <a:spcPts val="0"/>
              </a:spcBef>
              <a:spcAft>
                <a:spcPts val="0"/>
              </a:spcAft>
              <a:buClr>
                <a:schemeClr val="dk1"/>
              </a:buClr>
              <a:buSzPts val="3700"/>
              <a:buNone/>
              <a:defRPr sz="3700">
                <a:solidFill>
                  <a:schemeClr val="dk1"/>
                </a:solidFill>
              </a:defRPr>
            </a:lvl1pPr>
            <a:lvl2pPr lvl="1">
              <a:spcBef>
                <a:spcPts val="0"/>
              </a:spcBef>
              <a:spcAft>
                <a:spcPts val="0"/>
              </a:spcAft>
              <a:buClr>
                <a:schemeClr val="dk1"/>
              </a:buClr>
              <a:buSzPts val="3700"/>
              <a:buNone/>
              <a:defRPr sz="3700">
                <a:solidFill>
                  <a:schemeClr val="dk1"/>
                </a:solidFill>
              </a:defRPr>
            </a:lvl2pPr>
            <a:lvl3pPr lvl="2">
              <a:spcBef>
                <a:spcPts val="0"/>
              </a:spcBef>
              <a:spcAft>
                <a:spcPts val="0"/>
              </a:spcAft>
              <a:buClr>
                <a:schemeClr val="dk1"/>
              </a:buClr>
              <a:buSzPts val="3700"/>
              <a:buNone/>
              <a:defRPr sz="3700">
                <a:solidFill>
                  <a:schemeClr val="dk1"/>
                </a:solidFill>
              </a:defRPr>
            </a:lvl3pPr>
            <a:lvl4pPr lvl="3">
              <a:spcBef>
                <a:spcPts val="0"/>
              </a:spcBef>
              <a:spcAft>
                <a:spcPts val="0"/>
              </a:spcAft>
              <a:buClr>
                <a:schemeClr val="dk1"/>
              </a:buClr>
              <a:buSzPts val="3700"/>
              <a:buNone/>
              <a:defRPr sz="3700">
                <a:solidFill>
                  <a:schemeClr val="dk1"/>
                </a:solidFill>
              </a:defRPr>
            </a:lvl4pPr>
            <a:lvl5pPr lvl="4">
              <a:spcBef>
                <a:spcPts val="0"/>
              </a:spcBef>
              <a:spcAft>
                <a:spcPts val="0"/>
              </a:spcAft>
              <a:buClr>
                <a:schemeClr val="dk1"/>
              </a:buClr>
              <a:buSzPts val="3700"/>
              <a:buNone/>
              <a:defRPr sz="3700">
                <a:solidFill>
                  <a:schemeClr val="dk1"/>
                </a:solidFill>
              </a:defRPr>
            </a:lvl5pPr>
            <a:lvl6pPr lvl="5">
              <a:spcBef>
                <a:spcPts val="0"/>
              </a:spcBef>
              <a:spcAft>
                <a:spcPts val="0"/>
              </a:spcAft>
              <a:buClr>
                <a:schemeClr val="dk1"/>
              </a:buClr>
              <a:buSzPts val="3700"/>
              <a:buNone/>
              <a:defRPr sz="3700">
                <a:solidFill>
                  <a:schemeClr val="dk1"/>
                </a:solidFill>
              </a:defRPr>
            </a:lvl6pPr>
            <a:lvl7pPr lvl="6">
              <a:spcBef>
                <a:spcPts val="0"/>
              </a:spcBef>
              <a:spcAft>
                <a:spcPts val="0"/>
              </a:spcAft>
              <a:buClr>
                <a:schemeClr val="dk1"/>
              </a:buClr>
              <a:buSzPts val="3700"/>
              <a:buNone/>
              <a:defRPr sz="3700">
                <a:solidFill>
                  <a:schemeClr val="dk1"/>
                </a:solidFill>
              </a:defRPr>
            </a:lvl7pPr>
            <a:lvl8pPr lvl="7">
              <a:spcBef>
                <a:spcPts val="0"/>
              </a:spcBef>
              <a:spcAft>
                <a:spcPts val="0"/>
              </a:spcAft>
              <a:buClr>
                <a:schemeClr val="dk1"/>
              </a:buClr>
              <a:buSzPts val="3700"/>
              <a:buNone/>
              <a:defRPr sz="3700">
                <a:solidFill>
                  <a:schemeClr val="dk1"/>
                </a:solidFill>
              </a:defRPr>
            </a:lvl8pPr>
            <a:lvl9pPr lvl="8">
              <a:spcBef>
                <a:spcPts val="0"/>
              </a:spcBef>
              <a:spcAft>
                <a:spcPts val="0"/>
              </a:spcAft>
              <a:buClr>
                <a:schemeClr val="dk1"/>
              </a:buClr>
              <a:buSzPts val="3700"/>
              <a:buNone/>
              <a:defRPr sz="3700">
                <a:solidFill>
                  <a:schemeClr val="dk1"/>
                </a:solidFill>
              </a:defRPr>
            </a:lvl9pPr>
          </a:lstStyle>
          <a:p>
            <a:endParaRPr/>
          </a:p>
        </p:txBody>
      </p:sp>
      <p:sp>
        <p:nvSpPr>
          <p:cNvPr id="7" name="Google Shape;7;g35f5fc6d216_0_0"/>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lvl="0" indent="-381000">
              <a:lnSpc>
                <a:spcPct val="115000"/>
              </a:lnSpc>
              <a:spcBef>
                <a:spcPts val="0"/>
              </a:spcBef>
              <a:spcAft>
                <a:spcPts val="0"/>
              </a:spcAft>
              <a:buClr>
                <a:schemeClr val="dk2"/>
              </a:buClr>
              <a:buSzPts val="2400"/>
              <a:buChar char="●"/>
              <a:defRPr sz="2400">
                <a:solidFill>
                  <a:schemeClr val="dk2"/>
                </a:solidFill>
              </a:defRPr>
            </a:lvl1pPr>
            <a:lvl2pPr marL="914400" lvl="1" indent="-349250">
              <a:lnSpc>
                <a:spcPct val="115000"/>
              </a:lnSpc>
              <a:spcBef>
                <a:spcPts val="0"/>
              </a:spcBef>
              <a:spcAft>
                <a:spcPts val="0"/>
              </a:spcAft>
              <a:buClr>
                <a:schemeClr val="dk2"/>
              </a:buClr>
              <a:buSzPts val="1900"/>
              <a:buChar char="○"/>
              <a:defRPr sz="1900">
                <a:solidFill>
                  <a:schemeClr val="dk2"/>
                </a:solidFill>
              </a:defRPr>
            </a:lvl2pPr>
            <a:lvl3pPr marL="1371600" lvl="2" indent="-349250">
              <a:lnSpc>
                <a:spcPct val="115000"/>
              </a:lnSpc>
              <a:spcBef>
                <a:spcPts val="0"/>
              </a:spcBef>
              <a:spcAft>
                <a:spcPts val="0"/>
              </a:spcAft>
              <a:buClr>
                <a:schemeClr val="dk2"/>
              </a:buClr>
              <a:buSzPts val="1900"/>
              <a:buChar char="■"/>
              <a:defRPr sz="1900">
                <a:solidFill>
                  <a:schemeClr val="dk2"/>
                </a:solidFill>
              </a:defRPr>
            </a:lvl3pPr>
            <a:lvl4pPr marL="1828800" lvl="3" indent="-349250">
              <a:lnSpc>
                <a:spcPct val="115000"/>
              </a:lnSpc>
              <a:spcBef>
                <a:spcPts val="0"/>
              </a:spcBef>
              <a:spcAft>
                <a:spcPts val="0"/>
              </a:spcAft>
              <a:buClr>
                <a:schemeClr val="dk2"/>
              </a:buClr>
              <a:buSzPts val="1900"/>
              <a:buChar char="●"/>
              <a:defRPr sz="1900">
                <a:solidFill>
                  <a:schemeClr val="dk2"/>
                </a:solidFill>
              </a:defRPr>
            </a:lvl4pPr>
            <a:lvl5pPr marL="2286000" lvl="4" indent="-349250">
              <a:lnSpc>
                <a:spcPct val="115000"/>
              </a:lnSpc>
              <a:spcBef>
                <a:spcPts val="0"/>
              </a:spcBef>
              <a:spcAft>
                <a:spcPts val="0"/>
              </a:spcAft>
              <a:buClr>
                <a:schemeClr val="dk2"/>
              </a:buClr>
              <a:buSzPts val="1900"/>
              <a:buChar char="○"/>
              <a:defRPr sz="1900">
                <a:solidFill>
                  <a:schemeClr val="dk2"/>
                </a:solidFill>
              </a:defRPr>
            </a:lvl5pPr>
            <a:lvl6pPr marL="2743200" lvl="5" indent="-349250">
              <a:lnSpc>
                <a:spcPct val="115000"/>
              </a:lnSpc>
              <a:spcBef>
                <a:spcPts val="0"/>
              </a:spcBef>
              <a:spcAft>
                <a:spcPts val="0"/>
              </a:spcAft>
              <a:buClr>
                <a:schemeClr val="dk2"/>
              </a:buClr>
              <a:buSzPts val="1900"/>
              <a:buChar char="■"/>
              <a:defRPr sz="1900">
                <a:solidFill>
                  <a:schemeClr val="dk2"/>
                </a:solidFill>
              </a:defRPr>
            </a:lvl6pPr>
            <a:lvl7pPr marL="3200400" lvl="6" indent="-349250">
              <a:lnSpc>
                <a:spcPct val="115000"/>
              </a:lnSpc>
              <a:spcBef>
                <a:spcPts val="0"/>
              </a:spcBef>
              <a:spcAft>
                <a:spcPts val="0"/>
              </a:spcAft>
              <a:buClr>
                <a:schemeClr val="dk2"/>
              </a:buClr>
              <a:buSzPts val="1900"/>
              <a:buChar char="●"/>
              <a:defRPr sz="1900">
                <a:solidFill>
                  <a:schemeClr val="dk2"/>
                </a:solidFill>
              </a:defRPr>
            </a:lvl7pPr>
            <a:lvl8pPr marL="3657600" lvl="7" indent="-349250">
              <a:lnSpc>
                <a:spcPct val="115000"/>
              </a:lnSpc>
              <a:spcBef>
                <a:spcPts val="0"/>
              </a:spcBef>
              <a:spcAft>
                <a:spcPts val="0"/>
              </a:spcAft>
              <a:buClr>
                <a:schemeClr val="dk2"/>
              </a:buClr>
              <a:buSzPts val="1900"/>
              <a:buChar char="○"/>
              <a:defRPr sz="1900">
                <a:solidFill>
                  <a:schemeClr val="dk2"/>
                </a:solidFill>
              </a:defRPr>
            </a:lvl8pPr>
            <a:lvl9pPr marL="4114800" lvl="8" indent="-349250">
              <a:lnSpc>
                <a:spcPct val="115000"/>
              </a:lnSpc>
              <a:spcBef>
                <a:spcPts val="0"/>
              </a:spcBef>
              <a:spcAft>
                <a:spcPts val="0"/>
              </a:spcAft>
              <a:buClr>
                <a:schemeClr val="dk2"/>
              </a:buClr>
              <a:buSzPts val="1900"/>
              <a:buChar char="■"/>
              <a:defRPr sz="1900">
                <a:solidFill>
                  <a:schemeClr val="dk2"/>
                </a:solidFill>
              </a:defRPr>
            </a:lvl9pPr>
          </a:lstStyle>
          <a:p>
            <a:endParaRPr/>
          </a:p>
        </p:txBody>
      </p:sp>
      <p:sp>
        <p:nvSpPr>
          <p:cNvPr id="8" name="Google Shape;8;g35f5fc6d216_0_0"/>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
          <p:cNvSpPr txBox="1">
            <a:spLocks noGrp="1"/>
          </p:cNvSpPr>
          <p:nvPr>
            <p:ph type="ctrTitle"/>
          </p:nvPr>
        </p:nvSpPr>
        <p:spPr>
          <a:xfrm>
            <a:off x="1835708" y="992767"/>
            <a:ext cx="8520600" cy="2736900"/>
          </a:xfrm>
          <a:prstGeom prst="rect">
            <a:avLst/>
          </a:prstGeom>
          <a:noFill/>
          <a:ln>
            <a:noFill/>
          </a:ln>
        </p:spPr>
        <p:txBody>
          <a:bodyPr spcFirstLastPara="1" wrap="square" lIns="91425" tIns="45700" rIns="91425" bIns="45700" anchor="ctr" anchorCtr="0">
            <a:normAutofit/>
          </a:bodyPr>
          <a:lstStyle/>
          <a:p>
            <a:pPr algn="l">
              <a:buSzPts val="6600"/>
            </a:pPr>
            <a:r>
              <a:rPr lang="en-GB" sz="6600"/>
              <a:t>Frankenstein </a:t>
            </a:r>
            <a:endParaRPr sz="6600"/>
          </a:p>
        </p:txBody>
      </p:sp>
      <p:sp>
        <p:nvSpPr>
          <p:cNvPr id="61" name="Google Shape;61;p1"/>
          <p:cNvSpPr txBox="1">
            <a:spLocks noGrp="1"/>
          </p:cNvSpPr>
          <p:nvPr>
            <p:ph type="subTitle" idx="1"/>
          </p:nvPr>
        </p:nvSpPr>
        <p:spPr>
          <a:xfrm>
            <a:off x="1835700" y="3778833"/>
            <a:ext cx="8520600" cy="1056900"/>
          </a:xfrm>
          <a:prstGeom prst="rect">
            <a:avLst/>
          </a:prstGeom>
          <a:noFill/>
          <a:ln>
            <a:noFill/>
          </a:ln>
        </p:spPr>
        <p:txBody>
          <a:bodyPr spcFirstLastPara="1" wrap="square" lIns="91425" tIns="45700" rIns="91425" bIns="45700" anchor="t" anchorCtr="0">
            <a:normAutofit/>
          </a:bodyPr>
          <a:lstStyle/>
          <a:p>
            <a:pPr marL="0" indent="0" algn="l">
              <a:spcBef>
                <a:spcPts val="1000"/>
              </a:spcBef>
              <a:buSzPts val="2000"/>
            </a:pPr>
            <a:r>
              <a:rPr lang="en-GB" dirty="0"/>
              <a:t>CHAPTER 3</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g35f5fe057d9_0_5"/>
          <p:cNvSpPr txBox="1">
            <a:spLocks noGrp="1"/>
          </p:cNvSpPr>
          <p:nvPr>
            <p:ph type="title"/>
          </p:nvPr>
        </p:nvSpPr>
        <p:spPr>
          <a:xfrm>
            <a:off x="1981200" y="152718"/>
            <a:ext cx="5791200" cy="1371600"/>
          </a:xfrm>
          <a:prstGeom prst="rect">
            <a:avLst/>
          </a:prstGeom>
        </p:spPr>
        <p:txBody>
          <a:bodyPr spcFirstLastPara="1" wrap="square" lIns="91425" tIns="45700" rIns="91425" bIns="45700" anchor="b" anchorCtr="0">
            <a:normAutofit/>
          </a:bodyPr>
          <a:lstStyle/>
          <a:p>
            <a:r>
              <a:rPr lang="en-GB" dirty="0"/>
              <a:t>NOTES TO TEACHERS</a:t>
            </a:r>
          </a:p>
        </p:txBody>
      </p:sp>
      <p:sp>
        <p:nvSpPr>
          <p:cNvPr id="67" name="Google Shape;67;g35f5fe057d9_0_5"/>
          <p:cNvSpPr txBox="1">
            <a:spLocks noGrp="1"/>
          </p:cNvSpPr>
          <p:nvPr>
            <p:ph type="body" idx="1"/>
          </p:nvPr>
        </p:nvSpPr>
        <p:spPr>
          <a:xfrm>
            <a:off x="1981200" y="1752600"/>
            <a:ext cx="7620000" cy="4373700"/>
          </a:xfrm>
          <a:prstGeom prst="rect">
            <a:avLst/>
          </a:prstGeom>
        </p:spPr>
        <p:txBody>
          <a:bodyPr spcFirstLastPara="1" wrap="square" lIns="91425" tIns="45700" rIns="91425" bIns="45700" anchor="t" anchorCtr="0">
            <a:normAutofit/>
          </a:bodyPr>
          <a:lstStyle/>
          <a:p>
            <a:pPr marL="0" indent="0">
              <a:spcBef>
                <a:spcPts val="360"/>
              </a:spcBef>
              <a:buNone/>
            </a:pPr>
            <a:r>
              <a:rPr lang="en-GB" dirty="0"/>
              <a:t>These were originally made for teaching AQA AS and A-Level Language and Literature courses. </a:t>
            </a:r>
            <a:endParaRPr dirty="0"/>
          </a:p>
          <a:p>
            <a:pPr marL="0" indent="0">
              <a:spcBef>
                <a:spcPts val="600"/>
              </a:spcBef>
              <a:buNone/>
            </a:pPr>
            <a:endParaRPr lang="en-GB" dirty="0"/>
          </a:p>
          <a:p>
            <a:pPr marL="0" indent="0">
              <a:spcBef>
                <a:spcPts val="600"/>
              </a:spcBef>
              <a:buNone/>
            </a:pPr>
            <a:r>
              <a:rPr lang="en-GB" dirty="0"/>
              <a:t>Hopefully, with some editing</a:t>
            </a:r>
            <a:r>
              <a:rPr lang="en-GB"/>
              <a:t>, they </a:t>
            </a:r>
            <a:r>
              <a:rPr lang="en-GB" dirty="0"/>
              <a:t>can be adaptable to:</a:t>
            </a:r>
            <a:endParaRPr dirty="0"/>
          </a:p>
          <a:p>
            <a:pPr marL="285750" indent="-285750">
              <a:spcBef>
                <a:spcPts val="600"/>
              </a:spcBef>
            </a:pPr>
            <a:r>
              <a:rPr lang="en-GB" dirty="0"/>
              <a:t>your exam board</a:t>
            </a:r>
            <a:endParaRPr dirty="0"/>
          </a:p>
          <a:p>
            <a:pPr marL="285750" indent="-285750">
              <a:spcBef>
                <a:spcPts val="600"/>
              </a:spcBef>
            </a:pPr>
            <a:r>
              <a:rPr lang="en-GB" dirty="0"/>
              <a:t>your Year 12 or 13 cohorts</a:t>
            </a:r>
            <a:endParaRPr dirty="0"/>
          </a:p>
          <a:p>
            <a:pPr marL="285750" indent="-285750">
              <a:spcBef>
                <a:spcPts val="600"/>
              </a:spcBef>
            </a:pPr>
            <a:r>
              <a:rPr lang="en-GB" dirty="0"/>
              <a:t>how you wish to teach your groups.</a:t>
            </a:r>
            <a:endParaRPr dirty="0"/>
          </a:p>
          <a:p>
            <a:pPr marL="0" indent="0">
              <a:spcBef>
                <a:spcPts val="600"/>
              </a:spcBef>
              <a:spcAft>
                <a:spcPts val="600"/>
              </a:spcAft>
              <a:buNone/>
            </a:pPr>
            <a:r>
              <a:rPr lang="en-GB" dirty="0"/>
              <a:t>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2"/>
          <p:cNvSpPr txBox="1">
            <a:spLocks noGrp="1"/>
          </p:cNvSpPr>
          <p:nvPr>
            <p:ph type="title"/>
          </p:nvPr>
        </p:nvSpPr>
        <p:spPr>
          <a:xfrm>
            <a:off x="2036137" y="476672"/>
            <a:ext cx="7125113" cy="43204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168DBA"/>
              </a:buClr>
              <a:buSzPct val="97297"/>
              <a:buFont typeface="Century Gothic"/>
              <a:buNone/>
            </a:pPr>
            <a:r>
              <a:rPr lang="en-GB" dirty="0"/>
              <a:t>WORLD-BUILDING</a:t>
            </a:r>
          </a:p>
        </p:txBody>
      </p:sp>
      <p:sp>
        <p:nvSpPr>
          <p:cNvPr id="68" name="Google Shape;68;p2"/>
          <p:cNvSpPr txBox="1">
            <a:spLocks noGrp="1"/>
          </p:cNvSpPr>
          <p:nvPr>
            <p:ph type="body" idx="1"/>
          </p:nvPr>
        </p:nvSpPr>
        <p:spPr>
          <a:xfrm>
            <a:off x="1783360" y="1429545"/>
            <a:ext cx="9718829" cy="5256583"/>
          </a:xfrm>
          <a:prstGeom prst="rect">
            <a:avLst/>
          </a:prstGeom>
          <a:noFill/>
          <a:ln>
            <a:noFill/>
          </a:ln>
        </p:spPr>
        <p:txBody>
          <a:bodyPr spcFirstLastPara="1" wrap="square" lIns="91425" tIns="45700" rIns="91425" bIns="45700" anchor="t" anchorCtr="0">
            <a:normAutofit fontScale="92500"/>
          </a:bodyPr>
          <a:lstStyle/>
          <a:p>
            <a:pPr marL="342900" lvl="0" indent="-342900" algn="l" rtl="0">
              <a:spcBef>
                <a:spcPts val="0"/>
              </a:spcBef>
              <a:spcAft>
                <a:spcPts val="0"/>
              </a:spcAft>
              <a:buSzPct val="100000"/>
              <a:buChar char="●"/>
            </a:pPr>
            <a:r>
              <a:rPr lang="en-GB" sz="2400" dirty="0"/>
              <a:t>In our key concepts lessons we have looked at </a:t>
            </a:r>
            <a:r>
              <a:rPr lang="en-GB" sz="2400" dirty="0">
                <a:solidFill>
                  <a:srgbClr val="7030A0"/>
                </a:solidFill>
              </a:rPr>
              <a:t>narrative</a:t>
            </a:r>
            <a:r>
              <a:rPr lang="en-GB" sz="2400" dirty="0"/>
              <a:t> and how it indicates aspects of </a:t>
            </a:r>
            <a:r>
              <a:rPr lang="en-GB" sz="2400" dirty="0">
                <a:solidFill>
                  <a:srgbClr val="7030A0"/>
                </a:solidFill>
              </a:rPr>
              <a:t>time</a:t>
            </a:r>
            <a:r>
              <a:rPr lang="en-GB" sz="2400" dirty="0"/>
              <a:t>, </a:t>
            </a:r>
            <a:r>
              <a:rPr lang="en-GB" sz="2400" dirty="0">
                <a:solidFill>
                  <a:srgbClr val="7030A0"/>
                </a:solidFill>
              </a:rPr>
              <a:t>place </a:t>
            </a:r>
            <a:r>
              <a:rPr lang="en-GB" sz="2400" dirty="0"/>
              <a:t>and </a:t>
            </a:r>
            <a:r>
              <a:rPr lang="en-GB" sz="2400" dirty="0">
                <a:solidFill>
                  <a:srgbClr val="7030A0"/>
                </a:solidFill>
              </a:rPr>
              <a:t>character</a:t>
            </a:r>
            <a:r>
              <a:rPr lang="en-GB" sz="2400" dirty="0"/>
              <a:t> and provides details of </a:t>
            </a:r>
            <a:r>
              <a:rPr lang="en-GB" sz="2400" dirty="0">
                <a:solidFill>
                  <a:srgbClr val="7030A0"/>
                </a:solidFill>
              </a:rPr>
              <a:t>central </a:t>
            </a:r>
            <a:r>
              <a:rPr lang="en-GB" sz="2400" dirty="0"/>
              <a:t>and </a:t>
            </a:r>
            <a:r>
              <a:rPr lang="en-GB" sz="2400" dirty="0">
                <a:solidFill>
                  <a:srgbClr val="7030A0"/>
                </a:solidFill>
              </a:rPr>
              <a:t>additional events.</a:t>
            </a:r>
            <a:endParaRPr dirty="0"/>
          </a:p>
          <a:p>
            <a:pPr marL="342900" lvl="0" indent="-342900" algn="l" rtl="0">
              <a:spcBef>
                <a:spcPts val="1000"/>
              </a:spcBef>
              <a:spcAft>
                <a:spcPts val="0"/>
              </a:spcAft>
              <a:buSzPct val="100000"/>
              <a:buChar char="●"/>
            </a:pPr>
            <a:r>
              <a:rPr lang="en-GB" sz="2400" dirty="0"/>
              <a:t>Through reading ‘Frankenstein’ we will see how Shelley establishes, and fleshes out her </a:t>
            </a:r>
            <a:r>
              <a:rPr lang="en-GB" sz="2400" dirty="0">
                <a:solidFill>
                  <a:srgbClr val="7030A0"/>
                </a:solidFill>
              </a:rPr>
              <a:t>narrative world</a:t>
            </a:r>
            <a:r>
              <a:rPr lang="en-GB" sz="2400" dirty="0"/>
              <a:t> within which the events of the novel take place and develop.</a:t>
            </a:r>
            <a:endParaRPr dirty="0"/>
          </a:p>
          <a:p>
            <a:pPr marL="342900" lvl="0" indent="-342900" algn="l" rtl="0">
              <a:spcBef>
                <a:spcPts val="1000"/>
              </a:spcBef>
              <a:spcAft>
                <a:spcPts val="0"/>
              </a:spcAft>
              <a:buSzPct val="100000"/>
              <a:buChar char="●"/>
            </a:pPr>
            <a:r>
              <a:rPr lang="en-GB" sz="2400" dirty="0"/>
              <a:t>We can call this rich fictional place a </a:t>
            </a:r>
            <a:r>
              <a:rPr lang="en-GB" sz="2400" b="1" dirty="0" err="1">
                <a:solidFill>
                  <a:srgbClr val="7030A0"/>
                </a:solidFill>
              </a:rPr>
              <a:t>storyworld</a:t>
            </a:r>
            <a:r>
              <a:rPr lang="en-GB" sz="2400" b="1" dirty="0">
                <a:solidFill>
                  <a:srgbClr val="7030A0"/>
                </a:solidFill>
              </a:rPr>
              <a:t>.</a:t>
            </a:r>
            <a:endParaRPr dirty="0"/>
          </a:p>
          <a:p>
            <a:pPr marL="342900" lvl="0" indent="-342900" algn="l" rtl="0">
              <a:spcBef>
                <a:spcPts val="1000"/>
              </a:spcBef>
              <a:spcAft>
                <a:spcPts val="0"/>
              </a:spcAft>
              <a:buSzPct val="100000"/>
              <a:buChar char="●"/>
            </a:pPr>
            <a:r>
              <a:rPr lang="en-GB" sz="2400" dirty="0"/>
              <a:t>By </a:t>
            </a:r>
            <a:r>
              <a:rPr lang="en-GB" sz="2400" dirty="0">
                <a:solidFill>
                  <a:srgbClr val="7030A0"/>
                </a:solidFill>
              </a:rPr>
              <a:t>explicitly</a:t>
            </a:r>
            <a:r>
              <a:rPr lang="en-GB" sz="2400" dirty="0"/>
              <a:t> making reference to how Shelley constructs her </a:t>
            </a:r>
            <a:r>
              <a:rPr lang="en-GB" sz="2400" b="1" dirty="0" err="1">
                <a:solidFill>
                  <a:srgbClr val="7030A0"/>
                </a:solidFill>
              </a:rPr>
              <a:t>storyworld</a:t>
            </a:r>
            <a:r>
              <a:rPr lang="en-GB" sz="2400" b="1" dirty="0">
                <a:solidFill>
                  <a:srgbClr val="7030A0"/>
                </a:solidFill>
              </a:rPr>
              <a:t>, </a:t>
            </a:r>
            <a:r>
              <a:rPr lang="en-GB" sz="2400" dirty="0"/>
              <a:t>you are then clearly addressing </a:t>
            </a:r>
            <a:r>
              <a:rPr lang="en-GB" sz="2400" dirty="0">
                <a:solidFill>
                  <a:srgbClr val="7030A0"/>
                </a:solidFill>
              </a:rPr>
              <a:t>AO2 Analyse ways in which meaning is created in texts.</a:t>
            </a:r>
            <a:r>
              <a:rPr lang="en-GB" sz="2400" dirty="0"/>
              <a:t> And specifically </a:t>
            </a:r>
            <a:r>
              <a:rPr lang="en-GB" sz="2400" dirty="0">
                <a:solidFill>
                  <a:srgbClr val="7030A0"/>
                </a:solidFill>
              </a:rPr>
              <a:t>‘Investigate closely a particular narrative technique’. </a:t>
            </a:r>
            <a:r>
              <a:rPr lang="en-GB" sz="2400" dirty="0"/>
              <a:t>So we will go into more detail about Shelley’s use of narrative structure and voices, use of time and place, and characterisation. </a:t>
            </a:r>
            <a:endParaRP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3"/>
          <p:cNvSpPr txBox="1">
            <a:spLocks noGrp="1"/>
          </p:cNvSpPr>
          <p:nvPr>
            <p:ph type="title"/>
          </p:nvPr>
        </p:nvSpPr>
        <p:spPr>
          <a:xfrm>
            <a:off x="1762549" y="236675"/>
            <a:ext cx="9741900" cy="1668300"/>
          </a:xfrm>
          <a:prstGeom prst="rect">
            <a:avLst/>
          </a:prstGeom>
          <a:noFill/>
          <a:ln>
            <a:noFill/>
          </a:ln>
        </p:spPr>
        <p:txBody>
          <a:bodyPr spcFirstLastPara="1" wrap="square" lIns="91425" tIns="45700" rIns="91425" bIns="45700" anchor="t" anchorCtr="0">
            <a:normAutofit/>
          </a:bodyPr>
          <a:lstStyle/>
          <a:p>
            <a:pPr lvl="0">
              <a:buSzPts val="3240"/>
            </a:pPr>
            <a:r>
              <a:rPr lang="en-GB" sz="3200" dirty="0"/>
              <a:t>COMPREHENSION QUESTIONS </a:t>
            </a:r>
            <a:br>
              <a:rPr lang="en-GB" sz="3200" dirty="0"/>
            </a:br>
            <a:r>
              <a:rPr lang="en-GB" sz="3200" dirty="0">
                <a:solidFill>
                  <a:srgbClr val="7030A0"/>
                </a:solidFill>
              </a:rPr>
              <a:t>If in doubt respond with: SHORT quotation, explore language use and purpose in quotation</a:t>
            </a:r>
            <a:endParaRPr sz="2830" i="1" cap="none" dirty="0"/>
          </a:p>
        </p:txBody>
      </p:sp>
      <p:sp>
        <p:nvSpPr>
          <p:cNvPr id="74" name="Google Shape;74;p3"/>
          <p:cNvSpPr txBox="1">
            <a:spLocks noGrp="1"/>
          </p:cNvSpPr>
          <p:nvPr>
            <p:ph type="body" idx="1"/>
          </p:nvPr>
        </p:nvSpPr>
        <p:spPr>
          <a:xfrm>
            <a:off x="386700" y="1822787"/>
            <a:ext cx="11418600" cy="4524275"/>
          </a:xfrm>
          <a:prstGeom prst="rect">
            <a:avLst/>
          </a:prstGeom>
          <a:noFill/>
          <a:ln>
            <a:noFill/>
          </a:ln>
        </p:spPr>
        <p:txBody>
          <a:bodyPr spcFirstLastPara="1" wrap="square" lIns="91425" tIns="45700" rIns="91425" bIns="45700" anchor="ctr" anchorCtr="0">
            <a:spAutoFit/>
          </a:bodyPr>
          <a:lstStyle/>
          <a:p>
            <a:pPr indent="-457200">
              <a:lnSpc>
                <a:spcPct val="100000"/>
              </a:lnSpc>
              <a:spcBef>
                <a:spcPts val="0"/>
              </a:spcBef>
              <a:buClr>
                <a:srgbClr val="000000"/>
              </a:buClr>
              <a:buFont typeface="+mj-lt"/>
              <a:buAutoNum type="arabicPeriod"/>
            </a:pPr>
            <a:r>
              <a:rPr lang="en-GB" sz="2100" dirty="0">
                <a:solidFill>
                  <a:srgbClr val="000000"/>
                </a:solidFill>
              </a:rPr>
              <a:t>What does Caroline Frankenstein hope for Elizabeth and Victor’s future? What kind of language is used here, and why?</a:t>
            </a:r>
            <a:endParaRPr sz="2100" dirty="0">
              <a:solidFill>
                <a:srgbClr val="000000"/>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100" dirty="0">
                <a:solidFill>
                  <a:srgbClr val="000000"/>
                </a:solidFill>
              </a:rPr>
              <a:t>How does Victor narrate Elizabeth’s response to Caroline’s death? How does he make Elizabeth appear here? What kind of connections can you make between this, and Elizabeth’s introduction in Chapter 1?</a:t>
            </a:r>
            <a:endParaRPr sz="2100" b="0" i="0" u="none" strike="noStrike" cap="none" dirty="0">
              <a:solidFill>
                <a:schemeClr val="dk1"/>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100" b="0" i="0" u="none" strike="noStrike" cap="none" dirty="0">
                <a:solidFill>
                  <a:srgbClr val="000000"/>
                </a:solidFill>
              </a:rPr>
              <a:t>Explain why Henry Clerval’s father disapproves of education. Are there any connections you can make here with a) events later on in the novel b) some key themes of the text?</a:t>
            </a:r>
            <a:endParaRPr sz="2100" b="0" i="0" u="none" strike="noStrike" cap="none" dirty="0">
              <a:solidFill>
                <a:schemeClr val="dk1"/>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100" b="0" i="0" u="none" strike="noStrike" cap="none" dirty="0">
                <a:solidFill>
                  <a:srgbClr val="000000"/>
                </a:solidFill>
              </a:rPr>
              <a:t>Deduce what Victor means when he states, “Chance—or rather the evil influence, the Angel of Destruction, which asserted omnipotent sway over me from the moment I turned my reluctant steps from my father’s door. . .”  What do you notice about the language he uses here? </a:t>
            </a:r>
            <a:endParaRPr sz="2100" b="0" i="0" u="none" strike="noStrike" cap="none" dirty="0">
              <a:solidFill>
                <a:schemeClr val="dk1"/>
              </a:solidFill>
            </a:endParaRPr>
          </a:p>
          <a:p>
            <a:pPr marR="0" lvl="0" indent="-457200" algn="l" rtl="0">
              <a:lnSpc>
                <a:spcPct val="100000"/>
              </a:lnSpc>
              <a:spcBef>
                <a:spcPts val="0"/>
              </a:spcBef>
              <a:spcAft>
                <a:spcPts val="0"/>
              </a:spcAft>
              <a:buClr>
                <a:srgbClr val="000000"/>
              </a:buClr>
              <a:buSzPts val="1800"/>
              <a:buFont typeface="+mj-lt"/>
              <a:buAutoNum type="arabicPeriod"/>
            </a:pPr>
            <a:r>
              <a:rPr lang="en-GB" sz="2100" b="0" i="0" u="none" strike="noStrike" cap="none" dirty="0">
                <a:solidFill>
                  <a:srgbClr val="000000"/>
                </a:solidFill>
              </a:rPr>
              <a:t>Examine how Victor interacts differently with M. </a:t>
            </a:r>
            <a:r>
              <a:rPr lang="en-GB" sz="2100" b="0" i="0" u="none" strike="noStrike" cap="none" dirty="0" err="1">
                <a:solidFill>
                  <a:srgbClr val="000000"/>
                </a:solidFill>
              </a:rPr>
              <a:t>Krempe</a:t>
            </a:r>
            <a:r>
              <a:rPr lang="en-GB" sz="2100" b="0" i="0" u="none" strike="noStrike" cap="none" dirty="0">
                <a:solidFill>
                  <a:srgbClr val="000000"/>
                </a:solidFill>
              </a:rPr>
              <a:t> and M. Waldman. What does this reveal about Victor’s character development at this point in the narrative? </a:t>
            </a:r>
            <a:endParaRPr sz="2100" b="0" i="0" u="none" strike="noStrike" cap="none" dirty="0">
              <a:solidFill>
                <a:schemeClr val="dk1"/>
              </a:solidFill>
            </a:endParaRPr>
          </a:p>
          <a:p>
            <a:pPr marL="0" marR="0" lvl="0" indent="0" algn="l" rtl="0">
              <a:lnSpc>
                <a:spcPct val="100000"/>
              </a:lnSpc>
              <a:spcBef>
                <a:spcPts val="0"/>
              </a:spcBef>
              <a:spcAft>
                <a:spcPts val="0"/>
              </a:spcAft>
              <a:buClr>
                <a:srgbClr val="3F3F3F"/>
              </a:buClr>
              <a:buSzPts val="1800"/>
              <a:buFont typeface="Century Gothic"/>
              <a:buNone/>
            </a:pPr>
            <a:endParaRPr sz="1500" b="0" i="0" u="none" strike="noStrike" cap="none" dirty="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6"/>
          <p:cNvSpPr txBox="1">
            <a:spLocks noGrp="1"/>
          </p:cNvSpPr>
          <p:nvPr>
            <p:ph type="title"/>
          </p:nvPr>
        </p:nvSpPr>
        <p:spPr>
          <a:xfrm>
            <a:off x="1967283" y="543899"/>
            <a:ext cx="8911687" cy="128089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68DBA"/>
              </a:buClr>
              <a:buSzPts val="3600"/>
              <a:buFont typeface="Century Gothic"/>
              <a:buNone/>
            </a:pPr>
            <a:r>
              <a:rPr lang="en-GB" dirty="0"/>
              <a:t>HIGHLIGHTERS AT THE READY! </a:t>
            </a:r>
          </a:p>
        </p:txBody>
      </p:sp>
      <p:sp>
        <p:nvSpPr>
          <p:cNvPr id="80" name="Google Shape;80;p6"/>
          <p:cNvSpPr txBox="1">
            <a:spLocks noGrp="1"/>
          </p:cNvSpPr>
          <p:nvPr>
            <p:ph type="body" idx="1"/>
          </p:nvPr>
        </p:nvSpPr>
        <p:spPr>
          <a:xfrm>
            <a:off x="1963569" y="2053389"/>
            <a:ext cx="9185693" cy="4122822"/>
          </a:xfrm>
          <a:prstGeom prst="rect">
            <a:avLst/>
          </a:prstGeom>
          <a:noFill/>
          <a:ln>
            <a:noFill/>
          </a:ln>
        </p:spPr>
        <p:txBody>
          <a:bodyPr spcFirstLastPara="1" wrap="square" lIns="91425" tIns="45700" rIns="91425" bIns="45700" anchor="t" anchorCtr="0">
            <a:normAutofit fontScale="85000" lnSpcReduction="20000"/>
          </a:bodyPr>
          <a:lstStyle/>
          <a:p>
            <a:pPr marL="25718" lvl="0" indent="0" algn="l" rtl="0">
              <a:spcBef>
                <a:spcPts val="0"/>
              </a:spcBef>
              <a:spcAft>
                <a:spcPts val="0"/>
              </a:spcAft>
              <a:buSzPct val="75000"/>
              <a:buNone/>
            </a:pPr>
            <a:r>
              <a:rPr lang="en-GB" dirty="0"/>
              <a:t>Read the extract from Chapters 2 and 3 on the following slides and create a colour code for the following information evident in the text:</a:t>
            </a:r>
            <a:endParaRPr dirty="0"/>
          </a:p>
          <a:p>
            <a:pPr marL="342900" lvl="0" indent="-317182" algn="l" rtl="0">
              <a:spcBef>
                <a:spcPts val="1000"/>
              </a:spcBef>
              <a:spcAft>
                <a:spcPts val="0"/>
              </a:spcAft>
              <a:buSzPct val="75000"/>
              <a:buChar char="●"/>
            </a:pPr>
            <a:r>
              <a:rPr lang="en-GB" dirty="0"/>
              <a:t>central character and any supporting characters</a:t>
            </a:r>
            <a:endParaRPr dirty="0"/>
          </a:p>
          <a:p>
            <a:pPr marL="342900" lvl="0" indent="-317182" algn="l" rtl="0">
              <a:spcBef>
                <a:spcPts val="1000"/>
              </a:spcBef>
              <a:spcAft>
                <a:spcPts val="0"/>
              </a:spcAft>
              <a:buSzPct val="75000"/>
              <a:buChar char="●"/>
            </a:pPr>
            <a:r>
              <a:rPr lang="en-GB" dirty="0"/>
              <a:t>the time </a:t>
            </a:r>
            <a:endParaRPr dirty="0"/>
          </a:p>
          <a:p>
            <a:pPr marL="342900" lvl="0" indent="-317182" algn="l" rtl="0">
              <a:spcBef>
                <a:spcPts val="1000"/>
              </a:spcBef>
              <a:spcAft>
                <a:spcPts val="0"/>
              </a:spcAft>
              <a:buSzPct val="75000"/>
              <a:buChar char="●"/>
            </a:pPr>
            <a:r>
              <a:rPr lang="en-GB" dirty="0"/>
              <a:t>the place</a:t>
            </a:r>
            <a:endParaRPr dirty="0"/>
          </a:p>
          <a:p>
            <a:pPr marL="342900" lvl="0" indent="-317182" algn="l" rtl="0">
              <a:spcBef>
                <a:spcPts val="1000"/>
              </a:spcBef>
              <a:spcAft>
                <a:spcPts val="0"/>
              </a:spcAft>
              <a:buSzPct val="75000"/>
              <a:buChar char="●"/>
            </a:pPr>
            <a:r>
              <a:rPr lang="en-GB" dirty="0"/>
              <a:t>central events (main plot)</a:t>
            </a:r>
            <a:endParaRPr dirty="0"/>
          </a:p>
          <a:p>
            <a:pPr marL="342900" lvl="0" indent="-317182" algn="l" rtl="0">
              <a:spcBef>
                <a:spcPts val="1000"/>
              </a:spcBef>
              <a:spcAft>
                <a:spcPts val="0"/>
              </a:spcAft>
              <a:buSzPct val="75000"/>
              <a:buChar char="●"/>
            </a:pPr>
            <a:r>
              <a:rPr lang="en-GB" dirty="0"/>
              <a:t>additional events (sub-plot).</a:t>
            </a:r>
            <a:endParaRPr dirty="0"/>
          </a:p>
          <a:p>
            <a:pPr marL="342900" lvl="0" indent="-228600" algn="l" rtl="0">
              <a:spcBef>
                <a:spcPts val="1000"/>
              </a:spcBef>
              <a:spcAft>
                <a:spcPts val="0"/>
              </a:spcAft>
              <a:buSzPct val="75000"/>
              <a:buNone/>
            </a:pPr>
            <a:endParaRPr dirty="0"/>
          </a:p>
          <a:p>
            <a:pPr marL="25718" lvl="0" indent="0" algn="l" rtl="0">
              <a:spcBef>
                <a:spcPts val="1000"/>
              </a:spcBef>
              <a:spcAft>
                <a:spcPts val="0"/>
              </a:spcAft>
              <a:buSzPct val="75000"/>
              <a:buNone/>
            </a:pPr>
            <a:r>
              <a:rPr lang="en-GB" dirty="0"/>
              <a:t>What kind of information is provided? Why is it there? Why is it in the specific place? Is there also information withheld? Why might this be?</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7"/>
          <p:cNvSpPr txBox="1">
            <a:spLocks noGrp="1"/>
          </p:cNvSpPr>
          <p:nvPr>
            <p:ph type="title"/>
          </p:nvPr>
        </p:nvSpPr>
        <p:spPr>
          <a:xfrm>
            <a:off x="1635161" y="44624"/>
            <a:ext cx="10348857" cy="1860376"/>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168DBA"/>
              </a:buClr>
              <a:buSzPts val="2000"/>
              <a:buFont typeface="Century Gothic"/>
              <a:buNone/>
            </a:pPr>
            <a:r>
              <a:rPr lang="en-GB" sz="2000" b="1" dirty="0"/>
              <a:t>Chapter 2 </a:t>
            </a:r>
            <a:r>
              <a:rPr lang="en-GB" sz="2000" dirty="0"/>
              <a:t>Extract analysis: </a:t>
            </a:r>
            <a:br>
              <a:rPr lang="en-GB" sz="2000" dirty="0"/>
            </a:br>
            <a:r>
              <a:rPr lang="en-GB" sz="2000" b="1" dirty="0"/>
              <a:t>Stage 1</a:t>
            </a:r>
            <a:r>
              <a:rPr lang="en-GB" sz="2000" dirty="0"/>
              <a:t>: information about – time, character(s), place, central events, additional events </a:t>
            </a:r>
            <a:br>
              <a:rPr lang="en-GB" sz="2000" dirty="0"/>
            </a:br>
            <a:r>
              <a:rPr lang="en-GB" sz="2000" b="1" dirty="0"/>
              <a:t>Stage 2</a:t>
            </a:r>
            <a:r>
              <a:rPr lang="en-GB" sz="2000" dirty="0"/>
              <a:t>: tone, register, lexis, semantics, sentence structures, noun phrases, imagery e.g. simile, phonology e.g. alliteration, sibilance. </a:t>
            </a:r>
            <a:br>
              <a:rPr lang="en-GB" sz="2000" dirty="0"/>
            </a:br>
            <a:r>
              <a:rPr lang="en-GB" sz="2000" b="1" dirty="0"/>
              <a:t>What can you find? Why is it there? </a:t>
            </a:r>
            <a:endParaRPr dirty="0"/>
          </a:p>
        </p:txBody>
      </p:sp>
      <p:sp>
        <p:nvSpPr>
          <p:cNvPr id="86" name="Google Shape;86;p7"/>
          <p:cNvSpPr txBox="1">
            <a:spLocks noGrp="1"/>
          </p:cNvSpPr>
          <p:nvPr>
            <p:ph type="body" idx="1"/>
          </p:nvPr>
        </p:nvSpPr>
        <p:spPr>
          <a:xfrm>
            <a:off x="1635160" y="2149642"/>
            <a:ext cx="9995365" cy="4247728"/>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spcBef>
                <a:spcPts val="0"/>
              </a:spcBef>
              <a:spcAft>
                <a:spcPts val="0"/>
              </a:spcAft>
              <a:buSzPct val="75000"/>
              <a:buNone/>
            </a:pPr>
            <a:r>
              <a:rPr lang="en-GB" i="1" dirty="0"/>
              <a:t>Thus strangely are our souls constructed, and by such slight ligaments are we bound to prosperity or ruin. When I look back, it seems to me as if this almost miraculous change of inclination and will was the immediate suggestion of the guardian angel of my life- the last effort made by the spirit of preservation to avert the storm that was even then hanging in the stars, and ready to envelope me. Her victory was announced by an unusual tranquillity and gladness of soul, which followed the relinquishing of my ancient and latterly tormenting studies. It was thus that I was to be taught to associate evil with their prosecution, happiness with their disregard.</a:t>
            </a:r>
            <a:endParaRPr i="1" dirty="0"/>
          </a:p>
          <a:p>
            <a:pPr marL="0" lvl="0" indent="0" algn="l" rtl="0">
              <a:spcBef>
                <a:spcPts val="1000"/>
              </a:spcBef>
              <a:spcAft>
                <a:spcPts val="0"/>
              </a:spcAft>
              <a:buSzPct val="75000"/>
              <a:buNone/>
            </a:pPr>
            <a:r>
              <a:rPr lang="en-GB" i="1" dirty="0"/>
              <a:t>It was a strong effort of the spirit of good; but it was ineffectual. Destiny was too potent, and her immutable laws had decreed my utter and terrible destruction.</a:t>
            </a:r>
            <a:endParaRPr i="1" dirty="0"/>
          </a:p>
          <a:p>
            <a:pPr marL="0" lvl="0" indent="0" algn="l" rtl="0">
              <a:spcBef>
                <a:spcPts val="1000"/>
              </a:spcBef>
              <a:spcAft>
                <a:spcPts val="0"/>
              </a:spcAft>
              <a:buSzPct val="75000"/>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8"/>
          <p:cNvSpPr txBox="1">
            <a:spLocks noGrp="1"/>
          </p:cNvSpPr>
          <p:nvPr>
            <p:ph type="title"/>
          </p:nvPr>
        </p:nvSpPr>
        <p:spPr>
          <a:xfrm>
            <a:off x="1958735" y="268850"/>
            <a:ext cx="9368443" cy="1716360"/>
          </a:xfrm>
          <a:prstGeom prst="rect">
            <a:avLst/>
          </a:prstGeom>
          <a:noFill/>
          <a:ln>
            <a:noFill/>
          </a:ln>
        </p:spPr>
        <p:txBody>
          <a:bodyPr spcFirstLastPara="1" wrap="square" lIns="91425" tIns="45700" rIns="91425" bIns="45700" anchor="t" anchorCtr="0">
            <a:normAutofit/>
          </a:bodyPr>
          <a:lstStyle/>
          <a:p>
            <a:pPr lvl="0">
              <a:buSzPts val="2000"/>
            </a:pPr>
            <a:r>
              <a:rPr lang="en-GB" sz="2000" b="1" dirty="0"/>
              <a:t>Chapter 3 </a:t>
            </a:r>
            <a:r>
              <a:rPr lang="en-GB" sz="2000" dirty="0"/>
              <a:t>Extract analysis: </a:t>
            </a:r>
            <a:r>
              <a:rPr lang="en-GB" sz="2000" b="1" dirty="0"/>
              <a:t>tone, register, lexis, semantics, sentence structures, noun phrases, imagery e.g. simile, phonology e.g. alliteration, sibilance </a:t>
            </a:r>
            <a:br>
              <a:rPr lang="en-GB" sz="2000" b="1" dirty="0"/>
            </a:br>
            <a:r>
              <a:rPr lang="en-GB" sz="2000" dirty="0"/>
              <a:t>What can you find? Why is it there? </a:t>
            </a:r>
            <a:br>
              <a:rPr lang="en-GB" sz="2000" dirty="0"/>
            </a:br>
            <a:r>
              <a:rPr lang="en-GB" sz="2000" u="sng" dirty="0"/>
              <a:t>Careful – this is not Frankenstein’s voice </a:t>
            </a:r>
            <a:endParaRPr sz="2000" u="sng" dirty="0"/>
          </a:p>
        </p:txBody>
      </p:sp>
      <p:sp>
        <p:nvSpPr>
          <p:cNvPr id="92" name="Google Shape;92;p8"/>
          <p:cNvSpPr txBox="1">
            <a:spLocks noGrp="1"/>
          </p:cNvSpPr>
          <p:nvPr>
            <p:ph type="body" idx="1"/>
          </p:nvPr>
        </p:nvSpPr>
        <p:spPr>
          <a:xfrm>
            <a:off x="1958734" y="2229852"/>
            <a:ext cx="9687833" cy="3777622"/>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spcBef>
                <a:spcPts val="0"/>
              </a:spcBef>
              <a:spcAft>
                <a:spcPts val="0"/>
              </a:spcAft>
              <a:buSzPct val="75000"/>
              <a:buNone/>
            </a:pPr>
            <a:r>
              <a:rPr lang="en-GB" i="1" dirty="0"/>
              <a:t>The ancient teachers of this science," said he, "promised impossibilities, and performed nothing. The modern masters promise very little they know that metals cannot be transmuted, and that the elixir of life is a chimera. But these philosophers, whose hands seem only made to dabble in dirt, and their eyes to pore over the microscope or crucible, have indeed performed miracles. They penetrate into the recesses of nature, and show how she works in her hiding places. They ascend into the heavens: they have discovered how the blood circulates, and the nature of the air we breathe. They have acquired new and almost unlimited powers; they can command the thunders of heaven, mimic the earthquake, and even mock the invisible world with its own shadows.</a:t>
            </a:r>
            <a:endParaRPr i="1"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901</Words>
  <Application>Microsoft Office PowerPoint</Application>
  <PresentationFormat>Widescreen</PresentationFormat>
  <Paragraphs>36</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Century Gothic</vt:lpstr>
      <vt:lpstr>Simple Light</vt:lpstr>
      <vt:lpstr>Frankenstein </vt:lpstr>
      <vt:lpstr>NOTES TO TEACHERS</vt:lpstr>
      <vt:lpstr>WORLD-BUILDING</vt:lpstr>
      <vt:lpstr>COMPREHENSION QUESTIONS  If in doubt respond with: SHORT quotation, explore language use and purpose in quotation</vt:lpstr>
      <vt:lpstr>HIGHLIGHTERS AT THE READY! </vt:lpstr>
      <vt:lpstr>Chapter 2 Extract analysis:  Stage 1: information about – time, character(s), place, central events, additional events  Stage 2: tone, register, lexis, semantics, sentence structures, noun phrases, imagery e.g. simile, phonology e.g. alliteration, sibilance.  What can you find? Why is it there? </vt:lpstr>
      <vt:lpstr>Chapter 3 Extract analysis: tone, register, lexis, semantics, sentence structures, noun phrases, imagery e.g. simile, phonology e.g. alliteration, sibilance  What can you find? Why is it there?  Careful – this is not Frankenstein’s voice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Frankenstein </dc:title>
  <dc:creator>GWEN NELSON</dc:creator>
  <cp:lastModifiedBy>Emily Evans</cp:lastModifiedBy>
  <cp:revision>8</cp:revision>
  <dcterms:created xsi:type="dcterms:W3CDTF">2017-11-16T13:02:26Z</dcterms:created>
  <dcterms:modified xsi:type="dcterms:W3CDTF">2025-06-17T08:09:47Z</dcterms:modified>
</cp:coreProperties>
</file>