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theme/themeOverride2.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2" r:id="rId2"/>
  </p:sldMasterIdLst>
  <p:notesMasterIdLst>
    <p:notesMasterId r:id="rId11"/>
  </p:notesMasterIdLst>
  <p:sldIdLst>
    <p:sldId id="265" r:id="rId3"/>
    <p:sldId id="266" r:id="rId4"/>
    <p:sldId id="258" r:id="rId5"/>
    <p:sldId id="259" r:id="rId6"/>
    <p:sldId id="260" r:id="rId7"/>
    <p:sldId id="261" r:id="rId8"/>
    <p:sldId id="262" r:id="rId9"/>
    <p:sldId id="263" r:id="rId10"/>
  </p:sldIdLst>
  <p:sldSz cx="9144000" cy="6858000" type="screen4x3"/>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4" roundtripDataSignature="AMtx7minjy51264yg0gXzQ1gfYI/rWQAJ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1734"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33150" y="744475"/>
            <a:ext cx="4532000" cy="37224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1: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notes"/>
          <p:cNvSpPr>
            <a:spLocks noGrp="1" noRot="1" noChangeAspect="1"/>
          </p:cNvSpPr>
          <p:nvPr>
            <p:ph type="sldImg" idx="2"/>
          </p:nvPr>
        </p:nvSpPr>
        <p:spPr>
          <a:xfrm>
            <a:off x="917575" y="744538"/>
            <a:ext cx="4964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5f5fe057d9_0_5: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5f5fe057d9_0_5:notes"/>
          <p:cNvSpPr txBox="1">
            <a:spLocks noGrp="1"/>
          </p:cNvSpPr>
          <p:nvPr>
            <p:ph type="body" idx="1"/>
          </p:nvPr>
        </p:nvSpPr>
        <p:spPr>
          <a:xfrm>
            <a:off x="679750" y="4715125"/>
            <a:ext cx="5438100" cy="4467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2: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7" name="Google Shape;77;p2: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4: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3" name="Google Shape;83;p4: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5: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9" name="Google Shape;89;p5: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6: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5" name="Google Shape;95;p6: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7: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1" name="Google Shape;101;p7: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8: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7" name="Google Shape;107;p8: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g35f60a3f93e_0_4"/>
          <p:cNvSpPr txBox="1">
            <a:spLocks noGrp="1"/>
          </p:cNvSpPr>
          <p:nvPr>
            <p:ph type="ctrTitle"/>
          </p:nvPr>
        </p:nvSpPr>
        <p:spPr>
          <a:xfrm>
            <a:off x="311708" y="992767"/>
            <a:ext cx="8520600" cy="27369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g35f60a3f93e_0_4"/>
          <p:cNvSpPr txBox="1">
            <a:spLocks noGrp="1"/>
          </p:cNvSpPr>
          <p:nvPr>
            <p:ph type="subTitle" idx="1"/>
          </p:nvPr>
        </p:nvSpPr>
        <p:spPr>
          <a:xfrm>
            <a:off x="311700" y="3778833"/>
            <a:ext cx="8520600" cy="10569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g35f60a3f93e_0_4"/>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g35f60a3f93e_0_4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0"/>
        <p:cNvGrpSpPr/>
        <p:nvPr/>
      </p:nvGrpSpPr>
      <p:grpSpPr>
        <a:xfrm>
          <a:off x="0" y="0"/>
          <a:ext cx="0" cy="0"/>
          <a:chOff x="0" y="0"/>
          <a:chExt cx="0" cy="0"/>
        </a:xfrm>
      </p:grpSpPr>
      <p:sp>
        <p:nvSpPr>
          <p:cNvPr id="51" name="Google Shape;51;g35f60a3f93e_0_45"/>
          <p:cNvSpPr txBox="1">
            <a:spLocks noGrp="1"/>
          </p:cNvSpPr>
          <p:nvPr>
            <p:ph type="title"/>
          </p:nvPr>
        </p:nvSpPr>
        <p:spPr>
          <a:xfrm>
            <a:off x="457200" y="274638"/>
            <a:ext cx="7620000"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2"/>
              </a:buClr>
              <a:buSzPts val="1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52" name="Google Shape;52;g35f60a3f93e_0_45"/>
          <p:cNvSpPr txBox="1">
            <a:spLocks noGrp="1"/>
          </p:cNvSpPr>
          <p:nvPr>
            <p:ph type="body" idx="1"/>
          </p:nvPr>
        </p:nvSpPr>
        <p:spPr>
          <a:xfrm>
            <a:off x="457200" y="1536192"/>
            <a:ext cx="3657600" cy="4590300"/>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SzPts val="2800"/>
              <a:buChar char="●"/>
              <a:defRPr sz="2800"/>
            </a:lvl1pPr>
            <a:lvl2pPr marL="914400" lvl="1" indent="-381000" algn="l">
              <a:spcBef>
                <a:spcPts val="1200"/>
              </a:spcBef>
              <a:spcAft>
                <a:spcPts val="0"/>
              </a:spcAft>
              <a:buSzPts val="2400"/>
              <a:buChar char="○"/>
              <a:defRPr sz="2400"/>
            </a:lvl2pPr>
            <a:lvl3pPr marL="1371600" lvl="2" indent="-355600" algn="l">
              <a:spcBef>
                <a:spcPts val="1200"/>
              </a:spcBef>
              <a:spcAft>
                <a:spcPts val="0"/>
              </a:spcAft>
              <a:buSzPts val="2000"/>
              <a:buChar char="■"/>
              <a:defRPr sz="2000"/>
            </a:lvl3pPr>
            <a:lvl4pPr marL="1828800" lvl="3" indent="-342900" algn="l">
              <a:spcBef>
                <a:spcPts val="1200"/>
              </a:spcBef>
              <a:spcAft>
                <a:spcPts val="0"/>
              </a:spcAft>
              <a:buSzPts val="1800"/>
              <a:buChar char="●"/>
              <a:defRPr sz="1800"/>
            </a:lvl4pPr>
            <a:lvl5pPr marL="2286000" lvl="4" indent="-342900" algn="l">
              <a:spcBef>
                <a:spcPts val="1200"/>
              </a:spcBef>
              <a:spcAft>
                <a:spcPts val="0"/>
              </a:spcAft>
              <a:buSzPts val="1800"/>
              <a:buChar char="○"/>
              <a:defRPr sz="1800"/>
            </a:lvl5pPr>
            <a:lvl6pPr marL="2743200" lvl="5" indent="-342900" algn="l">
              <a:spcBef>
                <a:spcPts val="1200"/>
              </a:spcBef>
              <a:spcAft>
                <a:spcPts val="0"/>
              </a:spcAft>
              <a:buSzPts val="1800"/>
              <a:buChar char="■"/>
              <a:defRPr sz="1800"/>
            </a:lvl6pPr>
            <a:lvl7pPr marL="3200400" lvl="6" indent="-342900" algn="l">
              <a:spcBef>
                <a:spcPts val="1200"/>
              </a:spcBef>
              <a:spcAft>
                <a:spcPts val="0"/>
              </a:spcAft>
              <a:buSzPts val="1800"/>
              <a:buChar char="●"/>
              <a:defRPr sz="1800"/>
            </a:lvl7pPr>
            <a:lvl8pPr marL="3657600" lvl="7" indent="-342900" algn="l">
              <a:spcBef>
                <a:spcPts val="1200"/>
              </a:spcBef>
              <a:spcAft>
                <a:spcPts val="0"/>
              </a:spcAft>
              <a:buSzPts val="1800"/>
              <a:buChar char="○"/>
              <a:defRPr sz="1800"/>
            </a:lvl8pPr>
            <a:lvl9pPr marL="4114800" lvl="8" indent="-342900" algn="l">
              <a:spcBef>
                <a:spcPts val="1200"/>
              </a:spcBef>
              <a:spcAft>
                <a:spcPts val="1200"/>
              </a:spcAft>
              <a:buSzPts val="1800"/>
              <a:buChar char="■"/>
              <a:defRPr sz="1800"/>
            </a:lvl9pPr>
          </a:lstStyle>
          <a:p>
            <a:endParaRPr/>
          </a:p>
        </p:txBody>
      </p:sp>
      <p:sp>
        <p:nvSpPr>
          <p:cNvPr id="53" name="Google Shape;53;g35f60a3f93e_0_45"/>
          <p:cNvSpPr txBox="1">
            <a:spLocks noGrp="1"/>
          </p:cNvSpPr>
          <p:nvPr>
            <p:ph type="body" idx="2"/>
          </p:nvPr>
        </p:nvSpPr>
        <p:spPr>
          <a:xfrm>
            <a:off x="4419600" y="1536192"/>
            <a:ext cx="3657600" cy="4590300"/>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SzPts val="2800"/>
              <a:buChar char="●"/>
              <a:defRPr sz="2800"/>
            </a:lvl1pPr>
            <a:lvl2pPr marL="914400" lvl="1" indent="-381000" algn="l">
              <a:spcBef>
                <a:spcPts val="1200"/>
              </a:spcBef>
              <a:spcAft>
                <a:spcPts val="0"/>
              </a:spcAft>
              <a:buSzPts val="2400"/>
              <a:buChar char="○"/>
              <a:defRPr sz="2400"/>
            </a:lvl2pPr>
            <a:lvl3pPr marL="1371600" lvl="2" indent="-355600" algn="l">
              <a:spcBef>
                <a:spcPts val="1200"/>
              </a:spcBef>
              <a:spcAft>
                <a:spcPts val="0"/>
              </a:spcAft>
              <a:buSzPts val="2000"/>
              <a:buChar char="■"/>
              <a:defRPr sz="2000"/>
            </a:lvl3pPr>
            <a:lvl4pPr marL="1828800" lvl="3" indent="-342900" algn="l">
              <a:spcBef>
                <a:spcPts val="1200"/>
              </a:spcBef>
              <a:spcAft>
                <a:spcPts val="0"/>
              </a:spcAft>
              <a:buSzPts val="1800"/>
              <a:buChar char="●"/>
              <a:defRPr sz="1800"/>
            </a:lvl4pPr>
            <a:lvl5pPr marL="2286000" lvl="4" indent="-342900" algn="l">
              <a:spcBef>
                <a:spcPts val="1200"/>
              </a:spcBef>
              <a:spcAft>
                <a:spcPts val="0"/>
              </a:spcAft>
              <a:buSzPts val="1800"/>
              <a:buChar char="○"/>
              <a:defRPr sz="1800"/>
            </a:lvl5pPr>
            <a:lvl6pPr marL="2743200" lvl="5" indent="-342900" algn="l">
              <a:spcBef>
                <a:spcPts val="1200"/>
              </a:spcBef>
              <a:spcAft>
                <a:spcPts val="0"/>
              </a:spcAft>
              <a:buSzPts val="1800"/>
              <a:buChar char="■"/>
              <a:defRPr sz="1800"/>
            </a:lvl6pPr>
            <a:lvl7pPr marL="3200400" lvl="6" indent="-342900" algn="l">
              <a:spcBef>
                <a:spcPts val="1200"/>
              </a:spcBef>
              <a:spcAft>
                <a:spcPts val="0"/>
              </a:spcAft>
              <a:buSzPts val="1800"/>
              <a:buChar char="●"/>
              <a:defRPr sz="1800"/>
            </a:lvl7pPr>
            <a:lvl8pPr marL="3657600" lvl="7" indent="-342900" algn="l">
              <a:spcBef>
                <a:spcPts val="1200"/>
              </a:spcBef>
              <a:spcAft>
                <a:spcPts val="0"/>
              </a:spcAft>
              <a:buSzPts val="1800"/>
              <a:buChar char="○"/>
              <a:defRPr sz="1800"/>
            </a:lvl8pPr>
            <a:lvl9pPr marL="4114800" lvl="8" indent="-342900" algn="l">
              <a:spcBef>
                <a:spcPts val="1200"/>
              </a:spcBef>
              <a:spcAft>
                <a:spcPts val="1200"/>
              </a:spcAft>
              <a:buSzPts val="1800"/>
              <a:buChar char="■"/>
              <a:defRPr sz="1800"/>
            </a:lvl9pPr>
          </a:lstStyle>
          <a:p>
            <a:endParaRPr/>
          </a:p>
        </p:txBody>
      </p:sp>
      <p:sp>
        <p:nvSpPr>
          <p:cNvPr id="54" name="Google Shape;54;g35f60a3f93e_0_45"/>
          <p:cNvSpPr txBox="1">
            <a:spLocks noGrp="1"/>
          </p:cNvSpPr>
          <p:nvPr>
            <p:ph type="dt" idx="10"/>
          </p:nvPr>
        </p:nvSpPr>
        <p:spPr>
          <a:xfrm rot="-5400000">
            <a:off x="7551321" y="1645950"/>
            <a:ext cx="2438400" cy="3657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g35f60a3f93e_0_45"/>
          <p:cNvSpPr txBox="1">
            <a:spLocks noGrp="1"/>
          </p:cNvSpPr>
          <p:nvPr>
            <p:ph type="ftr" idx="11"/>
          </p:nvPr>
        </p:nvSpPr>
        <p:spPr>
          <a:xfrm rot="-5400000">
            <a:off x="7586871" y="4048781"/>
            <a:ext cx="2367300" cy="3657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g35f60a3f93e_0_45"/>
          <p:cNvSpPr>
            <a:spLocks noGrp="1"/>
          </p:cNvSpPr>
          <p:nvPr>
            <p:ph type="sldNum" idx="12"/>
          </p:nvPr>
        </p:nvSpPr>
        <p:spPr>
          <a:xfrm>
            <a:off x="8531788" y="5648960"/>
            <a:ext cx="548700" cy="396300"/>
          </a:xfrm>
          <a:prstGeom prst="bracketPair">
            <a:avLst/>
          </a:prstGeom>
          <a:noFill/>
          <a:ln w="19050" cap="flat" cmpd="sng">
            <a:solidFill>
              <a:srgbClr val="FFFFFF"/>
            </a:solidFill>
            <a:prstDash val="solid"/>
            <a:round/>
            <a:headEnd type="none" w="sm" len="sm"/>
            <a:tailEnd type="none" w="sm" len="sm"/>
          </a:ln>
        </p:spPr>
        <p:txBody>
          <a:bodyPr spcFirstLastPara="1" wrap="square" lIns="0" tIns="0" rIns="0" bIns="0" anchor="ctr" anchorCtr="0">
            <a:norm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7"/>
        <p:cNvGrpSpPr/>
        <p:nvPr/>
      </p:nvGrpSpPr>
      <p:grpSpPr>
        <a:xfrm>
          <a:off x="0" y="0"/>
          <a:ext cx="0" cy="0"/>
          <a:chOff x="0" y="0"/>
          <a:chExt cx="0" cy="0"/>
        </a:xfrm>
      </p:grpSpPr>
      <p:sp>
        <p:nvSpPr>
          <p:cNvPr id="58" name="Google Shape;58;g35f60a3f93e_0_52"/>
          <p:cNvSpPr txBox="1">
            <a:spLocks noGrp="1"/>
          </p:cNvSpPr>
          <p:nvPr>
            <p:ph type="title"/>
          </p:nvPr>
        </p:nvSpPr>
        <p:spPr>
          <a:xfrm>
            <a:off x="457200" y="274638"/>
            <a:ext cx="7620000"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2"/>
              </a:buClr>
              <a:buSzPts val="1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59" name="Google Shape;59;g35f60a3f93e_0_52"/>
          <p:cNvSpPr txBox="1">
            <a:spLocks noGrp="1"/>
          </p:cNvSpPr>
          <p:nvPr>
            <p:ph type="body" idx="1"/>
          </p:nvPr>
        </p:nvSpPr>
        <p:spPr>
          <a:xfrm>
            <a:off x="457200" y="1600200"/>
            <a:ext cx="7620000" cy="4800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SzPts val="1800"/>
              <a:buChar char="●"/>
              <a:defRPr/>
            </a:lvl1pPr>
            <a:lvl2pPr marL="914400" lvl="1" indent="-342900" algn="l">
              <a:spcBef>
                <a:spcPts val="1200"/>
              </a:spcBef>
              <a:spcAft>
                <a:spcPts val="0"/>
              </a:spcAft>
              <a:buSzPts val="1800"/>
              <a:buChar char="○"/>
              <a:defRPr/>
            </a:lvl2pPr>
            <a:lvl3pPr marL="1371600" lvl="2" indent="-342900" algn="l">
              <a:spcBef>
                <a:spcPts val="1200"/>
              </a:spcBef>
              <a:spcAft>
                <a:spcPts val="0"/>
              </a:spcAft>
              <a:buSzPts val="1800"/>
              <a:buChar char="■"/>
              <a:defRPr/>
            </a:lvl3pPr>
            <a:lvl4pPr marL="1828800" lvl="3" indent="-342900" algn="l">
              <a:spcBef>
                <a:spcPts val="1200"/>
              </a:spcBef>
              <a:spcAft>
                <a:spcPts val="0"/>
              </a:spcAft>
              <a:buSzPts val="1800"/>
              <a:buChar char="●"/>
              <a:defRPr/>
            </a:lvl4pPr>
            <a:lvl5pPr marL="2286000" lvl="4" indent="-342900" algn="l">
              <a:spcBef>
                <a:spcPts val="1200"/>
              </a:spcBef>
              <a:spcAft>
                <a:spcPts val="0"/>
              </a:spcAft>
              <a:buSzPts val="1800"/>
              <a:buChar char="○"/>
              <a:defRPr/>
            </a:lvl5pPr>
            <a:lvl6pPr marL="2743200" lvl="5" indent="-342900" algn="l">
              <a:spcBef>
                <a:spcPts val="1200"/>
              </a:spcBef>
              <a:spcAft>
                <a:spcPts val="0"/>
              </a:spcAft>
              <a:buSzPts val="1800"/>
              <a:buChar char="■"/>
              <a:defRPr/>
            </a:lvl6pPr>
            <a:lvl7pPr marL="3200400" lvl="6" indent="-342900" algn="l">
              <a:spcBef>
                <a:spcPts val="1200"/>
              </a:spcBef>
              <a:spcAft>
                <a:spcPts val="0"/>
              </a:spcAft>
              <a:buSzPts val="1800"/>
              <a:buChar char="●"/>
              <a:defRPr/>
            </a:lvl7pPr>
            <a:lvl8pPr marL="3657600" lvl="7" indent="-342900" algn="l">
              <a:spcBef>
                <a:spcPts val="1200"/>
              </a:spcBef>
              <a:spcAft>
                <a:spcPts val="0"/>
              </a:spcAft>
              <a:buSzPts val="1800"/>
              <a:buChar char="○"/>
              <a:defRPr/>
            </a:lvl8pPr>
            <a:lvl9pPr marL="4114800" lvl="8" indent="-342900" algn="l">
              <a:spcBef>
                <a:spcPts val="1200"/>
              </a:spcBef>
              <a:spcAft>
                <a:spcPts val="1200"/>
              </a:spcAft>
              <a:buSzPts val="1800"/>
              <a:buChar char="■"/>
              <a:defRPr/>
            </a:lvl9pPr>
          </a:lstStyle>
          <a:p>
            <a:endParaRPr/>
          </a:p>
        </p:txBody>
      </p:sp>
      <p:sp>
        <p:nvSpPr>
          <p:cNvPr id="60" name="Google Shape;60;g35f60a3f93e_0_52"/>
          <p:cNvSpPr txBox="1">
            <a:spLocks noGrp="1"/>
          </p:cNvSpPr>
          <p:nvPr>
            <p:ph type="dt" idx="10"/>
          </p:nvPr>
        </p:nvSpPr>
        <p:spPr>
          <a:xfrm rot="-5400000">
            <a:off x="7551321" y="1645950"/>
            <a:ext cx="2438400" cy="3657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g35f60a3f93e_0_52"/>
          <p:cNvSpPr txBox="1">
            <a:spLocks noGrp="1"/>
          </p:cNvSpPr>
          <p:nvPr>
            <p:ph type="ftr" idx="11"/>
          </p:nvPr>
        </p:nvSpPr>
        <p:spPr>
          <a:xfrm rot="-5400000">
            <a:off x="7586871" y="4048781"/>
            <a:ext cx="2367300" cy="3657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g35f60a3f93e_0_52"/>
          <p:cNvSpPr>
            <a:spLocks noGrp="1"/>
          </p:cNvSpPr>
          <p:nvPr>
            <p:ph type="sldNum" idx="12"/>
          </p:nvPr>
        </p:nvSpPr>
        <p:spPr>
          <a:xfrm>
            <a:off x="8531788" y="5648960"/>
            <a:ext cx="548700" cy="396300"/>
          </a:xfrm>
          <a:prstGeom prst="bracketPair">
            <a:avLst/>
          </a:prstGeom>
          <a:noFill/>
          <a:ln w="19050" cap="flat" cmpd="sng">
            <a:solidFill>
              <a:srgbClr val="FFFFFF"/>
            </a:solidFill>
            <a:prstDash val="solid"/>
            <a:round/>
            <a:headEnd type="none" w="sm" len="sm"/>
            <a:tailEnd type="none" w="sm" len="sm"/>
          </a:ln>
        </p:spPr>
        <p:txBody>
          <a:bodyPr spcFirstLastPara="1" wrap="square" lIns="0" tIns="0" rIns="0" bIns="0" anchor="ctr" anchorCtr="0">
            <a:norm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g35f5fb633d1_0_4"/>
          <p:cNvSpPr txBox="1">
            <a:spLocks noGrp="1"/>
          </p:cNvSpPr>
          <p:nvPr>
            <p:ph type="ctrTitle"/>
          </p:nvPr>
        </p:nvSpPr>
        <p:spPr>
          <a:xfrm>
            <a:off x="311708" y="992767"/>
            <a:ext cx="8520525" cy="2736900"/>
          </a:xfrm>
          <a:prstGeom prst="rect">
            <a:avLst/>
          </a:prstGeom>
        </p:spPr>
        <p:txBody>
          <a:bodyPr spcFirstLastPara="1" wrap="square" lIns="121900" tIns="121900" rIns="121900" bIns="121900" anchor="b" anchorCtr="0">
            <a:normAutofit/>
          </a:bodyPr>
          <a:lstStyle>
            <a:lvl1pPr lvl="0" algn="ctr">
              <a:spcBef>
                <a:spcPts val="0"/>
              </a:spcBef>
              <a:spcAft>
                <a:spcPts val="0"/>
              </a:spcAft>
              <a:buSzPts val="6900"/>
              <a:buNone/>
              <a:defRPr sz="5175"/>
            </a:lvl1pPr>
            <a:lvl2pPr lvl="1" algn="ctr">
              <a:spcBef>
                <a:spcPts val="0"/>
              </a:spcBef>
              <a:spcAft>
                <a:spcPts val="0"/>
              </a:spcAft>
              <a:buSzPts val="6900"/>
              <a:buNone/>
              <a:defRPr sz="5175"/>
            </a:lvl2pPr>
            <a:lvl3pPr lvl="2" algn="ctr">
              <a:spcBef>
                <a:spcPts val="0"/>
              </a:spcBef>
              <a:spcAft>
                <a:spcPts val="0"/>
              </a:spcAft>
              <a:buSzPts val="6900"/>
              <a:buNone/>
              <a:defRPr sz="5175"/>
            </a:lvl3pPr>
            <a:lvl4pPr lvl="3" algn="ctr">
              <a:spcBef>
                <a:spcPts val="0"/>
              </a:spcBef>
              <a:spcAft>
                <a:spcPts val="0"/>
              </a:spcAft>
              <a:buSzPts val="6900"/>
              <a:buNone/>
              <a:defRPr sz="5175"/>
            </a:lvl4pPr>
            <a:lvl5pPr lvl="4" algn="ctr">
              <a:spcBef>
                <a:spcPts val="0"/>
              </a:spcBef>
              <a:spcAft>
                <a:spcPts val="0"/>
              </a:spcAft>
              <a:buSzPts val="6900"/>
              <a:buNone/>
              <a:defRPr sz="5175"/>
            </a:lvl5pPr>
            <a:lvl6pPr lvl="5" algn="ctr">
              <a:spcBef>
                <a:spcPts val="0"/>
              </a:spcBef>
              <a:spcAft>
                <a:spcPts val="0"/>
              </a:spcAft>
              <a:buSzPts val="6900"/>
              <a:buNone/>
              <a:defRPr sz="5175"/>
            </a:lvl6pPr>
            <a:lvl7pPr lvl="6" algn="ctr">
              <a:spcBef>
                <a:spcPts val="0"/>
              </a:spcBef>
              <a:spcAft>
                <a:spcPts val="0"/>
              </a:spcAft>
              <a:buSzPts val="6900"/>
              <a:buNone/>
              <a:defRPr sz="5175"/>
            </a:lvl7pPr>
            <a:lvl8pPr lvl="7" algn="ctr">
              <a:spcBef>
                <a:spcPts val="0"/>
              </a:spcBef>
              <a:spcAft>
                <a:spcPts val="0"/>
              </a:spcAft>
              <a:buSzPts val="6900"/>
              <a:buNone/>
              <a:defRPr sz="5175"/>
            </a:lvl8pPr>
            <a:lvl9pPr lvl="8" algn="ctr">
              <a:spcBef>
                <a:spcPts val="0"/>
              </a:spcBef>
              <a:spcAft>
                <a:spcPts val="0"/>
              </a:spcAft>
              <a:buSzPts val="6900"/>
              <a:buNone/>
              <a:defRPr sz="5175"/>
            </a:lvl9pPr>
          </a:lstStyle>
          <a:p>
            <a:endParaRPr/>
          </a:p>
        </p:txBody>
      </p:sp>
      <p:sp>
        <p:nvSpPr>
          <p:cNvPr id="11" name="Google Shape;11;g35f5fb633d1_0_4"/>
          <p:cNvSpPr txBox="1">
            <a:spLocks noGrp="1"/>
          </p:cNvSpPr>
          <p:nvPr>
            <p:ph type="subTitle" idx="1"/>
          </p:nvPr>
        </p:nvSpPr>
        <p:spPr>
          <a:xfrm>
            <a:off x="311700" y="3778833"/>
            <a:ext cx="8520525" cy="1056900"/>
          </a:xfrm>
          <a:prstGeom prst="rect">
            <a:avLst/>
          </a:prstGeom>
        </p:spPr>
        <p:txBody>
          <a:bodyPr spcFirstLastPara="1" wrap="square" lIns="121900" tIns="121900" rIns="121900" bIns="121900" anchor="t" anchorCtr="0">
            <a:normAutofit/>
          </a:bodyPr>
          <a:lstStyle>
            <a:lvl1pPr lvl="0" algn="ctr">
              <a:lnSpc>
                <a:spcPct val="100000"/>
              </a:lnSpc>
              <a:spcBef>
                <a:spcPts val="0"/>
              </a:spcBef>
              <a:spcAft>
                <a:spcPts val="0"/>
              </a:spcAft>
              <a:buSzPts val="3700"/>
              <a:buNone/>
              <a:defRPr sz="2775"/>
            </a:lvl1pPr>
            <a:lvl2pPr lvl="1" algn="ctr">
              <a:lnSpc>
                <a:spcPct val="100000"/>
              </a:lnSpc>
              <a:spcBef>
                <a:spcPts val="0"/>
              </a:spcBef>
              <a:spcAft>
                <a:spcPts val="0"/>
              </a:spcAft>
              <a:buSzPts val="3700"/>
              <a:buNone/>
              <a:defRPr sz="2775"/>
            </a:lvl2pPr>
            <a:lvl3pPr lvl="2" algn="ctr">
              <a:lnSpc>
                <a:spcPct val="100000"/>
              </a:lnSpc>
              <a:spcBef>
                <a:spcPts val="0"/>
              </a:spcBef>
              <a:spcAft>
                <a:spcPts val="0"/>
              </a:spcAft>
              <a:buSzPts val="3700"/>
              <a:buNone/>
              <a:defRPr sz="2775"/>
            </a:lvl3pPr>
            <a:lvl4pPr lvl="3" algn="ctr">
              <a:lnSpc>
                <a:spcPct val="100000"/>
              </a:lnSpc>
              <a:spcBef>
                <a:spcPts val="0"/>
              </a:spcBef>
              <a:spcAft>
                <a:spcPts val="0"/>
              </a:spcAft>
              <a:buSzPts val="3700"/>
              <a:buNone/>
              <a:defRPr sz="2775"/>
            </a:lvl4pPr>
            <a:lvl5pPr lvl="4" algn="ctr">
              <a:lnSpc>
                <a:spcPct val="100000"/>
              </a:lnSpc>
              <a:spcBef>
                <a:spcPts val="0"/>
              </a:spcBef>
              <a:spcAft>
                <a:spcPts val="0"/>
              </a:spcAft>
              <a:buSzPts val="3700"/>
              <a:buNone/>
              <a:defRPr sz="2775"/>
            </a:lvl5pPr>
            <a:lvl6pPr lvl="5" algn="ctr">
              <a:lnSpc>
                <a:spcPct val="100000"/>
              </a:lnSpc>
              <a:spcBef>
                <a:spcPts val="0"/>
              </a:spcBef>
              <a:spcAft>
                <a:spcPts val="0"/>
              </a:spcAft>
              <a:buSzPts val="3700"/>
              <a:buNone/>
              <a:defRPr sz="2775"/>
            </a:lvl6pPr>
            <a:lvl7pPr lvl="6" algn="ctr">
              <a:lnSpc>
                <a:spcPct val="100000"/>
              </a:lnSpc>
              <a:spcBef>
                <a:spcPts val="0"/>
              </a:spcBef>
              <a:spcAft>
                <a:spcPts val="0"/>
              </a:spcAft>
              <a:buSzPts val="3700"/>
              <a:buNone/>
              <a:defRPr sz="2775"/>
            </a:lvl7pPr>
            <a:lvl8pPr lvl="7" algn="ctr">
              <a:lnSpc>
                <a:spcPct val="100000"/>
              </a:lnSpc>
              <a:spcBef>
                <a:spcPts val="0"/>
              </a:spcBef>
              <a:spcAft>
                <a:spcPts val="0"/>
              </a:spcAft>
              <a:buSzPts val="3700"/>
              <a:buNone/>
              <a:defRPr sz="2775"/>
            </a:lvl8pPr>
            <a:lvl9pPr lvl="8" algn="ctr">
              <a:lnSpc>
                <a:spcPct val="100000"/>
              </a:lnSpc>
              <a:spcBef>
                <a:spcPts val="0"/>
              </a:spcBef>
              <a:spcAft>
                <a:spcPts val="0"/>
              </a:spcAft>
              <a:buSzPts val="3700"/>
              <a:buNone/>
              <a:defRPr sz="2775"/>
            </a:lvl9pPr>
          </a:lstStyle>
          <a:p>
            <a:endParaRPr/>
          </a:p>
        </p:txBody>
      </p:sp>
      <p:sp>
        <p:nvSpPr>
          <p:cNvPr id="12" name="Google Shape;12;g35f5fb633d1_0_4"/>
          <p:cNvSpPr txBox="1">
            <a:spLocks noGrp="1"/>
          </p:cNvSpPr>
          <p:nvPr>
            <p:ph type="sldNum" idx="12"/>
          </p:nvPr>
        </p:nvSpPr>
        <p:spPr>
          <a:xfrm>
            <a:off x="8472458" y="6217622"/>
            <a:ext cx="548775"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7507174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3"/>
        <p:cNvGrpSpPr/>
        <p:nvPr/>
      </p:nvGrpSpPr>
      <p:grpSpPr>
        <a:xfrm>
          <a:off x="0" y="0"/>
          <a:ext cx="0" cy="0"/>
          <a:chOff x="0" y="0"/>
          <a:chExt cx="0" cy="0"/>
        </a:xfrm>
      </p:grpSpPr>
      <p:sp>
        <p:nvSpPr>
          <p:cNvPr id="14" name="Google Shape;14;g35f5fb633d1_0_8"/>
          <p:cNvSpPr txBox="1">
            <a:spLocks noGrp="1"/>
          </p:cNvSpPr>
          <p:nvPr>
            <p:ph type="title"/>
          </p:nvPr>
        </p:nvSpPr>
        <p:spPr>
          <a:xfrm>
            <a:off x="311700" y="2867800"/>
            <a:ext cx="8520525" cy="1122300"/>
          </a:xfrm>
          <a:prstGeom prst="rect">
            <a:avLst/>
          </a:prstGeom>
        </p:spPr>
        <p:txBody>
          <a:bodyPr spcFirstLastPara="1" wrap="square" lIns="121900" tIns="121900" rIns="121900" bIns="121900" anchor="ctr" anchorCtr="0">
            <a:normAutofit/>
          </a:bodyPr>
          <a:lstStyle>
            <a:lvl1pPr lvl="0" algn="ctr">
              <a:spcBef>
                <a:spcPts val="0"/>
              </a:spcBef>
              <a:spcAft>
                <a:spcPts val="0"/>
              </a:spcAft>
              <a:buSzPts val="4800"/>
              <a:buNone/>
              <a:defRPr sz="3600"/>
            </a:lvl1pPr>
            <a:lvl2pPr lvl="1" algn="ctr">
              <a:spcBef>
                <a:spcPts val="0"/>
              </a:spcBef>
              <a:spcAft>
                <a:spcPts val="0"/>
              </a:spcAft>
              <a:buSzPts val="4800"/>
              <a:buNone/>
              <a:defRPr sz="3600"/>
            </a:lvl2pPr>
            <a:lvl3pPr lvl="2" algn="ctr">
              <a:spcBef>
                <a:spcPts val="0"/>
              </a:spcBef>
              <a:spcAft>
                <a:spcPts val="0"/>
              </a:spcAft>
              <a:buSzPts val="4800"/>
              <a:buNone/>
              <a:defRPr sz="3600"/>
            </a:lvl3pPr>
            <a:lvl4pPr lvl="3" algn="ctr">
              <a:spcBef>
                <a:spcPts val="0"/>
              </a:spcBef>
              <a:spcAft>
                <a:spcPts val="0"/>
              </a:spcAft>
              <a:buSzPts val="4800"/>
              <a:buNone/>
              <a:defRPr sz="3600"/>
            </a:lvl4pPr>
            <a:lvl5pPr lvl="4" algn="ctr">
              <a:spcBef>
                <a:spcPts val="0"/>
              </a:spcBef>
              <a:spcAft>
                <a:spcPts val="0"/>
              </a:spcAft>
              <a:buSzPts val="4800"/>
              <a:buNone/>
              <a:defRPr sz="3600"/>
            </a:lvl5pPr>
            <a:lvl6pPr lvl="5" algn="ctr">
              <a:spcBef>
                <a:spcPts val="0"/>
              </a:spcBef>
              <a:spcAft>
                <a:spcPts val="0"/>
              </a:spcAft>
              <a:buSzPts val="4800"/>
              <a:buNone/>
              <a:defRPr sz="3600"/>
            </a:lvl6pPr>
            <a:lvl7pPr lvl="6" algn="ctr">
              <a:spcBef>
                <a:spcPts val="0"/>
              </a:spcBef>
              <a:spcAft>
                <a:spcPts val="0"/>
              </a:spcAft>
              <a:buSzPts val="4800"/>
              <a:buNone/>
              <a:defRPr sz="3600"/>
            </a:lvl7pPr>
            <a:lvl8pPr lvl="7" algn="ctr">
              <a:spcBef>
                <a:spcPts val="0"/>
              </a:spcBef>
              <a:spcAft>
                <a:spcPts val="0"/>
              </a:spcAft>
              <a:buSzPts val="4800"/>
              <a:buNone/>
              <a:defRPr sz="3600"/>
            </a:lvl8pPr>
            <a:lvl9pPr lvl="8" algn="ctr">
              <a:spcBef>
                <a:spcPts val="0"/>
              </a:spcBef>
              <a:spcAft>
                <a:spcPts val="0"/>
              </a:spcAft>
              <a:buSzPts val="4800"/>
              <a:buNone/>
              <a:defRPr sz="3600"/>
            </a:lvl9pPr>
          </a:lstStyle>
          <a:p>
            <a:endParaRPr/>
          </a:p>
        </p:txBody>
      </p:sp>
      <p:sp>
        <p:nvSpPr>
          <p:cNvPr id="15" name="Google Shape;15;g35f5fb633d1_0_8"/>
          <p:cNvSpPr txBox="1">
            <a:spLocks noGrp="1"/>
          </p:cNvSpPr>
          <p:nvPr>
            <p:ph type="sldNum" idx="12"/>
          </p:nvPr>
        </p:nvSpPr>
        <p:spPr>
          <a:xfrm>
            <a:off x="8472458" y="6217622"/>
            <a:ext cx="548775"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300878957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
        <p:cNvGrpSpPr/>
        <p:nvPr/>
      </p:nvGrpSpPr>
      <p:grpSpPr>
        <a:xfrm>
          <a:off x="0" y="0"/>
          <a:ext cx="0" cy="0"/>
          <a:chOff x="0" y="0"/>
          <a:chExt cx="0" cy="0"/>
        </a:xfrm>
      </p:grpSpPr>
      <p:sp>
        <p:nvSpPr>
          <p:cNvPr id="21" name="Google Shape;21;g35f5fb633d1_0_15"/>
          <p:cNvSpPr txBox="1">
            <a:spLocks noGrp="1"/>
          </p:cNvSpPr>
          <p:nvPr>
            <p:ph type="title"/>
          </p:nvPr>
        </p:nvSpPr>
        <p:spPr>
          <a:xfrm>
            <a:off x="311700" y="593367"/>
            <a:ext cx="8520525" cy="763500"/>
          </a:xfrm>
          <a:prstGeom prst="rect">
            <a:avLst/>
          </a:prstGeom>
        </p:spPr>
        <p:txBody>
          <a:bodyPr spcFirstLastPara="1" wrap="square" lIns="121900" tIns="121900" rIns="121900" bIns="121900" anchor="t" anchorCtr="0">
            <a:norm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a:endParaRPr/>
          </a:p>
        </p:txBody>
      </p:sp>
      <p:sp>
        <p:nvSpPr>
          <p:cNvPr id="22" name="Google Shape;22;g35f5fb633d1_0_15"/>
          <p:cNvSpPr txBox="1">
            <a:spLocks noGrp="1"/>
          </p:cNvSpPr>
          <p:nvPr>
            <p:ph type="body" idx="1"/>
          </p:nvPr>
        </p:nvSpPr>
        <p:spPr>
          <a:xfrm>
            <a:off x="311700" y="1536633"/>
            <a:ext cx="3999825" cy="4555200"/>
          </a:xfrm>
          <a:prstGeom prst="rect">
            <a:avLst/>
          </a:prstGeom>
        </p:spPr>
        <p:txBody>
          <a:bodyPr spcFirstLastPara="1" wrap="square" lIns="121900" tIns="121900" rIns="121900" bIns="121900" anchor="t" anchorCtr="0">
            <a:normAutofit/>
          </a:bodyPr>
          <a:lstStyle>
            <a:lvl1pPr marL="342900" lvl="0" indent="-261938">
              <a:spcBef>
                <a:spcPts val="0"/>
              </a:spcBef>
              <a:spcAft>
                <a:spcPts val="0"/>
              </a:spcAft>
              <a:buSzPts val="1900"/>
              <a:buChar char="●"/>
              <a:defRPr sz="1425"/>
            </a:lvl1pPr>
            <a:lvl2pPr marL="685800" lvl="1" indent="-247650">
              <a:spcBef>
                <a:spcPts val="0"/>
              </a:spcBef>
              <a:spcAft>
                <a:spcPts val="0"/>
              </a:spcAft>
              <a:buSzPts val="1600"/>
              <a:buChar char="○"/>
              <a:defRPr sz="1200"/>
            </a:lvl2pPr>
            <a:lvl3pPr marL="1028700" lvl="2" indent="-247650">
              <a:spcBef>
                <a:spcPts val="0"/>
              </a:spcBef>
              <a:spcAft>
                <a:spcPts val="0"/>
              </a:spcAft>
              <a:buSzPts val="1600"/>
              <a:buChar char="■"/>
              <a:defRPr sz="1200"/>
            </a:lvl3pPr>
            <a:lvl4pPr marL="1371600" lvl="3" indent="-247650">
              <a:spcBef>
                <a:spcPts val="0"/>
              </a:spcBef>
              <a:spcAft>
                <a:spcPts val="0"/>
              </a:spcAft>
              <a:buSzPts val="1600"/>
              <a:buChar char="●"/>
              <a:defRPr sz="1200"/>
            </a:lvl4pPr>
            <a:lvl5pPr marL="1714500" lvl="4" indent="-247650">
              <a:spcBef>
                <a:spcPts val="0"/>
              </a:spcBef>
              <a:spcAft>
                <a:spcPts val="0"/>
              </a:spcAft>
              <a:buSzPts val="1600"/>
              <a:buChar char="○"/>
              <a:defRPr sz="1200"/>
            </a:lvl5pPr>
            <a:lvl6pPr marL="2057400" lvl="5" indent="-247650">
              <a:spcBef>
                <a:spcPts val="0"/>
              </a:spcBef>
              <a:spcAft>
                <a:spcPts val="0"/>
              </a:spcAft>
              <a:buSzPts val="1600"/>
              <a:buChar char="■"/>
              <a:defRPr sz="1200"/>
            </a:lvl6pPr>
            <a:lvl7pPr marL="2400300" lvl="6" indent="-247650">
              <a:spcBef>
                <a:spcPts val="0"/>
              </a:spcBef>
              <a:spcAft>
                <a:spcPts val="0"/>
              </a:spcAft>
              <a:buSzPts val="1600"/>
              <a:buChar char="●"/>
              <a:defRPr sz="1200"/>
            </a:lvl7pPr>
            <a:lvl8pPr marL="2743200" lvl="7" indent="-247650">
              <a:spcBef>
                <a:spcPts val="0"/>
              </a:spcBef>
              <a:spcAft>
                <a:spcPts val="0"/>
              </a:spcAft>
              <a:buSzPts val="1600"/>
              <a:buChar char="○"/>
              <a:defRPr sz="1200"/>
            </a:lvl8pPr>
            <a:lvl9pPr marL="3086100" lvl="8" indent="-247650">
              <a:spcBef>
                <a:spcPts val="0"/>
              </a:spcBef>
              <a:spcAft>
                <a:spcPts val="0"/>
              </a:spcAft>
              <a:buSzPts val="1600"/>
              <a:buChar char="■"/>
              <a:defRPr sz="1200"/>
            </a:lvl9pPr>
          </a:lstStyle>
          <a:p>
            <a:endParaRPr/>
          </a:p>
        </p:txBody>
      </p:sp>
      <p:sp>
        <p:nvSpPr>
          <p:cNvPr id="23" name="Google Shape;23;g35f5fb633d1_0_15"/>
          <p:cNvSpPr txBox="1">
            <a:spLocks noGrp="1"/>
          </p:cNvSpPr>
          <p:nvPr>
            <p:ph type="body" idx="2"/>
          </p:nvPr>
        </p:nvSpPr>
        <p:spPr>
          <a:xfrm>
            <a:off x="4832400" y="1536633"/>
            <a:ext cx="3999825" cy="4555200"/>
          </a:xfrm>
          <a:prstGeom prst="rect">
            <a:avLst/>
          </a:prstGeom>
        </p:spPr>
        <p:txBody>
          <a:bodyPr spcFirstLastPara="1" wrap="square" lIns="121900" tIns="121900" rIns="121900" bIns="121900" anchor="t" anchorCtr="0">
            <a:normAutofit/>
          </a:bodyPr>
          <a:lstStyle>
            <a:lvl1pPr marL="342900" lvl="0" indent="-261938">
              <a:spcBef>
                <a:spcPts val="0"/>
              </a:spcBef>
              <a:spcAft>
                <a:spcPts val="0"/>
              </a:spcAft>
              <a:buSzPts val="1900"/>
              <a:buChar char="●"/>
              <a:defRPr sz="1425"/>
            </a:lvl1pPr>
            <a:lvl2pPr marL="685800" lvl="1" indent="-247650">
              <a:spcBef>
                <a:spcPts val="0"/>
              </a:spcBef>
              <a:spcAft>
                <a:spcPts val="0"/>
              </a:spcAft>
              <a:buSzPts val="1600"/>
              <a:buChar char="○"/>
              <a:defRPr sz="1200"/>
            </a:lvl2pPr>
            <a:lvl3pPr marL="1028700" lvl="2" indent="-247650">
              <a:spcBef>
                <a:spcPts val="0"/>
              </a:spcBef>
              <a:spcAft>
                <a:spcPts val="0"/>
              </a:spcAft>
              <a:buSzPts val="1600"/>
              <a:buChar char="■"/>
              <a:defRPr sz="1200"/>
            </a:lvl3pPr>
            <a:lvl4pPr marL="1371600" lvl="3" indent="-247650">
              <a:spcBef>
                <a:spcPts val="0"/>
              </a:spcBef>
              <a:spcAft>
                <a:spcPts val="0"/>
              </a:spcAft>
              <a:buSzPts val="1600"/>
              <a:buChar char="●"/>
              <a:defRPr sz="1200"/>
            </a:lvl4pPr>
            <a:lvl5pPr marL="1714500" lvl="4" indent="-247650">
              <a:spcBef>
                <a:spcPts val="0"/>
              </a:spcBef>
              <a:spcAft>
                <a:spcPts val="0"/>
              </a:spcAft>
              <a:buSzPts val="1600"/>
              <a:buChar char="○"/>
              <a:defRPr sz="1200"/>
            </a:lvl5pPr>
            <a:lvl6pPr marL="2057400" lvl="5" indent="-247650">
              <a:spcBef>
                <a:spcPts val="0"/>
              </a:spcBef>
              <a:spcAft>
                <a:spcPts val="0"/>
              </a:spcAft>
              <a:buSzPts val="1600"/>
              <a:buChar char="■"/>
              <a:defRPr sz="1200"/>
            </a:lvl6pPr>
            <a:lvl7pPr marL="2400300" lvl="6" indent="-247650">
              <a:spcBef>
                <a:spcPts val="0"/>
              </a:spcBef>
              <a:spcAft>
                <a:spcPts val="0"/>
              </a:spcAft>
              <a:buSzPts val="1600"/>
              <a:buChar char="●"/>
              <a:defRPr sz="1200"/>
            </a:lvl7pPr>
            <a:lvl8pPr marL="2743200" lvl="7" indent="-247650">
              <a:spcBef>
                <a:spcPts val="0"/>
              </a:spcBef>
              <a:spcAft>
                <a:spcPts val="0"/>
              </a:spcAft>
              <a:buSzPts val="1600"/>
              <a:buChar char="○"/>
              <a:defRPr sz="1200"/>
            </a:lvl8pPr>
            <a:lvl9pPr marL="3086100" lvl="8" indent="-247650">
              <a:spcBef>
                <a:spcPts val="0"/>
              </a:spcBef>
              <a:spcAft>
                <a:spcPts val="0"/>
              </a:spcAft>
              <a:buSzPts val="1600"/>
              <a:buChar char="■"/>
              <a:defRPr sz="1200"/>
            </a:lvl9pPr>
          </a:lstStyle>
          <a:p>
            <a:endParaRPr/>
          </a:p>
        </p:txBody>
      </p:sp>
      <p:sp>
        <p:nvSpPr>
          <p:cNvPr id="24" name="Google Shape;24;g35f5fb633d1_0_15"/>
          <p:cNvSpPr txBox="1">
            <a:spLocks noGrp="1"/>
          </p:cNvSpPr>
          <p:nvPr>
            <p:ph type="sldNum" idx="12"/>
          </p:nvPr>
        </p:nvSpPr>
        <p:spPr>
          <a:xfrm>
            <a:off x="8472458" y="6217622"/>
            <a:ext cx="548775"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5466228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5"/>
        <p:cNvGrpSpPr/>
        <p:nvPr/>
      </p:nvGrpSpPr>
      <p:grpSpPr>
        <a:xfrm>
          <a:off x="0" y="0"/>
          <a:ext cx="0" cy="0"/>
          <a:chOff x="0" y="0"/>
          <a:chExt cx="0" cy="0"/>
        </a:xfrm>
      </p:grpSpPr>
      <p:sp>
        <p:nvSpPr>
          <p:cNvPr id="26" name="Google Shape;26;g35f5fb633d1_0_20"/>
          <p:cNvSpPr txBox="1">
            <a:spLocks noGrp="1"/>
          </p:cNvSpPr>
          <p:nvPr>
            <p:ph type="title"/>
          </p:nvPr>
        </p:nvSpPr>
        <p:spPr>
          <a:xfrm>
            <a:off x="311700" y="593367"/>
            <a:ext cx="8520525" cy="763500"/>
          </a:xfrm>
          <a:prstGeom prst="rect">
            <a:avLst/>
          </a:prstGeom>
        </p:spPr>
        <p:txBody>
          <a:bodyPr spcFirstLastPara="1" wrap="square" lIns="121900" tIns="121900" rIns="121900" bIns="121900" anchor="t" anchorCtr="0">
            <a:norm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a:endParaRPr/>
          </a:p>
        </p:txBody>
      </p:sp>
      <p:sp>
        <p:nvSpPr>
          <p:cNvPr id="27" name="Google Shape;27;g35f5fb633d1_0_20"/>
          <p:cNvSpPr txBox="1">
            <a:spLocks noGrp="1"/>
          </p:cNvSpPr>
          <p:nvPr>
            <p:ph type="sldNum" idx="12"/>
          </p:nvPr>
        </p:nvSpPr>
        <p:spPr>
          <a:xfrm>
            <a:off x="8472458" y="6217622"/>
            <a:ext cx="548775"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6267066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8"/>
        <p:cNvGrpSpPr/>
        <p:nvPr/>
      </p:nvGrpSpPr>
      <p:grpSpPr>
        <a:xfrm>
          <a:off x="0" y="0"/>
          <a:ext cx="0" cy="0"/>
          <a:chOff x="0" y="0"/>
          <a:chExt cx="0" cy="0"/>
        </a:xfrm>
      </p:grpSpPr>
      <p:sp>
        <p:nvSpPr>
          <p:cNvPr id="29" name="Google Shape;29;g35f5fb633d1_0_23"/>
          <p:cNvSpPr txBox="1">
            <a:spLocks noGrp="1"/>
          </p:cNvSpPr>
          <p:nvPr>
            <p:ph type="title"/>
          </p:nvPr>
        </p:nvSpPr>
        <p:spPr>
          <a:xfrm>
            <a:off x="311700" y="740800"/>
            <a:ext cx="2808000" cy="1007700"/>
          </a:xfrm>
          <a:prstGeom prst="rect">
            <a:avLst/>
          </a:prstGeom>
        </p:spPr>
        <p:txBody>
          <a:bodyPr spcFirstLastPara="1" wrap="square" lIns="121900" tIns="121900" rIns="121900" bIns="121900" anchor="b" anchorCtr="0">
            <a:normAutofit/>
          </a:bodyPr>
          <a:lstStyle>
            <a:lvl1pPr lvl="0">
              <a:spcBef>
                <a:spcPts val="0"/>
              </a:spcBef>
              <a:spcAft>
                <a:spcPts val="0"/>
              </a:spcAft>
              <a:buSzPts val="3200"/>
              <a:buNone/>
              <a:defRPr sz="2400"/>
            </a:lvl1pPr>
            <a:lvl2pPr lvl="1">
              <a:spcBef>
                <a:spcPts val="0"/>
              </a:spcBef>
              <a:spcAft>
                <a:spcPts val="0"/>
              </a:spcAft>
              <a:buSzPts val="3200"/>
              <a:buNone/>
              <a:defRPr sz="2400"/>
            </a:lvl2pPr>
            <a:lvl3pPr lvl="2">
              <a:spcBef>
                <a:spcPts val="0"/>
              </a:spcBef>
              <a:spcAft>
                <a:spcPts val="0"/>
              </a:spcAft>
              <a:buSzPts val="3200"/>
              <a:buNone/>
              <a:defRPr sz="2400"/>
            </a:lvl3pPr>
            <a:lvl4pPr lvl="3">
              <a:spcBef>
                <a:spcPts val="0"/>
              </a:spcBef>
              <a:spcAft>
                <a:spcPts val="0"/>
              </a:spcAft>
              <a:buSzPts val="3200"/>
              <a:buNone/>
              <a:defRPr sz="2400"/>
            </a:lvl4pPr>
            <a:lvl5pPr lvl="4">
              <a:spcBef>
                <a:spcPts val="0"/>
              </a:spcBef>
              <a:spcAft>
                <a:spcPts val="0"/>
              </a:spcAft>
              <a:buSzPts val="3200"/>
              <a:buNone/>
              <a:defRPr sz="2400"/>
            </a:lvl5pPr>
            <a:lvl6pPr lvl="5">
              <a:spcBef>
                <a:spcPts val="0"/>
              </a:spcBef>
              <a:spcAft>
                <a:spcPts val="0"/>
              </a:spcAft>
              <a:buSzPts val="3200"/>
              <a:buNone/>
              <a:defRPr sz="2400"/>
            </a:lvl6pPr>
            <a:lvl7pPr lvl="6">
              <a:spcBef>
                <a:spcPts val="0"/>
              </a:spcBef>
              <a:spcAft>
                <a:spcPts val="0"/>
              </a:spcAft>
              <a:buSzPts val="3200"/>
              <a:buNone/>
              <a:defRPr sz="2400"/>
            </a:lvl7pPr>
            <a:lvl8pPr lvl="7">
              <a:spcBef>
                <a:spcPts val="0"/>
              </a:spcBef>
              <a:spcAft>
                <a:spcPts val="0"/>
              </a:spcAft>
              <a:buSzPts val="3200"/>
              <a:buNone/>
              <a:defRPr sz="2400"/>
            </a:lvl8pPr>
            <a:lvl9pPr lvl="8">
              <a:spcBef>
                <a:spcPts val="0"/>
              </a:spcBef>
              <a:spcAft>
                <a:spcPts val="0"/>
              </a:spcAft>
              <a:buSzPts val="3200"/>
              <a:buNone/>
              <a:defRPr sz="2400"/>
            </a:lvl9pPr>
          </a:lstStyle>
          <a:p>
            <a:endParaRPr/>
          </a:p>
        </p:txBody>
      </p:sp>
      <p:sp>
        <p:nvSpPr>
          <p:cNvPr id="30" name="Google Shape;30;g35f5fb633d1_0_23"/>
          <p:cNvSpPr txBox="1">
            <a:spLocks noGrp="1"/>
          </p:cNvSpPr>
          <p:nvPr>
            <p:ph type="body" idx="1"/>
          </p:nvPr>
        </p:nvSpPr>
        <p:spPr>
          <a:xfrm>
            <a:off x="311700" y="1852800"/>
            <a:ext cx="2808000" cy="4239300"/>
          </a:xfrm>
          <a:prstGeom prst="rect">
            <a:avLst/>
          </a:prstGeom>
        </p:spPr>
        <p:txBody>
          <a:bodyPr spcFirstLastPara="1" wrap="square" lIns="121900" tIns="121900" rIns="121900" bIns="121900" anchor="t" anchorCtr="0">
            <a:normAutofit/>
          </a:bodyPr>
          <a:lstStyle>
            <a:lvl1pPr marL="342900" lvl="0" indent="-247650">
              <a:spcBef>
                <a:spcPts val="0"/>
              </a:spcBef>
              <a:spcAft>
                <a:spcPts val="0"/>
              </a:spcAft>
              <a:buSzPts val="1600"/>
              <a:buChar char="●"/>
              <a:defRPr sz="1200"/>
            </a:lvl1pPr>
            <a:lvl2pPr marL="685800" lvl="1" indent="-247650">
              <a:spcBef>
                <a:spcPts val="0"/>
              </a:spcBef>
              <a:spcAft>
                <a:spcPts val="0"/>
              </a:spcAft>
              <a:buSzPts val="1600"/>
              <a:buChar char="○"/>
              <a:defRPr sz="1200"/>
            </a:lvl2pPr>
            <a:lvl3pPr marL="1028700" lvl="2" indent="-247650">
              <a:spcBef>
                <a:spcPts val="0"/>
              </a:spcBef>
              <a:spcAft>
                <a:spcPts val="0"/>
              </a:spcAft>
              <a:buSzPts val="1600"/>
              <a:buChar char="■"/>
              <a:defRPr sz="1200"/>
            </a:lvl3pPr>
            <a:lvl4pPr marL="1371600" lvl="3" indent="-247650">
              <a:spcBef>
                <a:spcPts val="0"/>
              </a:spcBef>
              <a:spcAft>
                <a:spcPts val="0"/>
              </a:spcAft>
              <a:buSzPts val="1600"/>
              <a:buChar char="●"/>
              <a:defRPr sz="1200"/>
            </a:lvl4pPr>
            <a:lvl5pPr marL="1714500" lvl="4" indent="-247650">
              <a:spcBef>
                <a:spcPts val="0"/>
              </a:spcBef>
              <a:spcAft>
                <a:spcPts val="0"/>
              </a:spcAft>
              <a:buSzPts val="1600"/>
              <a:buChar char="○"/>
              <a:defRPr sz="1200"/>
            </a:lvl5pPr>
            <a:lvl6pPr marL="2057400" lvl="5" indent="-247650">
              <a:spcBef>
                <a:spcPts val="0"/>
              </a:spcBef>
              <a:spcAft>
                <a:spcPts val="0"/>
              </a:spcAft>
              <a:buSzPts val="1600"/>
              <a:buChar char="■"/>
              <a:defRPr sz="1200"/>
            </a:lvl6pPr>
            <a:lvl7pPr marL="2400300" lvl="6" indent="-247650">
              <a:spcBef>
                <a:spcPts val="0"/>
              </a:spcBef>
              <a:spcAft>
                <a:spcPts val="0"/>
              </a:spcAft>
              <a:buSzPts val="1600"/>
              <a:buChar char="●"/>
              <a:defRPr sz="1200"/>
            </a:lvl7pPr>
            <a:lvl8pPr marL="2743200" lvl="7" indent="-247650">
              <a:spcBef>
                <a:spcPts val="0"/>
              </a:spcBef>
              <a:spcAft>
                <a:spcPts val="0"/>
              </a:spcAft>
              <a:buSzPts val="1600"/>
              <a:buChar char="○"/>
              <a:defRPr sz="1200"/>
            </a:lvl8pPr>
            <a:lvl9pPr marL="3086100" lvl="8" indent="-247650">
              <a:spcBef>
                <a:spcPts val="0"/>
              </a:spcBef>
              <a:spcAft>
                <a:spcPts val="0"/>
              </a:spcAft>
              <a:buSzPts val="1600"/>
              <a:buChar char="■"/>
              <a:defRPr sz="1200"/>
            </a:lvl9pPr>
          </a:lstStyle>
          <a:p>
            <a:endParaRPr/>
          </a:p>
        </p:txBody>
      </p:sp>
      <p:sp>
        <p:nvSpPr>
          <p:cNvPr id="31" name="Google Shape;31;g35f5fb633d1_0_23"/>
          <p:cNvSpPr txBox="1">
            <a:spLocks noGrp="1"/>
          </p:cNvSpPr>
          <p:nvPr>
            <p:ph type="sldNum" idx="12"/>
          </p:nvPr>
        </p:nvSpPr>
        <p:spPr>
          <a:xfrm>
            <a:off x="8472458" y="6217622"/>
            <a:ext cx="548775"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188529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2"/>
        <p:cNvGrpSpPr/>
        <p:nvPr/>
      </p:nvGrpSpPr>
      <p:grpSpPr>
        <a:xfrm>
          <a:off x="0" y="0"/>
          <a:ext cx="0" cy="0"/>
          <a:chOff x="0" y="0"/>
          <a:chExt cx="0" cy="0"/>
        </a:xfrm>
      </p:grpSpPr>
      <p:sp>
        <p:nvSpPr>
          <p:cNvPr id="33" name="Google Shape;33;g35f5fb633d1_0_27"/>
          <p:cNvSpPr txBox="1">
            <a:spLocks noGrp="1"/>
          </p:cNvSpPr>
          <p:nvPr>
            <p:ph type="title"/>
          </p:nvPr>
        </p:nvSpPr>
        <p:spPr>
          <a:xfrm>
            <a:off x="490250" y="600200"/>
            <a:ext cx="6367725" cy="5454300"/>
          </a:xfrm>
          <a:prstGeom prst="rect">
            <a:avLst/>
          </a:prstGeom>
        </p:spPr>
        <p:txBody>
          <a:bodyPr spcFirstLastPara="1" wrap="square" lIns="121900" tIns="121900" rIns="121900" bIns="121900" anchor="ctr" anchorCtr="0">
            <a:normAutofit/>
          </a:bodyPr>
          <a:lstStyle>
            <a:lvl1pPr lvl="0">
              <a:spcBef>
                <a:spcPts val="0"/>
              </a:spcBef>
              <a:spcAft>
                <a:spcPts val="0"/>
              </a:spcAft>
              <a:buSzPts val="6400"/>
              <a:buNone/>
              <a:defRPr sz="4800"/>
            </a:lvl1pPr>
            <a:lvl2pPr lvl="1">
              <a:spcBef>
                <a:spcPts val="0"/>
              </a:spcBef>
              <a:spcAft>
                <a:spcPts val="0"/>
              </a:spcAft>
              <a:buSzPts val="6400"/>
              <a:buNone/>
              <a:defRPr sz="4800"/>
            </a:lvl2pPr>
            <a:lvl3pPr lvl="2">
              <a:spcBef>
                <a:spcPts val="0"/>
              </a:spcBef>
              <a:spcAft>
                <a:spcPts val="0"/>
              </a:spcAft>
              <a:buSzPts val="6400"/>
              <a:buNone/>
              <a:defRPr sz="4800"/>
            </a:lvl3pPr>
            <a:lvl4pPr lvl="3">
              <a:spcBef>
                <a:spcPts val="0"/>
              </a:spcBef>
              <a:spcAft>
                <a:spcPts val="0"/>
              </a:spcAft>
              <a:buSzPts val="6400"/>
              <a:buNone/>
              <a:defRPr sz="4800"/>
            </a:lvl4pPr>
            <a:lvl5pPr lvl="4">
              <a:spcBef>
                <a:spcPts val="0"/>
              </a:spcBef>
              <a:spcAft>
                <a:spcPts val="0"/>
              </a:spcAft>
              <a:buSzPts val="6400"/>
              <a:buNone/>
              <a:defRPr sz="4800"/>
            </a:lvl5pPr>
            <a:lvl6pPr lvl="5">
              <a:spcBef>
                <a:spcPts val="0"/>
              </a:spcBef>
              <a:spcAft>
                <a:spcPts val="0"/>
              </a:spcAft>
              <a:buSzPts val="6400"/>
              <a:buNone/>
              <a:defRPr sz="4800"/>
            </a:lvl6pPr>
            <a:lvl7pPr lvl="6">
              <a:spcBef>
                <a:spcPts val="0"/>
              </a:spcBef>
              <a:spcAft>
                <a:spcPts val="0"/>
              </a:spcAft>
              <a:buSzPts val="6400"/>
              <a:buNone/>
              <a:defRPr sz="4800"/>
            </a:lvl7pPr>
            <a:lvl8pPr lvl="7">
              <a:spcBef>
                <a:spcPts val="0"/>
              </a:spcBef>
              <a:spcAft>
                <a:spcPts val="0"/>
              </a:spcAft>
              <a:buSzPts val="6400"/>
              <a:buNone/>
              <a:defRPr sz="4800"/>
            </a:lvl8pPr>
            <a:lvl9pPr lvl="8">
              <a:spcBef>
                <a:spcPts val="0"/>
              </a:spcBef>
              <a:spcAft>
                <a:spcPts val="0"/>
              </a:spcAft>
              <a:buSzPts val="6400"/>
              <a:buNone/>
              <a:defRPr sz="4800"/>
            </a:lvl9pPr>
          </a:lstStyle>
          <a:p>
            <a:endParaRPr/>
          </a:p>
        </p:txBody>
      </p:sp>
      <p:sp>
        <p:nvSpPr>
          <p:cNvPr id="34" name="Google Shape;34;g35f5fb633d1_0_27"/>
          <p:cNvSpPr txBox="1">
            <a:spLocks noGrp="1"/>
          </p:cNvSpPr>
          <p:nvPr>
            <p:ph type="sldNum" idx="12"/>
          </p:nvPr>
        </p:nvSpPr>
        <p:spPr>
          <a:xfrm>
            <a:off x="8472458" y="6217622"/>
            <a:ext cx="548775"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30476972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5"/>
        <p:cNvGrpSpPr/>
        <p:nvPr/>
      </p:nvGrpSpPr>
      <p:grpSpPr>
        <a:xfrm>
          <a:off x="0" y="0"/>
          <a:ext cx="0" cy="0"/>
          <a:chOff x="0" y="0"/>
          <a:chExt cx="0" cy="0"/>
        </a:xfrm>
      </p:grpSpPr>
      <p:sp>
        <p:nvSpPr>
          <p:cNvPr id="36" name="Google Shape;36;g35f5fb633d1_0_30"/>
          <p:cNvSpPr/>
          <p:nvPr/>
        </p:nvSpPr>
        <p:spPr>
          <a:xfrm>
            <a:off x="4572000" y="-167"/>
            <a:ext cx="4572000" cy="6858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050"/>
          </a:p>
        </p:txBody>
      </p:sp>
      <p:sp>
        <p:nvSpPr>
          <p:cNvPr id="37" name="Google Shape;37;g35f5fb633d1_0_30"/>
          <p:cNvSpPr txBox="1">
            <a:spLocks noGrp="1"/>
          </p:cNvSpPr>
          <p:nvPr>
            <p:ph type="title"/>
          </p:nvPr>
        </p:nvSpPr>
        <p:spPr>
          <a:xfrm>
            <a:off x="265500" y="1644233"/>
            <a:ext cx="4045275" cy="1976400"/>
          </a:xfrm>
          <a:prstGeom prst="rect">
            <a:avLst/>
          </a:prstGeom>
        </p:spPr>
        <p:txBody>
          <a:bodyPr spcFirstLastPara="1" wrap="square" lIns="121900" tIns="121900" rIns="121900" bIns="121900" anchor="b" anchorCtr="0">
            <a:normAutofit/>
          </a:bodyPr>
          <a:lstStyle>
            <a:lvl1pPr lvl="0" algn="ctr">
              <a:spcBef>
                <a:spcPts val="0"/>
              </a:spcBef>
              <a:spcAft>
                <a:spcPts val="0"/>
              </a:spcAft>
              <a:buSzPts val="5600"/>
              <a:buNone/>
              <a:defRPr sz="4200"/>
            </a:lvl1pPr>
            <a:lvl2pPr lvl="1" algn="ctr">
              <a:spcBef>
                <a:spcPts val="0"/>
              </a:spcBef>
              <a:spcAft>
                <a:spcPts val="0"/>
              </a:spcAft>
              <a:buSzPts val="5600"/>
              <a:buNone/>
              <a:defRPr sz="4200"/>
            </a:lvl2pPr>
            <a:lvl3pPr lvl="2" algn="ctr">
              <a:spcBef>
                <a:spcPts val="0"/>
              </a:spcBef>
              <a:spcAft>
                <a:spcPts val="0"/>
              </a:spcAft>
              <a:buSzPts val="5600"/>
              <a:buNone/>
              <a:defRPr sz="4200"/>
            </a:lvl3pPr>
            <a:lvl4pPr lvl="3" algn="ctr">
              <a:spcBef>
                <a:spcPts val="0"/>
              </a:spcBef>
              <a:spcAft>
                <a:spcPts val="0"/>
              </a:spcAft>
              <a:buSzPts val="5600"/>
              <a:buNone/>
              <a:defRPr sz="4200"/>
            </a:lvl4pPr>
            <a:lvl5pPr lvl="4" algn="ctr">
              <a:spcBef>
                <a:spcPts val="0"/>
              </a:spcBef>
              <a:spcAft>
                <a:spcPts val="0"/>
              </a:spcAft>
              <a:buSzPts val="5600"/>
              <a:buNone/>
              <a:defRPr sz="4200"/>
            </a:lvl5pPr>
            <a:lvl6pPr lvl="5" algn="ctr">
              <a:spcBef>
                <a:spcPts val="0"/>
              </a:spcBef>
              <a:spcAft>
                <a:spcPts val="0"/>
              </a:spcAft>
              <a:buSzPts val="5600"/>
              <a:buNone/>
              <a:defRPr sz="4200"/>
            </a:lvl6pPr>
            <a:lvl7pPr lvl="6" algn="ctr">
              <a:spcBef>
                <a:spcPts val="0"/>
              </a:spcBef>
              <a:spcAft>
                <a:spcPts val="0"/>
              </a:spcAft>
              <a:buSzPts val="5600"/>
              <a:buNone/>
              <a:defRPr sz="4200"/>
            </a:lvl7pPr>
            <a:lvl8pPr lvl="7" algn="ctr">
              <a:spcBef>
                <a:spcPts val="0"/>
              </a:spcBef>
              <a:spcAft>
                <a:spcPts val="0"/>
              </a:spcAft>
              <a:buSzPts val="5600"/>
              <a:buNone/>
              <a:defRPr sz="4200"/>
            </a:lvl8pPr>
            <a:lvl9pPr lvl="8" algn="ctr">
              <a:spcBef>
                <a:spcPts val="0"/>
              </a:spcBef>
              <a:spcAft>
                <a:spcPts val="0"/>
              </a:spcAft>
              <a:buSzPts val="5600"/>
              <a:buNone/>
              <a:defRPr sz="4200"/>
            </a:lvl9pPr>
          </a:lstStyle>
          <a:p>
            <a:endParaRPr/>
          </a:p>
        </p:txBody>
      </p:sp>
      <p:sp>
        <p:nvSpPr>
          <p:cNvPr id="38" name="Google Shape;38;g35f5fb633d1_0_30"/>
          <p:cNvSpPr txBox="1">
            <a:spLocks noGrp="1"/>
          </p:cNvSpPr>
          <p:nvPr>
            <p:ph type="subTitle" idx="1"/>
          </p:nvPr>
        </p:nvSpPr>
        <p:spPr>
          <a:xfrm>
            <a:off x="265500" y="3737433"/>
            <a:ext cx="4045275" cy="1646700"/>
          </a:xfrm>
          <a:prstGeom prst="rect">
            <a:avLst/>
          </a:prstGeom>
        </p:spPr>
        <p:txBody>
          <a:bodyPr spcFirstLastPara="1" wrap="square" lIns="121900" tIns="121900" rIns="121900" bIns="121900" anchor="t" anchorCtr="0">
            <a:normAutofit/>
          </a:bodyPr>
          <a:lstStyle>
            <a:lvl1pPr lvl="0" algn="ctr">
              <a:lnSpc>
                <a:spcPct val="100000"/>
              </a:lnSpc>
              <a:spcBef>
                <a:spcPts val="0"/>
              </a:spcBef>
              <a:spcAft>
                <a:spcPts val="0"/>
              </a:spcAft>
              <a:buSzPts val="2800"/>
              <a:buNone/>
              <a:defRPr sz="2100"/>
            </a:lvl1pPr>
            <a:lvl2pPr lvl="1" algn="ctr">
              <a:lnSpc>
                <a:spcPct val="100000"/>
              </a:lnSpc>
              <a:spcBef>
                <a:spcPts val="0"/>
              </a:spcBef>
              <a:spcAft>
                <a:spcPts val="0"/>
              </a:spcAft>
              <a:buSzPts val="2800"/>
              <a:buNone/>
              <a:defRPr sz="2100"/>
            </a:lvl2pPr>
            <a:lvl3pPr lvl="2" algn="ctr">
              <a:lnSpc>
                <a:spcPct val="100000"/>
              </a:lnSpc>
              <a:spcBef>
                <a:spcPts val="0"/>
              </a:spcBef>
              <a:spcAft>
                <a:spcPts val="0"/>
              </a:spcAft>
              <a:buSzPts val="2800"/>
              <a:buNone/>
              <a:defRPr sz="2100"/>
            </a:lvl3pPr>
            <a:lvl4pPr lvl="3" algn="ctr">
              <a:lnSpc>
                <a:spcPct val="100000"/>
              </a:lnSpc>
              <a:spcBef>
                <a:spcPts val="0"/>
              </a:spcBef>
              <a:spcAft>
                <a:spcPts val="0"/>
              </a:spcAft>
              <a:buSzPts val="2800"/>
              <a:buNone/>
              <a:defRPr sz="2100"/>
            </a:lvl4pPr>
            <a:lvl5pPr lvl="4" algn="ctr">
              <a:lnSpc>
                <a:spcPct val="100000"/>
              </a:lnSpc>
              <a:spcBef>
                <a:spcPts val="0"/>
              </a:spcBef>
              <a:spcAft>
                <a:spcPts val="0"/>
              </a:spcAft>
              <a:buSzPts val="2800"/>
              <a:buNone/>
              <a:defRPr sz="2100"/>
            </a:lvl5pPr>
            <a:lvl6pPr lvl="5" algn="ctr">
              <a:lnSpc>
                <a:spcPct val="100000"/>
              </a:lnSpc>
              <a:spcBef>
                <a:spcPts val="0"/>
              </a:spcBef>
              <a:spcAft>
                <a:spcPts val="0"/>
              </a:spcAft>
              <a:buSzPts val="2800"/>
              <a:buNone/>
              <a:defRPr sz="2100"/>
            </a:lvl6pPr>
            <a:lvl7pPr lvl="6" algn="ctr">
              <a:lnSpc>
                <a:spcPct val="100000"/>
              </a:lnSpc>
              <a:spcBef>
                <a:spcPts val="0"/>
              </a:spcBef>
              <a:spcAft>
                <a:spcPts val="0"/>
              </a:spcAft>
              <a:buSzPts val="2800"/>
              <a:buNone/>
              <a:defRPr sz="2100"/>
            </a:lvl7pPr>
            <a:lvl8pPr lvl="7" algn="ctr">
              <a:lnSpc>
                <a:spcPct val="100000"/>
              </a:lnSpc>
              <a:spcBef>
                <a:spcPts val="0"/>
              </a:spcBef>
              <a:spcAft>
                <a:spcPts val="0"/>
              </a:spcAft>
              <a:buSzPts val="2800"/>
              <a:buNone/>
              <a:defRPr sz="2100"/>
            </a:lvl8pPr>
            <a:lvl9pPr lvl="8" algn="ctr">
              <a:lnSpc>
                <a:spcPct val="100000"/>
              </a:lnSpc>
              <a:spcBef>
                <a:spcPts val="0"/>
              </a:spcBef>
              <a:spcAft>
                <a:spcPts val="0"/>
              </a:spcAft>
              <a:buSzPts val="2800"/>
              <a:buNone/>
              <a:defRPr sz="2100"/>
            </a:lvl9pPr>
          </a:lstStyle>
          <a:p>
            <a:endParaRPr/>
          </a:p>
        </p:txBody>
      </p:sp>
      <p:sp>
        <p:nvSpPr>
          <p:cNvPr id="39" name="Google Shape;39;g35f5fb633d1_0_30"/>
          <p:cNvSpPr txBox="1">
            <a:spLocks noGrp="1"/>
          </p:cNvSpPr>
          <p:nvPr>
            <p:ph type="body" idx="2"/>
          </p:nvPr>
        </p:nvSpPr>
        <p:spPr>
          <a:xfrm>
            <a:off x="4939500" y="965433"/>
            <a:ext cx="3836925" cy="4926900"/>
          </a:xfrm>
          <a:prstGeom prst="rect">
            <a:avLst/>
          </a:prstGeom>
        </p:spPr>
        <p:txBody>
          <a:bodyPr spcFirstLastPara="1" wrap="square" lIns="121900" tIns="121900" rIns="121900" bIns="121900" anchor="ctr" anchorCtr="0">
            <a:normAutofit/>
          </a:bodyPr>
          <a:lstStyle>
            <a:lvl1pPr marL="342900" lvl="0" indent="-285750">
              <a:spcBef>
                <a:spcPts val="0"/>
              </a:spcBef>
              <a:spcAft>
                <a:spcPts val="0"/>
              </a:spcAft>
              <a:buSzPts val="2400"/>
              <a:buChar char="●"/>
              <a:defRPr/>
            </a:lvl1pPr>
            <a:lvl2pPr marL="685800" lvl="1" indent="-261938">
              <a:spcBef>
                <a:spcPts val="0"/>
              </a:spcBef>
              <a:spcAft>
                <a:spcPts val="0"/>
              </a:spcAft>
              <a:buSzPts val="1900"/>
              <a:buChar char="○"/>
              <a:defRPr/>
            </a:lvl2pPr>
            <a:lvl3pPr marL="1028700" lvl="2" indent="-261938">
              <a:spcBef>
                <a:spcPts val="0"/>
              </a:spcBef>
              <a:spcAft>
                <a:spcPts val="0"/>
              </a:spcAft>
              <a:buSzPts val="1900"/>
              <a:buChar char="■"/>
              <a:defRPr/>
            </a:lvl3pPr>
            <a:lvl4pPr marL="1371600" lvl="3" indent="-261938">
              <a:spcBef>
                <a:spcPts val="0"/>
              </a:spcBef>
              <a:spcAft>
                <a:spcPts val="0"/>
              </a:spcAft>
              <a:buSzPts val="1900"/>
              <a:buChar char="●"/>
              <a:defRPr/>
            </a:lvl4pPr>
            <a:lvl5pPr marL="1714500" lvl="4" indent="-261938">
              <a:spcBef>
                <a:spcPts val="0"/>
              </a:spcBef>
              <a:spcAft>
                <a:spcPts val="0"/>
              </a:spcAft>
              <a:buSzPts val="1900"/>
              <a:buChar char="○"/>
              <a:defRPr/>
            </a:lvl5pPr>
            <a:lvl6pPr marL="2057400" lvl="5" indent="-261938">
              <a:spcBef>
                <a:spcPts val="0"/>
              </a:spcBef>
              <a:spcAft>
                <a:spcPts val="0"/>
              </a:spcAft>
              <a:buSzPts val="1900"/>
              <a:buChar char="■"/>
              <a:defRPr/>
            </a:lvl6pPr>
            <a:lvl7pPr marL="2400300" lvl="6" indent="-261938">
              <a:spcBef>
                <a:spcPts val="0"/>
              </a:spcBef>
              <a:spcAft>
                <a:spcPts val="0"/>
              </a:spcAft>
              <a:buSzPts val="1900"/>
              <a:buChar char="●"/>
              <a:defRPr/>
            </a:lvl7pPr>
            <a:lvl8pPr marL="2743200" lvl="7" indent="-261938">
              <a:spcBef>
                <a:spcPts val="0"/>
              </a:spcBef>
              <a:spcAft>
                <a:spcPts val="0"/>
              </a:spcAft>
              <a:buSzPts val="1900"/>
              <a:buChar char="○"/>
              <a:defRPr/>
            </a:lvl8pPr>
            <a:lvl9pPr marL="3086100" lvl="8" indent="-261938">
              <a:spcBef>
                <a:spcPts val="0"/>
              </a:spcBef>
              <a:spcAft>
                <a:spcPts val="0"/>
              </a:spcAft>
              <a:buSzPts val="1900"/>
              <a:buChar char="■"/>
              <a:defRPr/>
            </a:lvl9pPr>
          </a:lstStyle>
          <a:p>
            <a:endParaRPr/>
          </a:p>
        </p:txBody>
      </p:sp>
      <p:sp>
        <p:nvSpPr>
          <p:cNvPr id="40" name="Google Shape;40;g35f5fb633d1_0_30"/>
          <p:cNvSpPr txBox="1">
            <a:spLocks noGrp="1"/>
          </p:cNvSpPr>
          <p:nvPr>
            <p:ph type="sldNum" idx="12"/>
          </p:nvPr>
        </p:nvSpPr>
        <p:spPr>
          <a:xfrm>
            <a:off x="8472458" y="6217622"/>
            <a:ext cx="548775"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952338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g35f60a3f93e_0_11"/>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g35f60a3f93e_0_11"/>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g35f60a3f93e_0_11"/>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1"/>
        <p:cNvGrpSpPr/>
        <p:nvPr/>
      </p:nvGrpSpPr>
      <p:grpSpPr>
        <a:xfrm>
          <a:off x="0" y="0"/>
          <a:ext cx="0" cy="0"/>
          <a:chOff x="0" y="0"/>
          <a:chExt cx="0" cy="0"/>
        </a:xfrm>
      </p:grpSpPr>
      <p:sp>
        <p:nvSpPr>
          <p:cNvPr id="42" name="Google Shape;42;g35f5fb633d1_0_36"/>
          <p:cNvSpPr txBox="1">
            <a:spLocks noGrp="1"/>
          </p:cNvSpPr>
          <p:nvPr>
            <p:ph type="body" idx="1"/>
          </p:nvPr>
        </p:nvSpPr>
        <p:spPr>
          <a:xfrm>
            <a:off x="311700" y="5640767"/>
            <a:ext cx="5998725" cy="806700"/>
          </a:xfrm>
          <a:prstGeom prst="rect">
            <a:avLst/>
          </a:prstGeom>
        </p:spPr>
        <p:txBody>
          <a:bodyPr spcFirstLastPara="1" wrap="square" lIns="121900" tIns="121900" rIns="121900" bIns="121900" anchor="ctr" anchorCtr="0">
            <a:normAutofit/>
          </a:bodyPr>
          <a:lstStyle>
            <a:lvl1pPr marL="342900" lvl="0" indent="-171450">
              <a:lnSpc>
                <a:spcPct val="100000"/>
              </a:lnSpc>
              <a:spcBef>
                <a:spcPts val="0"/>
              </a:spcBef>
              <a:spcAft>
                <a:spcPts val="0"/>
              </a:spcAft>
              <a:buSzPts val="2400"/>
              <a:buNone/>
              <a:defRPr/>
            </a:lvl1pPr>
          </a:lstStyle>
          <a:p>
            <a:endParaRPr/>
          </a:p>
        </p:txBody>
      </p:sp>
      <p:sp>
        <p:nvSpPr>
          <p:cNvPr id="43" name="Google Shape;43;g35f5fb633d1_0_36"/>
          <p:cNvSpPr txBox="1">
            <a:spLocks noGrp="1"/>
          </p:cNvSpPr>
          <p:nvPr>
            <p:ph type="sldNum" idx="12"/>
          </p:nvPr>
        </p:nvSpPr>
        <p:spPr>
          <a:xfrm>
            <a:off x="8472458" y="6217622"/>
            <a:ext cx="548775"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08462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4"/>
        <p:cNvGrpSpPr/>
        <p:nvPr/>
      </p:nvGrpSpPr>
      <p:grpSpPr>
        <a:xfrm>
          <a:off x="0" y="0"/>
          <a:ext cx="0" cy="0"/>
          <a:chOff x="0" y="0"/>
          <a:chExt cx="0" cy="0"/>
        </a:xfrm>
      </p:grpSpPr>
      <p:sp>
        <p:nvSpPr>
          <p:cNvPr id="45" name="Google Shape;45;g35f5fb633d1_0_39"/>
          <p:cNvSpPr txBox="1">
            <a:spLocks noGrp="1"/>
          </p:cNvSpPr>
          <p:nvPr>
            <p:ph type="title" hasCustomPrompt="1"/>
          </p:nvPr>
        </p:nvSpPr>
        <p:spPr>
          <a:xfrm>
            <a:off x="311700" y="1474833"/>
            <a:ext cx="8520525" cy="2618100"/>
          </a:xfrm>
          <a:prstGeom prst="rect">
            <a:avLst/>
          </a:prstGeom>
        </p:spPr>
        <p:txBody>
          <a:bodyPr spcFirstLastPara="1" wrap="square" lIns="121900" tIns="121900" rIns="121900" bIns="121900" anchor="b" anchorCtr="0">
            <a:normAutofit/>
          </a:bodyPr>
          <a:lstStyle>
            <a:lvl1pPr lvl="0" algn="ctr">
              <a:spcBef>
                <a:spcPts val="0"/>
              </a:spcBef>
              <a:spcAft>
                <a:spcPts val="0"/>
              </a:spcAft>
              <a:buSzPts val="16000"/>
              <a:buNone/>
              <a:defRPr sz="12000"/>
            </a:lvl1pPr>
            <a:lvl2pPr lvl="1" algn="ctr">
              <a:spcBef>
                <a:spcPts val="0"/>
              </a:spcBef>
              <a:spcAft>
                <a:spcPts val="0"/>
              </a:spcAft>
              <a:buSzPts val="16000"/>
              <a:buNone/>
              <a:defRPr sz="12000"/>
            </a:lvl2pPr>
            <a:lvl3pPr lvl="2" algn="ctr">
              <a:spcBef>
                <a:spcPts val="0"/>
              </a:spcBef>
              <a:spcAft>
                <a:spcPts val="0"/>
              </a:spcAft>
              <a:buSzPts val="16000"/>
              <a:buNone/>
              <a:defRPr sz="12000"/>
            </a:lvl3pPr>
            <a:lvl4pPr lvl="3" algn="ctr">
              <a:spcBef>
                <a:spcPts val="0"/>
              </a:spcBef>
              <a:spcAft>
                <a:spcPts val="0"/>
              </a:spcAft>
              <a:buSzPts val="16000"/>
              <a:buNone/>
              <a:defRPr sz="12000"/>
            </a:lvl4pPr>
            <a:lvl5pPr lvl="4" algn="ctr">
              <a:spcBef>
                <a:spcPts val="0"/>
              </a:spcBef>
              <a:spcAft>
                <a:spcPts val="0"/>
              </a:spcAft>
              <a:buSzPts val="16000"/>
              <a:buNone/>
              <a:defRPr sz="12000"/>
            </a:lvl5pPr>
            <a:lvl6pPr lvl="5" algn="ctr">
              <a:spcBef>
                <a:spcPts val="0"/>
              </a:spcBef>
              <a:spcAft>
                <a:spcPts val="0"/>
              </a:spcAft>
              <a:buSzPts val="16000"/>
              <a:buNone/>
              <a:defRPr sz="12000"/>
            </a:lvl6pPr>
            <a:lvl7pPr lvl="6" algn="ctr">
              <a:spcBef>
                <a:spcPts val="0"/>
              </a:spcBef>
              <a:spcAft>
                <a:spcPts val="0"/>
              </a:spcAft>
              <a:buSzPts val="16000"/>
              <a:buNone/>
              <a:defRPr sz="12000"/>
            </a:lvl7pPr>
            <a:lvl8pPr lvl="7" algn="ctr">
              <a:spcBef>
                <a:spcPts val="0"/>
              </a:spcBef>
              <a:spcAft>
                <a:spcPts val="0"/>
              </a:spcAft>
              <a:buSzPts val="16000"/>
              <a:buNone/>
              <a:defRPr sz="12000"/>
            </a:lvl8pPr>
            <a:lvl9pPr lvl="8" algn="ctr">
              <a:spcBef>
                <a:spcPts val="0"/>
              </a:spcBef>
              <a:spcAft>
                <a:spcPts val="0"/>
              </a:spcAft>
              <a:buSzPts val="16000"/>
              <a:buNone/>
              <a:defRPr sz="12000"/>
            </a:lvl9pPr>
          </a:lstStyle>
          <a:p>
            <a:r>
              <a:t>xx%</a:t>
            </a:r>
          </a:p>
        </p:txBody>
      </p:sp>
      <p:sp>
        <p:nvSpPr>
          <p:cNvPr id="46" name="Google Shape;46;g35f5fb633d1_0_39"/>
          <p:cNvSpPr txBox="1">
            <a:spLocks noGrp="1"/>
          </p:cNvSpPr>
          <p:nvPr>
            <p:ph type="body" idx="1"/>
          </p:nvPr>
        </p:nvSpPr>
        <p:spPr>
          <a:xfrm>
            <a:off x="311700" y="4202967"/>
            <a:ext cx="8520525" cy="1734300"/>
          </a:xfrm>
          <a:prstGeom prst="rect">
            <a:avLst/>
          </a:prstGeom>
        </p:spPr>
        <p:txBody>
          <a:bodyPr spcFirstLastPara="1" wrap="square" lIns="121900" tIns="121900" rIns="121900" bIns="121900" anchor="t" anchorCtr="0">
            <a:normAutofit/>
          </a:bodyPr>
          <a:lstStyle>
            <a:lvl1pPr marL="342900" lvl="0" indent="-285750" algn="ctr">
              <a:spcBef>
                <a:spcPts val="0"/>
              </a:spcBef>
              <a:spcAft>
                <a:spcPts val="0"/>
              </a:spcAft>
              <a:buSzPts val="2400"/>
              <a:buChar char="●"/>
              <a:defRPr/>
            </a:lvl1pPr>
            <a:lvl2pPr marL="685800" lvl="1" indent="-261938" algn="ctr">
              <a:spcBef>
                <a:spcPts val="0"/>
              </a:spcBef>
              <a:spcAft>
                <a:spcPts val="0"/>
              </a:spcAft>
              <a:buSzPts val="1900"/>
              <a:buChar char="○"/>
              <a:defRPr/>
            </a:lvl2pPr>
            <a:lvl3pPr marL="1028700" lvl="2" indent="-261938" algn="ctr">
              <a:spcBef>
                <a:spcPts val="0"/>
              </a:spcBef>
              <a:spcAft>
                <a:spcPts val="0"/>
              </a:spcAft>
              <a:buSzPts val="1900"/>
              <a:buChar char="■"/>
              <a:defRPr/>
            </a:lvl3pPr>
            <a:lvl4pPr marL="1371600" lvl="3" indent="-261938" algn="ctr">
              <a:spcBef>
                <a:spcPts val="0"/>
              </a:spcBef>
              <a:spcAft>
                <a:spcPts val="0"/>
              </a:spcAft>
              <a:buSzPts val="1900"/>
              <a:buChar char="●"/>
              <a:defRPr/>
            </a:lvl4pPr>
            <a:lvl5pPr marL="1714500" lvl="4" indent="-261938" algn="ctr">
              <a:spcBef>
                <a:spcPts val="0"/>
              </a:spcBef>
              <a:spcAft>
                <a:spcPts val="0"/>
              </a:spcAft>
              <a:buSzPts val="1900"/>
              <a:buChar char="○"/>
              <a:defRPr/>
            </a:lvl5pPr>
            <a:lvl6pPr marL="2057400" lvl="5" indent="-261938" algn="ctr">
              <a:spcBef>
                <a:spcPts val="0"/>
              </a:spcBef>
              <a:spcAft>
                <a:spcPts val="0"/>
              </a:spcAft>
              <a:buSzPts val="1900"/>
              <a:buChar char="■"/>
              <a:defRPr/>
            </a:lvl6pPr>
            <a:lvl7pPr marL="2400300" lvl="6" indent="-261938" algn="ctr">
              <a:spcBef>
                <a:spcPts val="0"/>
              </a:spcBef>
              <a:spcAft>
                <a:spcPts val="0"/>
              </a:spcAft>
              <a:buSzPts val="1900"/>
              <a:buChar char="●"/>
              <a:defRPr/>
            </a:lvl7pPr>
            <a:lvl8pPr marL="2743200" lvl="7" indent="-261938" algn="ctr">
              <a:spcBef>
                <a:spcPts val="0"/>
              </a:spcBef>
              <a:spcAft>
                <a:spcPts val="0"/>
              </a:spcAft>
              <a:buSzPts val="1900"/>
              <a:buChar char="○"/>
              <a:defRPr/>
            </a:lvl8pPr>
            <a:lvl9pPr marL="3086100" lvl="8" indent="-261938" algn="ctr">
              <a:spcBef>
                <a:spcPts val="0"/>
              </a:spcBef>
              <a:spcAft>
                <a:spcPts val="0"/>
              </a:spcAft>
              <a:buSzPts val="1900"/>
              <a:buChar char="■"/>
              <a:defRPr/>
            </a:lvl9pPr>
          </a:lstStyle>
          <a:p>
            <a:endParaRPr/>
          </a:p>
        </p:txBody>
      </p:sp>
      <p:sp>
        <p:nvSpPr>
          <p:cNvPr id="47" name="Google Shape;47;g35f5fb633d1_0_39"/>
          <p:cNvSpPr txBox="1">
            <a:spLocks noGrp="1"/>
          </p:cNvSpPr>
          <p:nvPr>
            <p:ph type="sldNum" idx="12"/>
          </p:nvPr>
        </p:nvSpPr>
        <p:spPr>
          <a:xfrm>
            <a:off x="8472458" y="6217622"/>
            <a:ext cx="548775"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5658772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g35f5fb633d1_0_43"/>
          <p:cNvSpPr txBox="1">
            <a:spLocks noGrp="1"/>
          </p:cNvSpPr>
          <p:nvPr>
            <p:ph type="sldNum" idx="12"/>
          </p:nvPr>
        </p:nvSpPr>
        <p:spPr>
          <a:xfrm>
            <a:off x="8472458" y="6217622"/>
            <a:ext cx="548775"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8331837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50"/>
        <p:cNvGrpSpPr/>
        <p:nvPr/>
      </p:nvGrpSpPr>
      <p:grpSpPr>
        <a:xfrm>
          <a:off x="0" y="0"/>
          <a:ext cx="0" cy="0"/>
          <a:chOff x="0" y="0"/>
          <a:chExt cx="0" cy="0"/>
        </a:xfrm>
      </p:grpSpPr>
      <p:sp>
        <p:nvSpPr>
          <p:cNvPr id="51" name="Google Shape;51;g35f5fb633d1_0_45"/>
          <p:cNvSpPr txBox="1">
            <a:spLocks noGrp="1"/>
          </p:cNvSpPr>
          <p:nvPr>
            <p:ph type="title"/>
          </p:nvPr>
        </p:nvSpPr>
        <p:spPr>
          <a:xfrm>
            <a:off x="1944694" y="624110"/>
            <a:ext cx="6683850" cy="12810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rgbClr val="168DBA"/>
              </a:buClr>
              <a:buSzPts val="1800"/>
              <a:buNone/>
              <a:defRPr/>
            </a:lvl1pPr>
            <a:lvl2pPr lvl="1" algn="l">
              <a:spcBef>
                <a:spcPts val="0"/>
              </a:spcBef>
              <a:spcAft>
                <a:spcPts val="0"/>
              </a:spcAft>
              <a:buSzPts val="3700"/>
              <a:buNone/>
              <a:defRPr/>
            </a:lvl2pPr>
            <a:lvl3pPr lvl="2" algn="l">
              <a:spcBef>
                <a:spcPts val="0"/>
              </a:spcBef>
              <a:spcAft>
                <a:spcPts val="0"/>
              </a:spcAft>
              <a:buSzPts val="3700"/>
              <a:buNone/>
              <a:defRPr/>
            </a:lvl3pPr>
            <a:lvl4pPr lvl="3" algn="l">
              <a:spcBef>
                <a:spcPts val="0"/>
              </a:spcBef>
              <a:spcAft>
                <a:spcPts val="0"/>
              </a:spcAft>
              <a:buSzPts val="3700"/>
              <a:buNone/>
              <a:defRPr/>
            </a:lvl4pPr>
            <a:lvl5pPr lvl="4" algn="l">
              <a:spcBef>
                <a:spcPts val="0"/>
              </a:spcBef>
              <a:spcAft>
                <a:spcPts val="0"/>
              </a:spcAft>
              <a:buSzPts val="3700"/>
              <a:buNone/>
              <a:defRPr/>
            </a:lvl5pPr>
            <a:lvl6pPr lvl="5" algn="l">
              <a:spcBef>
                <a:spcPts val="0"/>
              </a:spcBef>
              <a:spcAft>
                <a:spcPts val="0"/>
              </a:spcAft>
              <a:buSzPts val="3700"/>
              <a:buNone/>
              <a:defRPr/>
            </a:lvl6pPr>
            <a:lvl7pPr lvl="6" algn="l">
              <a:spcBef>
                <a:spcPts val="0"/>
              </a:spcBef>
              <a:spcAft>
                <a:spcPts val="0"/>
              </a:spcAft>
              <a:buSzPts val="3700"/>
              <a:buNone/>
              <a:defRPr/>
            </a:lvl7pPr>
            <a:lvl8pPr lvl="7" algn="l">
              <a:spcBef>
                <a:spcPts val="0"/>
              </a:spcBef>
              <a:spcAft>
                <a:spcPts val="0"/>
              </a:spcAft>
              <a:buSzPts val="3700"/>
              <a:buNone/>
              <a:defRPr/>
            </a:lvl8pPr>
            <a:lvl9pPr lvl="8" algn="l">
              <a:spcBef>
                <a:spcPts val="0"/>
              </a:spcBef>
              <a:spcAft>
                <a:spcPts val="0"/>
              </a:spcAft>
              <a:buSzPts val="3700"/>
              <a:buNone/>
              <a:defRPr/>
            </a:lvl9pPr>
          </a:lstStyle>
          <a:p>
            <a:endParaRPr/>
          </a:p>
        </p:txBody>
      </p:sp>
      <p:sp>
        <p:nvSpPr>
          <p:cNvPr id="52" name="Google Shape;52;g35f5fb633d1_0_45"/>
          <p:cNvSpPr txBox="1">
            <a:spLocks noGrp="1"/>
          </p:cNvSpPr>
          <p:nvPr>
            <p:ph type="body" idx="1"/>
          </p:nvPr>
        </p:nvSpPr>
        <p:spPr>
          <a:xfrm>
            <a:off x="1941909" y="2133600"/>
            <a:ext cx="6686550" cy="3777600"/>
          </a:xfrm>
          <a:prstGeom prst="rect">
            <a:avLst/>
          </a:prstGeom>
          <a:noFill/>
          <a:ln>
            <a:noFill/>
          </a:ln>
        </p:spPr>
        <p:txBody>
          <a:bodyPr spcFirstLastPara="1" wrap="square" lIns="91425" tIns="45700" rIns="91425" bIns="45700" anchor="t" anchorCtr="0">
            <a:normAutofit/>
          </a:bodyPr>
          <a:lstStyle>
            <a:lvl1pPr marL="342900" lvl="0" indent="-257175" algn="l">
              <a:spcBef>
                <a:spcPts val="750"/>
              </a:spcBef>
              <a:spcAft>
                <a:spcPts val="0"/>
              </a:spcAft>
              <a:buSzPts val="1800"/>
              <a:buChar char="●"/>
              <a:defRPr/>
            </a:lvl1pPr>
            <a:lvl2pPr marL="685800" lvl="1" indent="-257175" algn="l">
              <a:spcBef>
                <a:spcPts val="750"/>
              </a:spcBef>
              <a:spcAft>
                <a:spcPts val="0"/>
              </a:spcAft>
              <a:buSzPts val="1800"/>
              <a:buChar char="○"/>
              <a:defRPr/>
            </a:lvl2pPr>
            <a:lvl3pPr marL="1028700" lvl="2" indent="-257175" algn="l">
              <a:spcBef>
                <a:spcPts val="750"/>
              </a:spcBef>
              <a:spcAft>
                <a:spcPts val="0"/>
              </a:spcAft>
              <a:buSzPts val="1800"/>
              <a:buChar char="■"/>
              <a:defRPr/>
            </a:lvl3pPr>
            <a:lvl4pPr marL="1371600" lvl="3" indent="-257175" algn="l">
              <a:spcBef>
                <a:spcPts val="750"/>
              </a:spcBef>
              <a:spcAft>
                <a:spcPts val="0"/>
              </a:spcAft>
              <a:buSzPts val="1800"/>
              <a:buChar char="●"/>
              <a:defRPr/>
            </a:lvl4pPr>
            <a:lvl5pPr marL="1714500" lvl="4" indent="-257175" algn="l">
              <a:spcBef>
                <a:spcPts val="750"/>
              </a:spcBef>
              <a:spcAft>
                <a:spcPts val="0"/>
              </a:spcAft>
              <a:buSzPts val="1800"/>
              <a:buChar char="○"/>
              <a:defRPr/>
            </a:lvl5pPr>
            <a:lvl6pPr marL="2057400" lvl="5" indent="-257175" algn="l">
              <a:spcBef>
                <a:spcPts val="750"/>
              </a:spcBef>
              <a:spcAft>
                <a:spcPts val="0"/>
              </a:spcAft>
              <a:buSzPts val="1800"/>
              <a:buChar char="■"/>
              <a:defRPr/>
            </a:lvl6pPr>
            <a:lvl7pPr marL="2400300" lvl="6" indent="-257175" algn="l">
              <a:spcBef>
                <a:spcPts val="750"/>
              </a:spcBef>
              <a:spcAft>
                <a:spcPts val="0"/>
              </a:spcAft>
              <a:buSzPts val="1800"/>
              <a:buChar char="●"/>
              <a:defRPr/>
            </a:lvl7pPr>
            <a:lvl8pPr marL="2743200" lvl="7" indent="-257175" algn="l">
              <a:spcBef>
                <a:spcPts val="750"/>
              </a:spcBef>
              <a:spcAft>
                <a:spcPts val="0"/>
              </a:spcAft>
              <a:buSzPts val="1800"/>
              <a:buChar char="○"/>
              <a:defRPr/>
            </a:lvl8pPr>
            <a:lvl9pPr marL="3086100" lvl="8" indent="-257175" algn="l">
              <a:spcBef>
                <a:spcPts val="750"/>
              </a:spcBef>
              <a:spcAft>
                <a:spcPts val="0"/>
              </a:spcAft>
              <a:buSzPts val="1800"/>
              <a:buChar char="■"/>
              <a:defRPr/>
            </a:lvl9pPr>
          </a:lstStyle>
          <a:p>
            <a:endParaRPr/>
          </a:p>
        </p:txBody>
      </p:sp>
      <p:sp>
        <p:nvSpPr>
          <p:cNvPr id="53" name="Google Shape;53;g35f5fb633d1_0_45"/>
          <p:cNvSpPr txBox="1">
            <a:spLocks noGrp="1"/>
          </p:cNvSpPr>
          <p:nvPr>
            <p:ph type="dt" idx="10"/>
          </p:nvPr>
        </p:nvSpPr>
        <p:spPr>
          <a:xfrm>
            <a:off x="7771209" y="6130437"/>
            <a:ext cx="859725" cy="3705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GB"/>
          </a:p>
        </p:txBody>
      </p:sp>
      <p:sp>
        <p:nvSpPr>
          <p:cNvPr id="54" name="Google Shape;54;g35f5fb633d1_0_45"/>
          <p:cNvSpPr txBox="1">
            <a:spLocks noGrp="1"/>
          </p:cNvSpPr>
          <p:nvPr>
            <p:ph type="ftr" idx="11"/>
          </p:nvPr>
        </p:nvSpPr>
        <p:spPr>
          <a:xfrm>
            <a:off x="1941909" y="6135808"/>
            <a:ext cx="57150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GB"/>
          </a:p>
        </p:txBody>
      </p:sp>
      <p:sp>
        <p:nvSpPr>
          <p:cNvPr id="55" name="Google Shape;55;g35f5fb633d1_0_45"/>
          <p:cNvSpPr/>
          <p:nvPr/>
        </p:nvSpPr>
        <p:spPr>
          <a:xfrm rot="10800000" flipH="1">
            <a:off x="-3142" y="714372"/>
            <a:ext cx="1191397" cy="507300"/>
          </a:xfrm>
          <a:custGeom>
            <a:avLst/>
            <a:gdLst/>
            <a:ahLst/>
            <a:cxnLst/>
            <a:rect l="l" t="t" r="r" b="b"/>
            <a:pathLst>
              <a:path w="9248" h="10000" extrusionOk="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56" name="Google Shape;56;g35f5fb633d1_0_45"/>
          <p:cNvSpPr txBox="1">
            <a:spLocks noGrp="1"/>
          </p:cNvSpPr>
          <p:nvPr>
            <p:ph type="sldNum" idx="12"/>
          </p:nvPr>
        </p:nvSpPr>
        <p:spPr>
          <a:xfrm>
            <a:off x="398859" y="787782"/>
            <a:ext cx="584775" cy="365100"/>
          </a:xfrm>
          <a:prstGeom prst="rect">
            <a:avLst/>
          </a:prstGeom>
          <a:noFill/>
          <a:ln>
            <a:noFill/>
          </a:ln>
        </p:spPr>
        <p:txBody>
          <a:bodyPr spcFirstLastPara="1" wrap="square" lIns="91425" tIns="45700" rIns="91425" bIns="45700" anchor="ctr" anchorCtr="0">
            <a:norm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4962086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50"/>
        <p:cNvGrpSpPr/>
        <p:nvPr/>
      </p:nvGrpSpPr>
      <p:grpSpPr>
        <a:xfrm>
          <a:off x="0" y="0"/>
          <a:ext cx="0" cy="0"/>
          <a:chOff x="0" y="0"/>
          <a:chExt cx="0" cy="0"/>
        </a:xfrm>
      </p:grpSpPr>
      <p:sp>
        <p:nvSpPr>
          <p:cNvPr id="51" name="Google Shape;51;g35f60a3f93e_0_45"/>
          <p:cNvSpPr txBox="1">
            <a:spLocks noGrp="1"/>
          </p:cNvSpPr>
          <p:nvPr>
            <p:ph type="title"/>
          </p:nvPr>
        </p:nvSpPr>
        <p:spPr>
          <a:xfrm>
            <a:off x="457200" y="274638"/>
            <a:ext cx="7620000"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2"/>
              </a:buClr>
              <a:buSzPts val="1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52" name="Google Shape;52;g35f60a3f93e_0_45"/>
          <p:cNvSpPr txBox="1">
            <a:spLocks noGrp="1"/>
          </p:cNvSpPr>
          <p:nvPr>
            <p:ph type="body" idx="1"/>
          </p:nvPr>
        </p:nvSpPr>
        <p:spPr>
          <a:xfrm>
            <a:off x="457200" y="1536192"/>
            <a:ext cx="3657600" cy="4590300"/>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SzPts val="2800"/>
              <a:buChar char="●"/>
              <a:defRPr sz="2800"/>
            </a:lvl1pPr>
            <a:lvl2pPr marL="914400" lvl="1" indent="-381000" algn="l">
              <a:spcBef>
                <a:spcPts val="1200"/>
              </a:spcBef>
              <a:spcAft>
                <a:spcPts val="0"/>
              </a:spcAft>
              <a:buSzPts val="2400"/>
              <a:buChar char="○"/>
              <a:defRPr sz="2400"/>
            </a:lvl2pPr>
            <a:lvl3pPr marL="1371600" lvl="2" indent="-355600" algn="l">
              <a:spcBef>
                <a:spcPts val="1200"/>
              </a:spcBef>
              <a:spcAft>
                <a:spcPts val="0"/>
              </a:spcAft>
              <a:buSzPts val="2000"/>
              <a:buChar char="■"/>
              <a:defRPr sz="2000"/>
            </a:lvl3pPr>
            <a:lvl4pPr marL="1828800" lvl="3" indent="-342900" algn="l">
              <a:spcBef>
                <a:spcPts val="1200"/>
              </a:spcBef>
              <a:spcAft>
                <a:spcPts val="0"/>
              </a:spcAft>
              <a:buSzPts val="1800"/>
              <a:buChar char="●"/>
              <a:defRPr sz="1800"/>
            </a:lvl4pPr>
            <a:lvl5pPr marL="2286000" lvl="4" indent="-342900" algn="l">
              <a:spcBef>
                <a:spcPts val="1200"/>
              </a:spcBef>
              <a:spcAft>
                <a:spcPts val="0"/>
              </a:spcAft>
              <a:buSzPts val="1800"/>
              <a:buChar char="○"/>
              <a:defRPr sz="1800"/>
            </a:lvl5pPr>
            <a:lvl6pPr marL="2743200" lvl="5" indent="-342900" algn="l">
              <a:spcBef>
                <a:spcPts val="1200"/>
              </a:spcBef>
              <a:spcAft>
                <a:spcPts val="0"/>
              </a:spcAft>
              <a:buSzPts val="1800"/>
              <a:buChar char="■"/>
              <a:defRPr sz="1800"/>
            </a:lvl6pPr>
            <a:lvl7pPr marL="3200400" lvl="6" indent="-342900" algn="l">
              <a:spcBef>
                <a:spcPts val="1200"/>
              </a:spcBef>
              <a:spcAft>
                <a:spcPts val="0"/>
              </a:spcAft>
              <a:buSzPts val="1800"/>
              <a:buChar char="●"/>
              <a:defRPr sz="1800"/>
            </a:lvl7pPr>
            <a:lvl8pPr marL="3657600" lvl="7" indent="-342900" algn="l">
              <a:spcBef>
                <a:spcPts val="1200"/>
              </a:spcBef>
              <a:spcAft>
                <a:spcPts val="0"/>
              </a:spcAft>
              <a:buSzPts val="1800"/>
              <a:buChar char="○"/>
              <a:defRPr sz="1800"/>
            </a:lvl8pPr>
            <a:lvl9pPr marL="4114800" lvl="8" indent="-342900" algn="l">
              <a:spcBef>
                <a:spcPts val="1200"/>
              </a:spcBef>
              <a:spcAft>
                <a:spcPts val="1200"/>
              </a:spcAft>
              <a:buSzPts val="1800"/>
              <a:buChar char="■"/>
              <a:defRPr sz="1800"/>
            </a:lvl9pPr>
          </a:lstStyle>
          <a:p>
            <a:endParaRPr/>
          </a:p>
        </p:txBody>
      </p:sp>
      <p:sp>
        <p:nvSpPr>
          <p:cNvPr id="53" name="Google Shape;53;g35f60a3f93e_0_45"/>
          <p:cNvSpPr txBox="1">
            <a:spLocks noGrp="1"/>
          </p:cNvSpPr>
          <p:nvPr>
            <p:ph type="body" idx="2"/>
          </p:nvPr>
        </p:nvSpPr>
        <p:spPr>
          <a:xfrm>
            <a:off x="4419600" y="1536192"/>
            <a:ext cx="3657600" cy="4590300"/>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SzPts val="2800"/>
              <a:buChar char="●"/>
              <a:defRPr sz="2800"/>
            </a:lvl1pPr>
            <a:lvl2pPr marL="914400" lvl="1" indent="-381000" algn="l">
              <a:spcBef>
                <a:spcPts val="1200"/>
              </a:spcBef>
              <a:spcAft>
                <a:spcPts val="0"/>
              </a:spcAft>
              <a:buSzPts val="2400"/>
              <a:buChar char="○"/>
              <a:defRPr sz="2400"/>
            </a:lvl2pPr>
            <a:lvl3pPr marL="1371600" lvl="2" indent="-355600" algn="l">
              <a:spcBef>
                <a:spcPts val="1200"/>
              </a:spcBef>
              <a:spcAft>
                <a:spcPts val="0"/>
              </a:spcAft>
              <a:buSzPts val="2000"/>
              <a:buChar char="■"/>
              <a:defRPr sz="2000"/>
            </a:lvl3pPr>
            <a:lvl4pPr marL="1828800" lvl="3" indent="-342900" algn="l">
              <a:spcBef>
                <a:spcPts val="1200"/>
              </a:spcBef>
              <a:spcAft>
                <a:spcPts val="0"/>
              </a:spcAft>
              <a:buSzPts val="1800"/>
              <a:buChar char="●"/>
              <a:defRPr sz="1800"/>
            </a:lvl4pPr>
            <a:lvl5pPr marL="2286000" lvl="4" indent="-342900" algn="l">
              <a:spcBef>
                <a:spcPts val="1200"/>
              </a:spcBef>
              <a:spcAft>
                <a:spcPts val="0"/>
              </a:spcAft>
              <a:buSzPts val="1800"/>
              <a:buChar char="○"/>
              <a:defRPr sz="1800"/>
            </a:lvl5pPr>
            <a:lvl6pPr marL="2743200" lvl="5" indent="-342900" algn="l">
              <a:spcBef>
                <a:spcPts val="1200"/>
              </a:spcBef>
              <a:spcAft>
                <a:spcPts val="0"/>
              </a:spcAft>
              <a:buSzPts val="1800"/>
              <a:buChar char="■"/>
              <a:defRPr sz="1800"/>
            </a:lvl6pPr>
            <a:lvl7pPr marL="3200400" lvl="6" indent="-342900" algn="l">
              <a:spcBef>
                <a:spcPts val="1200"/>
              </a:spcBef>
              <a:spcAft>
                <a:spcPts val="0"/>
              </a:spcAft>
              <a:buSzPts val="1800"/>
              <a:buChar char="●"/>
              <a:defRPr sz="1800"/>
            </a:lvl7pPr>
            <a:lvl8pPr marL="3657600" lvl="7" indent="-342900" algn="l">
              <a:spcBef>
                <a:spcPts val="1200"/>
              </a:spcBef>
              <a:spcAft>
                <a:spcPts val="0"/>
              </a:spcAft>
              <a:buSzPts val="1800"/>
              <a:buChar char="○"/>
              <a:defRPr sz="1800"/>
            </a:lvl8pPr>
            <a:lvl9pPr marL="4114800" lvl="8" indent="-342900" algn="l">
              <a:spcBef>
                <a:spcPts val="1200"/>
              </a:spcBef>
              <a:spcAft>
                <a:spcPts val="1200"/>
              </a:spcAft>
              <a:buSzPts val="1800"/>
              <a:buChar char="■"/>
              <a:defRPr sz="1800"/>
            </a:lvl9pPr>
          </a:lstStyle>
          <a:p>
            <a:endParaRPr/>
          </a:p>
        </p:txBody>
      </p:sp>
      <p:sp>
        <p:nvSpPr>
          <p:cNvPr id="54" name="Google Shape;54;g35f60a3f93e_0_45"/>
          <p:cNvSpPr txBox="1">
            <a:spLocks noGrp="1"/>
          </p:cNvSpPr>
          <p:nvPr>
            <p:ph type="dt" idx="10"/>
          </p:nvPr>
        </p:nvSpPr>
        <p:spPr>
          <a:xfrm rot="-5400000">
            <a:off x="7551321" y="1645950"/>
            <a:ext cx="2438400" cy="3657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g35f60a3f93e_0_45"/>
          <p:cNvSpPr txBox="1">
            <a:spLocks noGrp="1"/>
          </p:cNvSpPr>
          <p:nvPr>
            <p:ph type="ftr" idx="11"/>
          </p:nvPr>
        </p:nvSpPr>
        <p:spPr>
          <a:xfrm rot="-5400000">
            <a:off x="7586871" y="4048781"/>
            <a:ext cx="2367300" cy="3657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g35f60a3f93e_0_45"/>
          <p:cNvSpPr>
            <a:spLocks noGrp="1"/>
          </p:cNvSpPr>
          <p:nvPr>
            <p:ph type="sldNum" idx="12"/>
          </p:nvPr>
        </p:nvSpPr>
        <p:spPr>
          <a:xfrm>
            <a:off x="8531788" y="5648960"/>
            <a:ext cx="548700" cy="396300"/>
          </a:xfrm>
          <a:prstGeom prst="bracketPair">
            <a:avLst/>
          </a:prstGeom>
          <a:noFill/>
          <a:ln w="19050" cap="flat" cmpd="sng">
            <a:solidFill>
              <a:srgbClr val="FFFFFF"/>
            </a:solidFill>
            <a:prstDash val="solid"/>
            <a:round/>
            <a:headEnd type="none" w="sm" len="sm"/>
            <a:tailEnd type="none" w="sm" len="sm"/>
          </a:ln>
        </p:spPr>
        <p:txBody>
          <a:bodyPr spcFirstLastPara="1" wrap="square" lIns="0" tIns="0" rIns="0" bIns="0" anchor="ctr" anchorCtr="0">
            <a:norm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3683216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g35f60a3f93e_0_15"/>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g35f60a3f93e_0_15"/>
          <p:cNvSpPr txBox="1">
            <a:spLocks noGrp="1"/>
          </p:cNvSpPr>
          <p:nvPr>
            <p:ph type="body" idx="1"/>
          </p:nvPr>
        </p:nvSpPr>
        <p:spPr>
          <a:xfrm>
            <a:off x="311700" y="1536633"/>
            <a:ext cx="3999900" cy="455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g35f60a3f93e_0_15"/>
          <p:cNvSpPr txBox="1">
            <a:spLocks noGrp="1"/>
          </p:cNvSpPr>
          <p:nvPr>
            <p:ph type="body" idx="2"/>
          </p:nvPr>
        </p:nvSpPr>
        <p:spPr>
          <a:xfrm>
            <a:off x="4832400" y="1536633"/>
            <a:ext cx="3999900" cy="455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g35f60a3f93e_0_1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g35f60a3f93e_0_20"/>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g35f60a3f93e_0_2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g35f60a3f93e_0_23"/>
          <p:cNvSpPr txBox="1">
            <a:spLocks noGrp="1"/>
          </p:cNvSpPr>
          <p:nvPr>
            <p:ph type="title"/>
          </p:nvPr>
        </p:nvSpPr>
        <p:spPr>
          <a:xfrm>
            <a:off x="311700" y="740800"/>
            <a:ext cx="2808000" cy="1007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g35f60a3f93e_0_23"/>
          <p:cNvSpPr txBox="1">
            <a:spLocks noGrp="1"/>
          </p:cNvSpPr>
          <p:nvPr>
            <p:ph type="body" idx="1"/>
          </p:nvPr>
        </p:nvSpPr>
        <p:spPr>
          <a:xfrm>
            <a:off x="311700" y="1852800"/>
            <a:ext cx="2808000" cy="42393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g35f60a3f93e_0_2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g35f60a3f93e_0_27"/>
          <p:cNvSpPr txBox="1">
            <a:spLocks noGrp="1"/>
          </p:cNvSpPr>
          <p:nvPr>
            <p:ph type="title"/>
          </p:nvPr>
        </p:nvSpPr>
        <p:spPr>
          <a:xfrm>
            <a:off x="490250" y="600200"/>
            <a:ext cx="6367800" cy="54543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g35f60a3f93e_0_27"/>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g35f60a3f93e_0_30"/>
          <p:cNvSpPr/>
          <p:nvPr/>
        </p:nvSpPr>
        <p:spPr>
          <a:xfrm>
            <a:off x="4572000" y="-167"/>
            <a:ext cx="4572000" cy="6858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g35f60a3f93e_0_30"/>
          <p:cNvSpPr txBox="1">
            <a:spLocks noGrp="1"/>
          </p:cNvSpPr>
          <p:nvPr>
            <p:ph type="title"/>
          </p:nvPr>
        </p:nvSpPr>
        <p:spPr>
          <a:xfrm>
            <a:off x="265500" y="1644233"/>
            <a:ext cx="4045200" cy="19764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g35f60a3f93e_0_30"/>
          <p:cNvSpPr txBox="1">
            <a:spLocks noGrp="1"/>
          </p:cNvSpPr>
          <p:nvPr>
            <p:ph type="subTitle" idx="1"/>
          </p:nvPr>
        </p:nvSpPr>
        <p:spPr>
          <a:xfrm>
            <a:off x="265500" y="3737433"/>
            <a:ext cx="4045200" cy="16467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g35f60a3f93e_0_30"/>
          <p:cNvSpPr txBox="1">
            <a:spLocks noGrp="1"/>
          </p:cNvSpPr>
          <p:nvPr>
            <p:ph type="body" idx="2"/>
          </p:nvPr>
        </p:nvSpPr>
        <p:spPr>
          <a:xfrm>
            <a:off x="4939500" y="965433"/>
            <a:ext cx="3837000" cy="49269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g35f60a3f93e_0_3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g35f60a3f93e_0_36"/>
          <p:cNvSpPr txBox="1">
            <a:spLocks noGrp="1"/>
          </p:cNvSpPr>
          <p:nvPr>
            <p:ph type="body" idx="1"/>
          </p:nvPr>
        </p:nvSpPr>
        <p:spPr>
          <a:xfrm>
            <a:off x="311700" y="5640767"/>
            <a:ext cx="5998800" cy="8067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g35f60a3f93e_0_3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g35f60a3f93e_0_39"/>
          <p:cNvSpPr txBox="1">
            <a:spLocks noGrp="1"/>
          </p:cNvSpPr>
          <p:nvPr>
            <p:ph type="title" hasCustomPrompt="1"/>
          </p:nvPr>
        </p:nvSpPr>
        <p:spPr>
          <a:xfrm>
            <a:off x="311700" y="1474833"/>
            <a:ext cx="8520600" cy="26181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g35f60a3f93e_0_39"/>
          <p:cNvSpPr txBox="1">
            <a:spLocks noGrp="1"/>
          </p:cNvSpPr>
          <p:nvPr>
            <p:ph type="body" idx="1"/>
          </p:nvPr>
        </p:nvSpPr>
        <p:spPr>
          <a:xfrm>
            <a:off x="311700" y="4202967"/>
            <a:ext cx="8520600" cy="17343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g35f60a3f93e_0_3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g35f60a3f93e_0_0"/>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g35f60a3f93e_0_0"/>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g35f60a3f93e_0_0"/>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
        <p:nvSpPr>
          <p:cNvPr id="5" name="Google Shape;55;g35f5fc6d216_0_45">
            <a:extLst>
              <a:ext uri="{FF2B5EF4-FFF2-40B4-BE49-F238E27FC236}">
                <a16:creationId xmlns:a16="http://schemas.microsoft.com/office/drawing/2014/main" id="{B1AC881B-7EC7-4B09-9C2B-286F1FF34ABC}"/>
              </a:ext>
            </a:extLst>
          </p:cNvPr>
          <p:cNvSpPr/>
          <p:nvPr userDrawn="1"/>
        </p:nvSpPr>
        <p:spPr>
          <a:xfrm rot="10800000" flipH="1">
            <a:off x="-3142" y="714372"/>
            <a:ext cx="1191397" cy="507300"/>
          </a:xfrm>
          <a:custGeom>
            <a:avLst/>
            <a:gdLst/>
            <a:ahLst/>
            <a:cxnLst/>
            <a:rect l="l" t="t" r="r" b="b"/>
            <a:pathLst>
              <a:path w="9248" h="10000" extrusionOk="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g35f5fb633d1_0_0"/>
          <p:cNvSpPr txBox="1">
            <a:spLocks noGrp="1"/>
          </p:cNvSpPr>
          <p:nvPr>
            <p:ph type="title"/>
          </p:nvPr>
        </p:nvSpPr>
        <p:spPr>
          <a:xfrm>
            <a:off x="311700" y="593367"/>
            <a:ext cx="8520525" cy="763500"/>
          </a:xfrm>
          <a:prstGeom prst="rect">
            <a:avLst/>
          </a:prstGeom>
          <a:noFill/>
          <a:ln>
            <a:noFill/>
          </a:ln>
        </p:spPr>
        <p:txBody>
          <a:bodyPr spcFirstLastPara="1" wrap="square" lIns="121900" tIns="121900" rIns="121900" bIns="121900" anchor="t" anchorCtr="0">
            <a:normAutofit/>
          </a:bodyPr>
          <a:lstStyle>
            <a:lvl1pPr lvl="0">
              <a:spcBef>
                <a:spcPts val="0"/>
              </a:spcBef>
              <a:spcAft>
                <a:spcPts val="0"/>
              </a:spcAft>
              <a:buClr>
                <a:schemeClr val="dk1"/>
              </a:buClr>
              <a:buSzPts val="3700"/>
              <a:buNone/>
              <a:defRPr sz="3700">
                <a:solidFill>
                  <a:schemeClr val="dk1"/>
                </a:solidFill>
              </a:defRPr>
            </a:lvl1pPr>
            <a:lvl2pPr lvl="1">
              <a:spcBef>
                <a:spcPts val="0"/>
              </a:spcBef>
              <a:spcAft>
                <a:spcPts val="0"/>
              </a:spcAft>
              <a:buClr>
                <a:schemeClr val="dk1"/>
              </a:buClr>
              <a:buSzPts val="3700"/>
              <a:buNone/>
              <a:defRPr sz="3700">
                <a:solidFill>
                  <a:schemeClr val="dk1"/>
                </a:solidFill>
              </a:defRPr>
            </a:lvl2pPr>
            <a:lvl3pPr lvl="2">
              <a:spcBef>
                <a:spcPts val="0"/>
              </a:spcBef>
              <a:spcAft>
                <a:spcPts val="0"/>
              </a:spcAft>
              <a:buClr>
                <a:schemeClr val="dk1"/>
              </a:buClr>
              <a:buSzPts val="3700"/>
              <a:buNone/>
              <a:defRPr sz="3700">
                <a:solidFill>
                  <a:schemeClr val="dk1"/>
                </a:solidFill>
              </a:defRPr>
            </a:lvl3pPr>
            <a:lvl4pPr lvl="3">
              <a:spcBef>
                <a:spcPts val="0"/>
              </a:spcBef>
              <a:spcAft>
                <a:spcPts val="0"/>
              </a:spcAft>
              <a:buClr>
                <a:schemeClr val="dk1"/>
              </a:buClr>
              <a:buSzPts val="3700"/>
              <a:buNone/>
              <a:defRPr sz="3700">
                <a:solidFill>
                  <a:schemeClr val="dk1"/>
                </a:solidFill>
              </a:defRPr>
            </a:lvl4pPr>
            <a:lvl5pPr lvl="4">
              <a:spcBef>
                <a:spcPts val="0"/>
              </a:spcBef>
              <a:spcAft>
                <a:spcPts val="0"/>
              </a:spcAft>
              <a:buClr>
                <a:schemeClr val="dk1"/>
              </a:buClr>
              <a:buSzPts val="3700"/>
              <a:buNone/>
              <a:defRPr sz="3700">
                <a:solidFill>
                  <a:schemeClr val="dk1"/>
                </a:solidFill>
              </a:defRPr>
            </a:lvl5pPr>
            <a:lvl6pPr lvl="5">
              <a:spcBef>
                <a:spcPts val="0"/>
              </a:spcBef>
              <a:spcAft>
                <a:spcPts val="0"/>
              </a:spcAft>
              <a:buClr>
                <a:schemeClr val="dk1"/>
              </a:buClr>
              <a:buSzPts val="3700"/>
              <a:buNone/>
              <a:defRPr sz="3700">
                <a:solidFill>
                  <a:schemeClr val="dk1"/>
                </a:solidFill>
              </a:defRPr>
            </a:lvl6pPr>
            <a:lvl7pPr lvl="6">
              <a:spcBef>
                <a:spcPts val="0"/>
              </a:spcBef>
              <a:spcAft>
                <a:spcPts val="0"/>
              </a:spcAft>
              <a:buClr>
                <a:schemeClr val="dk1"/>
              </a:buClr>
              <a:buSzPts val="3700"/>
              <a:buNone/>
              <a:defRPr sz="3700">
                <a:solidFill>
                  <a:schemeClr val="dk1"/>
                </a:solidFill>
              </a:defRPr>
            </a:lvl7pPr>
            <a:lvl8pPr lvl="7">
              <a:spcBef>
                <a:spcPts val="0"/>
              </a:spcBef>
              <a:spcAft>
                <a:spcPts val="0"/>
              </a:spcAft>
              <a:buClr>
                <a:schemeClr val="dk1"/>
              </a:buClr>
              <a:buSzPts val="3700"/>
              <a:buNone/>
              <a:defRPr sz="3700">
                <a:solidFill>
                  <a:schemeClr val="dk1"/>
                </a:solidFill>
              </a:defRPr>
            </a:lvl8pPr>
            <a:lvl9pPr lvl="8">
              <a:spcBef>
                <a:spcPts val="0"/>
              </a:spcBef>
              <a:spcAft>
                <a:spcPts val="0"/>
              </a:spcAft>
              <a:buClr>
                <a:schemeClr val="dk1"/>
              </a:buClr>
              <a:buSzPts val="3700"/>
              <a:buNone/>
              <a:defRPr sz="3700">
                <a:solidFill>
                  <a:schemeClr val="dk1"/>
                </a:solidFill>
              </a:defRPr>
            </a:lvl9pPr>
          </a:lstStyle>
          <a:p>
            <a:endParaRPr/>
          </a:p>
        </p:txBody>
      </p:sp>
      <p:sp>
        <p:nvSpPr>
          <p:cNvPr id="7" name="Google Shape;7;g35f5fb633d1_0_0"/>
          <p:cNvSpPr txBox="1">
            <a:spLocks noGrp="1"/>
          </p:cNvSpPr>
          <p:nvPr>
            <p:ph type="body" idx="1"/>
          </p:nvPr>
        </p:nvSpPr>
        <p:spPr>
          <a:xfrm>
            <a:off x="311700" y="1536633"/>
            <a:ext cx="8520525" cy="4555200"/>
          </a:xfrm>
          <a:prstGeom prst="rect">
            <a:avLst/>
          </a:prstGeom>
          <a:noFill/>
          <a:ln>
            <a:noFill/>
          </a:ln>
        </p:spPr>
        <p:txBody>
          <a:bodyPr spcFirstLastPara="1" wrap="square" lIns="121900" tIns="121900" rIns="121900" bIns="121900" anchor="t" anchorCtr="0">
            <a:normAutofit/>
          </a:bodyPr>
          <a:lstStyle>
            <a:lvl1pPr marL="457200" lvl="0" indent="-381000">
              <a:lnSpc>
                <a:spcPct val="115000"/>
              </a:lnSpc>
              <a:spcBef>
                <a:spcPts val="0"/>
              </a:spcBef>
              <a:spcAft>
                <a:spcPts val="0"/>
              </a:spcAft>
              <a:buClr>
                <a:schemeClr val="dk2"/>
              </a:buClr>
              <a:buSzPts val="2400"/>
              <a:buChar char="●"/>
              <a:defRPr sz="2400">
                <a:solidFill>
                  <a:schemeClr val="dk2"/>
                </a:solidFill>
              </a:defRPr>
            </a:lvl1pPr>
            <a:lvl2pPr marL="914400" lvl="1" indent="-349250">
              <a:lnSpc>
                <a:spcPct val="115000"/>
              </a:lnSpc>
              <a:spcBef>
                <a:spcPts val="0"/>
              </a:spcBef>
              <a:spcAft>
                <a:spcPts val="0"/>
              </a:spcAft>
              <a:buClr>
                <a:schemeClr val="dk2"/>
              </a:buClr>
              <a:buSzPts val="1900"/>
              <a:buChar char="○"/>
              <a:defRPr sz="1900">
                <a:solidFill>
                  <a:schemeClr val="dk2"/>
                </a:solidFill>
              </a:defRPr>
            </a:lvl2pPr>
            <a:lvl3pPr marL="1371600" lvl="2" indent="-349250">
              <a:lnSpc>
                <a:spcPct val="115000"/>
              </a:lnSpc>
              <a:spcBef>
                <a:spcPts val="0"/>
              </a:spcBef>
              <a:spcAft>
                <a:spcPts val="0"/>
              </a:spcAft>
              <a:buClr>
                <a:schemeClr val="dk2"/>
              </a:buClr>
              <a:buSzPts val="1900"/>
              <a:buChar char="■"/>
              <a:defRPr sz="1900">
                <a:solidFill>
                  <a:schemeClr val="dk2"/>
                </a:solidFill>
              </a:defRPr>
            </a:lvl3pPr>
            <a:lvl4pPr marL="1828800" lvl="3" indent="-349250">
              <a:lnSpc>
                <a:spcPct val="115000"/>
              </a:lnSpc>
              <a:spcBef>
                <a:spcPts val="0"/>
              </a:spcBef>
              <a:spcAft>
                <a:spcPts val="0"/>
              </a:spcAft>
              <a:buClr>
                <a:schemeClr val="dk2"/>
              </a:buClr>
              <a:buSzPts val="1900"/>
              <a:buChar char="●"/>
              <a:defRPr sz="1900">
                <a:solidFill>
                  <a:schemeClr val="dk2"/>
                </a:solidFill>
              </a:defRPr>
            </a:lvl4pPr>
            <a:lvl5pPr marL="2286000" lvl="4" indent="-349250">
              <a:lnSpc>
                <a:spcPct val="115000"/>
              </a:lnSpc>
              <a:spcBef>
                <a:spcPts val="0"/>
              </a:spcBef>
              <a:spcAft>
                <a:spcPts val="0"/>
              </a:spcAft>
              <a:buClr>
                <a:schemeClr val="dk2"/>
              </a:buClr>
              <a:buSzPts val="1900"/>
              <a:buChar char="○"/>
              <a:defRPr sz="1900">
                <a:solidFill>
                  <a:schemeClr val="dk2"/>
                </a:solidFill>
              </a:defRPr>
            </a:lvl5pPr>
            <a:lvl6pPr marL="2743200" lvl="5" indent="-349250">
              <a:lnSpc>
                <a:spcPct val="115000"/>
              </a:lnSpc>
              <a:spcBef>
                <a:spcPts val="0"/>
              </a:spcBef>
              <a:spcAft>
                <a:spcPts val="0"/>
              </a:spcAft>
              <a:buClr>
                <a:schemeClr val="dk2"/>
              </a:buClr>
              <a:buSzPts val="1900"/>
              <a:buChar char="■"/>
              <a:defRPr sz="1900">
                <a:solidFill>
                  <a:schemeClr val="dk2"/>
                </a:solidFill>
              </a:defRPr>
            </a:lvl6pPr>
            <a:lvl7pPr marL="3200400" lvl="6" indent="-349250">
              <a:lnSpc>
                <a:spcPct val="115000"/>
              </a:lnSpc>
              <a:spcBef>
                <a:spcPts val="0"/>
              </a:spcBef>
              <a:spcAft>
                <a:spcPts val="0"/>
              </a:spcAft>
              <a:buClr>
                <a:schemeClr val="dk2"/>
              </a:buClr>
              <a:buSzPts val="1900"/>
              <a:buChar char="●"/>
              <a:defRPr sz="1900">
                <a:solidFill>
                  <a:schemeClr val="dk2"/>
                </a:solidFill>
              </a:defRPr>
            </a:lvl7pPr>
            <a:lvl8pPr marL="3657600" lvl="7" indent="-349250">
              <a:lnSpc>
                <a:spcPct val="115000"/>
              </a:lnSpc>
              <a:spcBef>
                <a:spcPts val="0"/>
              </a:spcBef>
              <a:spcAft>
                <a:spcPts val="0"/>
              </a:spcAft>
              <a:buClr>
                <a:schemeClr val="dk2"/>
              </a:buClr>
              <a:buSzPts val="1900"/>
              <a:buChar char="○"/>
              <a:defRPr sz="1900">
                <a:solidFill>
                  <a:schemeClr val="dk2"/>
                </a:solidFill>
              </a:defRPr>
            </a:lvl8pPr>
            <a:lvl9pPr marL="4114800" lvl="8" indent="-349250">
              <a:lnSpc>
                <a:spcPct val="115000"/>
              </a:lnSpc>
              <a:spcBef>
                <a:spcPts val="0"/>
              </a:spcBef>
              <a:spcAft>
                <a:spcPts val="0"/>
              </a:spcAft>
              <a:buClr>
                <a:schemeClr val="dk2"/>
              </a:buClr>
              <a:buSzPts val="1900"/>
              <a:buChar char="■"/>
              <a:defRPr sz="1900">
                <a:solidFill>
                  <a:schemeClr val="dk2"/>
                </a:solidFill>
              </a:defRPr>
            </a:lvl9pPr>
          </a:lstStyle>
          <a:p>
            <a:endParaRPr/>
          </a:p>
        </p:txBody>
      </p:sp>
      <p:sp>
        <p:nvSpPr>
          <p:cNvPr id="8" name="Google Shape;8;g35f5fb633d1_0_0"/>
          <p:cNvSpPr txBox="1">
            <a:spLocks noGrp="1"/>
          </p:cNvSpPr>
          <p:nvPr>
            <p:ph type="sldNum" idx="12"/>
          </p:nvPr>
        </p:nvSpPr>
        <p:spPr>
          <a:xfrm>
            <a:off x="8472458" y="6217622"/>
            <a:ext cx="548775" cy="524700"/>
          </a:xfrm>
          <a:prstGeom prst="rect">
            <a:avLst/>
          </a:prstGeom>
          <a:noFill/>
          <a:ln>
            <a:noFill/>
          </a:ln>
        </p:spPr>
        <p:txBody>
          <a:bodyPr spcFirstLastPara="1" wrap="square" lIns="121900" tIns="121900" rIns="121900" bIns="121900" anchor="ctr" anchorCtr="0">
            <a:normAutofit/>
          </a:bodyPr>
          <a:lstStyle>
            <a:lvl1pPr lvl="0" algn="r">
              <a:buNone/>
              <a:defRPr sz="975">
                <a:solidFill>
                  <a:schemeClr val="dk2"/>
                </a:solidFill>
              </a:defRPr>
            </a:lvl1pPr>
            <a:lvl2pPr lvl="1" algn="r">
              <a:buNone/>
              <a:defRPr sz="975">
                <a:solidFill>
                  <a:schemeClr val="dk2"/>
                </a:solidFill>
              </a:defRPr>
            </a:lvl2pPr>
            <a:lvl3pPr lvl="2" algn="r">
              <a:buNone/>
              <a:defRPr sz="975">
                <a:solidFill>
                  <a:schemeClr val="dk2"/>
                </a:solidFill>
              </a:defRPr>
            </a:lvl3pPr>
            <a:lvl4pPr lvl="3" algn="r">
              <a:buNone/>
              <a:defRPr sz="975">
                <a:solidFill>
                  <a:schemeClr val="dk2"/>
                </a:solidFill>
              </a:defRPr>
            </a:lvl4pPr>
            <a:lvl5pPr lvl="4" algn="r">
              <a:buNone/>
              <a:defRPr sz="975">
                <a:solidFill>
                  <a:schemeClr val="dk2"/>
                </a:solidFill>
              </a:defRPr>
            </a:lvl5pPr>
            <a:lvl6pPr lvl="5" algn="r">
              <a:buNone/>
              <a:defRPr sz="975">
                <a:solidFill>
                  <a:schemeClr val="dk2"/>
                </a:solidFill>
              </a:defRPr>
            </a:lvl6pPr>
            <a:lvl7pPr lvl="6" algn="r">
              <a:buNone/>
              <a:defRPr sz="975">
                <a:solidFill>
                  <a:schemeClr val="dk2"/>
                </a:solidFill>
              </a:defRPr>
            </a:lvl7pPr>
            <a:lvl8pPr lvl="7" algn="r">
              <a:buNone/>
              <a:defRPr sz="975">
                <a:solidFill>
                  <a:schemeClr val="dk2"/>
                </a:solidFill>
              </a:defRPr>
            </a:lvl8pPr>
            <a:lvl9pPr lvl="8" algn="r">
              <a:buNone/>
              <a:defRPr sz="975">
                <a:solidFill>
                  <a:schemeClr val="dk2"/>
                </a:solidFill>
              </a:defRPr>
            </a:lvl9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535241951"/>
      </p:ext>
    </p:extLst>
  </p:cSld>
  <p:clrMap bg1="lt1" tx1="dk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3.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hemeOverride" Target="../theme/themeOverride2.xml"/><Relationship Id="rId4" Type="http://schemas.openxmlformats.org/officeDocument/2006/relationships/hyperlink" Target="https://www.youtube.com/watch?v=-YB01R9km2M"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mQnyV2YWsto" TargetMode="Externa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
          <p:cNvSpPr txBox="1">
            <a:spLocks noGrp="1"/>
          </p:cNvSpPr>
          <p:nvPr>
            <p:ph type="ctrTitle"/>
          </p:nvPr>
        </p:nvSpPr>
        <p:spPr>
          <a:prstGeom prst="rect">
            <a:avLst/>
          </a:prstGeom>
          <a:noFill/>
          <a:ln>
            <a:noFill/>
          </a:ln>
        </p:spPr>
        <p:txBody>
          <a:bodyPr spcFirstLastPara="1" wrap="square" lIns="68569" tIns="34275" rIns="68569" bIns="34275" anchor="ctr" anchorCtr="0">
            <a:normAutofit/>
          </a:bodyPr>
          <a:lstStyle/>
          <a:p>
            <a:pPr algn="l">
              <a:buSzPts val="6600"/>
            </a:pPr>
            <a:r>
              <a:rPr lang="en-GB" sz="4950"/>
              <a:t>Frankenstein </a:t>
            </a:r>
            <a:endParaRPr sz="4950"/>
          </a:p>
        </p:txBody>
      </p:sp>
      <p:sp>
        <p:nvSpPr>
          <p:cNvPr id="61" name="Google Shape;61;p1"/>
          <p:cNvSpPr txBox="1">
            <a:spLocks noGrp="1"/>
          </p:cNvSpPr>
          <p:nvPr>
            <p:ph type="subTitle" idx="1"/>
          </p:nvPr>
        </p:nvSpPr>
        <p:spPr>
          <a:prstGeom prst="rect">
            <a:avLst/>
          </a:prstGeom>
          <a:noFill/>
          <a:ln>
            <a:noFill/>
          </a:ln>
        </p:spPr>
        <p:txBody>
          <a:bodyPr spcFirstLastPara="1" wrap="square" lIns="68569" tIns="34275" rIns="68569" bIns="34275" anchor="t" anchorCtr="0">
            <a:normAutofit/>
          </a:bodyPr>
          <a:lstStyle/>
          <a:p>
            <a:pPr marL="0" lvl="0" indent="0" algn="l">
              <a:buSzPts val="2000"/>
            </a:pPr>
            <a:r>
              <a:rPr lang="en-GB" dirty="0"/>
              <a:t>CHAPTER 6 – VICTOR’S NARRATIVE</a:t>
            </a:r>
          </a:p>
          <a:p>
            <a:pPr marL="0" lvl="0" indent="0" algn="l">
              <a:spcBef>
                <a:spcPts val="400"/>
              </a:spcBef>
              <a:buSzPts val="2000"/>
            </a:pP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5"/>
        <p:cNvGrpSpPr/>
        <p:nvPr/>
      </p:nvGrpSpPr>
      <p:grpSpPr>
        <a:xfrm>
          <a:off x="0" y="0"/>
          <a:ext cx="0" cy="0"/>
          <a:chOff x="0" y="0"/>
          <a:chExt cx="0" cy="0"/>
        </a:xfrm>
      </p:grpSpPr>
      <p:sp>
        <p:nvSpPr>
          <p:cNvPr id="66" name="Google Shape;66;g35f5fe057d9_0_5"/>
          <p:cNvSpPr txBox="1">
            <a:spLocks noGrp="1"/>
          </p:cNvSpPr>
          <p:nvPr>
            <p:ph type="title"/>
          </p:nvPr>
        </p:nvSpPr>
        <p:spPr>
          <a:xfrm>
            <a:off x="1485900" y="971789"/>
            <a:ext cx="5650006" cy="1028700"/>
          </a:xfrm>
          <a:prstGeom prst="rect">
            <a:avLst/>
          </a:prstGeom>
        </p:spPr>
        <p:txBody>
          <a:bodyPr spcFirstLastPara="1" wrap="square" lIns="68569" tIns="34275" rIns="68569" bIns="34275" anchor="b" anchorCtr="0">
            <a:normAutofit/>
          </a:bodyPr>
          <a:lstStyle/>
          <a:p>
            <a:r>
              <a:rPr lang="en-GB" dirty="0"/>
              <a:t>NOTES TO TEACHERS</a:t>
            </a:r>
          </a:p>
        </p:txBody>
      </p:sp>
      <p:sp>
        <p:nvSpPr>
          <p:cNvPr id="67" name="Google Shape;67;g35f5fe057d9_0_5"/>
          <p:cNvSpPr txBox="1">
            <a:spLocks noGrp="1"/>
          </p:cNvSpPr>
          <p:nvPr>
            <p:ph type="body" idx="1"/>
          </p:nvPr>
        </p:nvSpPr>
        <p:spPr>
          <a:xfrm>
            <a:off x="1485899" y="2171700"/>
            <a:ext cx="6474759" cy="3280275"/>
          </a:xfrm>
          <a:prstGeom prst="rect">
            <a:avLst/>
          </a:prstGeom>
        </p:spPr>
        <p:txBody>
          <a:bodyPr spcFirstLastPara="1" wrap="square" lIns="68569" tIns="34275" rIns="68569" bIns="34275" anchor="t" anchorCtr="0">
            <a:normAutofit fontScale="85000" lnSpcReduction="10000"/>
          </a:bodyPr>
          <a:lstStyle/>
          <a:p>
            <a:pPr marL="0" indent="0">
              <a:spcBef>
                <a:spcPts val="270"/>
              </a:spcBef>
              <a:buNone/>
            </a:pPr>
            <a:r>
              <a:rPr lang="en-GB" dirty="0"/>
              <a:t>These were originally made for teaching AQA AS and A-Level Language and Literature courses. </a:t>
            </a:r>
            <a:endParaRPr dirty="0"/>
          </a:p>
          <a:p>
            <a:pPr marL="0" indent="0">
              <a:spcBef>
                <a:spcPts val="450"/>
              </a:spcBef>
              <a:buNone/>
            </a:pPr>
            <a:endParaRPr lang="en-GB" dirty="0"/>
          </a:p>
          <a:p>
            <a:pPr marL="0" indent="0">
              <a:spcBef>
                <a:spcPts val="450"/>
              </a:spcBef>
              <a:buNone/>
            </a:pPr>
            <a:r>
              <a:rPr lang="en-GB" dirty="0"/>
              <a:t>Hopefully, with some editing, they can be adaptable to:</a:t>
            </a:r>
            <a:endParaRPr dirty="0"/>
          </a:p>
          <a:p>
            <a:pPr marL="214313" indent="-214313">
              <a:spcBef>
                <a:spcPts val="450"/>
              </a:spcBef>
            </a:pPr>
            <a:r>
              <a:rPr lang="en-GB" dirty="0"/>
              <a:t>your exam board</a:t>
            </a:r>
            <a:endParaRPr dirty="0"/>
          </a:p>
          <a:p>
            <a:pPr marL="214313" indent="-214313">
              <a:spcBef>
                <a:spcPts val="450"/>
              </a:spcBef>
            </a:pPr>
            <a:r>
              <a:rPr lang="en-GB" dirty="0"/>
              <a:t>your Year 12 or 13 cohorts</a:t>
            </a:r>
            <a:endParaRPr dirty="0"/>
          </a:p>
          <a:p>
            <a:pPr marL="214313" indent="-214313">
              <a:spcBef>
                <a:spcPts val="450"/>
              </a:spcBef>
            </a:pPr>
            <a:r>
              <a:rPr lang="en-GB" dirty="0"/>
              <a:t>how you wish to teach your groups.</a:t>
            </a:r>
            <a:endParaRPr dirty="0"/>
          </a:p>
          <a:p>
            <a:pPr marL="0" indent="0">
              <a:spcBef>
                <a:spcPts val="450"/>
              </a:spcBef>
              <a:spcAft>
                <a:spcPts val="450"/>
              </a:spcAft>
              <a:buNone/>
            </a:pPr>
            <a:r>
              <a:rPr lang="en-GB" dirty="0"/>
              <a:t>  </a:t>
            </a:r>
            <a:endParaRPr dirty="0"/>
          </a:p>
        </p:txBody>
      </p:sp>
    </p:spTree>
  </p:cSld>
  <p:clrMapOvr>
    <a:overrideClrMapping bg1="lt1" tx1="dk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8"/>
        <p:cNvGrpSpPr/>
        <p:nvPr/>
      </p:nvGrpSpPr>
      <p:grpSpPr>
        <a:xfrm>
          <a:off x="0" y="0"/>
          <a:ext cx="0" cy="0"/>
          <a:chOff x="0" y="0"/>
          <a:chExt cx="0" cy="0"/>
        </a:xfrm>
      </p:grpSpPr>
      <p:sp>
        <p:nvSpPr>
          <p:cNvPr id="79" name="Google Shape;79;p2"/>
          <p:cNvSpPr txBox="1">
            <a:spLocks noGrp="1"/>
          </p:cNvSpPr>
          <p:nvPr>
            <p:ph type="ctrTitle"/>
          </p:nvPr>
        </p:nvSpPr>
        <p:spPr>
          <a:xfrm>
            <a:off x="1324720" y="338343"/>
            <a:ext cx="8520600" cy="129323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dk2"/>
              </a:buClr>
              <a:buSzPts val="4600"/>
              <a:buFont typeface="Cambria"/>
              <a:buNone/>
            </a:pPr>
            <a:r>
              <a:rPr lang="en-GB" sz="3700" dirty="0"/>
              <a:t>CHIMERA – GREEK MYTHOLOGY</a:t>
            </a:r>
          </a:p>
        </p:txBody>
      </p:sp>
      <p:sp>
        <p:nvSpPr>
          <p:cNvPr id="80" name="Google Shape;80;p2"/>
          <p:cNvSpPr txBox="1">
            <a:spLocks noGrp="1"/>
          </p:cNvSpPr>
          <p:nvPr>
            <p:ph type="subTitle" idx="1"/>
          </p:nvPr>
        </p:nvSpPr>
        <p:spPr>
          <a:xfrm>
            <a:off x="508924" y="1965616"/>
            <a:ext cx="8043405" cy="2926767"/>
          </a:xfrm>
          <a:prstGeom prst="rect">
            <a:avLst/>
          </a:prstGeom>
          <a:noFill/>
          <a:ln>
            <a:noFill/>
          </a:ln>
        </p:spPr>
        <p:txBody>
          <a:bodyPr spcFirstLastPara="1" wrap="square" lIns="91425" tIns="45700" rIns="91425" bIns="45700" anchor="t" anchorCtr="0">
            <a:normAutofit/>
          </a:bodyPr>
          <a:lstStyle/>
          <a:p>
            <a:pPr marL="342900" lvl="0" indent="-241934" algn="l" rtl="0">
              <a:spcBef>
                <a:spcPts val="0"/>
              </a:spcBef>
              <a:spcAft>
                <a:spcPts val="0"/>
              </a:spcAft>
              <a:buSzPts val="2800"/>
              <a:buChar char="●"/>
            </a:pPr>
            <a:r>
              <a:rPr lang="en-GB" sz="2000" u="sng" dirty="0">
                <a:solidFill>
                  <a:schemeClr val="hlink"/>
                </a:solidFill>
                <a:hlinkClick r:id="rId4"/>
              </a:rPr>
              <a:t>https://www.youtube.com/watch?v=-YB01R9km2M</a:t>
            </a:r>
            <a:r>
              <a:rPr lang="en-GB" sz="2000" dirty="0"/>
              <a:t> </a:t>
            </a:r>
            <a:endParaRPr sz="2000" dirty="0"/>
          </a:p>
          <a:p>
            <a:pPr marL="564516" lvl="0" indent="-285750" algn="l" rtl="0">
              <a:spcBef>
                <a:spcPts val="518"/>
              </a:spcBef>
              <a:spcAft>
                <a:spcPts val="0"/>
              </a:spcAft>
              <a:buSzPts val="2800"/>
              <a:buFont typeface="Arial" panose="020B0604020202020204" pitchFamily="34" charset="0"/>
              <a:buChar char="•"/>
            </a:pPr>
            <a:endParaRPr sz="2000" dirty="0"/>
          </a:p>
          <a:p>
            <a:pPr marL="342900" lvl="0" indent="-241934" algn="l" rtl="0">
              <a:spcBef>
                <a:spcPts val="518"/>
              </a:spcBef>
              <a:spcAft>
                <a:spcPts val="1200"/>
              </a:spcAft>
              <a:buSzPts val="2800"/>
              <a:buChar char="●"/>
            </a:pPr>
            <a:r>
              <a:rPr lang="en-GB" sz="2000" dirty="0"/>
              <a:t>The Creature is also constructed from animal parts – thus making him a ‘chimera’ a further abomination against God. </a:t>
            </a:r>
            <a:endParaRPr sz="2000" dirty="0"/>
          </a:p>
        </p:txBody>
      </p:sp>
    </p:spTree>
  </p:cSld>
  <p:clrMapOvr>
    <a:overrideClrMapping bg1="lt1" tx1="dk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4"/>
          <p:cNvSpPr txBox="1">
            <a:spLocks noGrp="1"/>
          </p:cNvSpPr>
          <p:nvPr>
            <p:ph type="title"/>
          </p:nvPr>
        </p:nvSpPr>
        <p:spPr>
          <a:xfrm>
            <a:off x="1290918" y="489798"/>
            <a:ext cx="7620000" cy="6930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dk2"/>
              </a:buClr>
              <a:buSzPts val="4600"/>
              <a:buFont typeface="Cambria"/>
              <a:buNone/>
            </a:pPr>
            <a:r>
              <a:rPr lang="en-GB" sz="3700" dirty="0"/>
              <a:t>CHAPTER 6 READING, DISCUSSION AND ANALYSIS</a:t>
            </a:r>
          </a:p>
        </p:txBody>
      </p:sp>
      <p:sp>
        <p:nvSpPr>
          <p:cNvPr id="86" name="Google Shape;86;p4"/>
          <p:cNvSpPr txBox="1">
            <a:spLocks noGrp="1"/>
          </p:cNvSpPr>
          <p:nvPr>
            <p:ph type="body" idx="1"/>
          </p:nvPr>
        </p:nvSpPr>
        <p:spPr>
          <a:xfrm>
            <a:off x="457200" y="1506300"/>
            <a:ext cx="8261100" cy="5351700"/>
          </a:xfrm>
          <a:prstGeom prst="rect">
            <a:avLst/>
          </a:prstGeom>
          <a:noFill/>
          <a:ln>
            <a:noFill/>
          </a:ln>
        </p:spPr>
        <p:txBody>
          <a:bodyPr spcFirstLastPara="1" wrap="square" lIns="91425" tIns="45700" rIns="91425" bIns="45700" anchor="t" anchorCtr="0">
            <a:normAutofit/>
          </a:bodyPr>
          <a:lstStyle/>
          <a:p>
            <a:pPr marL="457200" lvl="0" indent="-342900" algn="l" rtl="0">
              <a:spcBef>
                <a:spcPts val="0"/>
              </a:spcBef>
              <a:spcAft>
                <a:spcPts val="0"/>
              </a:spcAft>
              <a:buSzPts val="1800"/>
              <a:buAutoNum type="arabicPeriod"/>
            </a:pPr>
            <a:r>
              <a:rPr lang="en-GB" dirty="0"/>
              <a:t>Justine is yet another idealised woman in the text: Find at least 5 quotations to support this statement.</a:t>
            </a:r>
            <a:endParaRPr dirty="0"/>
          </a:p>
          <a:p>
            <a:pPr marL="457200" lvl="0" indent="-342900" algn="l" rtl="0">
              <a:spcBef>
                <a:spcPts val="0"/>
              </a:spcBef>
              <a:spcAft>
                <a:spcPts val="0"/>
              </a:spcAft>
              <a:buSzPts val="1800"/>
              <a:buAutoNum type="arabicPeriod"/>
            </a:pPr>
            <a:r>
              <a:rPr lang="en-GB" b="1" dirty="0"/>
              <a:t>What kind language is used in your chosen quotations? WHY is it used?</a:t>
            </a:r>
            <a:endParaRPr dirty="0"/>
          </a:p>
          <a:p>
            <a:pPr marL="457200" lvl="0" indent="0" algn="l" rtl="0">
              <a:spcBef>
                <a:spcPts val="407"/>
              </a:spcBef>
              <a:spcAft>
                <a:spcPts val="0"/>
              </a:spcAft>
              <a:buNone/>
            </a:pPr>
            <a:r>
              <a:rPr lang="en-GB" b="1" dirty="0"/>
              <a:t>Suggestions:</a:t>
            </a:r>
            <a:r>
              <a:rPr lang="en-GB" dirty="0"/>
              <a:t> morphology, word classes, phrase types, clause types, sentence types, modal auxiliary verbs, primary auxiliary verbs,  symbolism, simile, metaphor.</a:t>
            </a:r>
            <a:endParaRPr dirty="0"/>
          </a:p>
          <a:p>
            <a:pPr marL="457200" lvl="0" indent="-342900" algn="l" rtl="0">
              <a:spcBef>
                <a:spcPts val="407"/>
              </a:spcBef>
              <a:spcAft>
                <a:spcPts val="0"/>
              </a:spcAft>
              <a:buSzPts val="1800"/>
              <a:buFont typeface="+mj-lt"/>
              <a:buAutoNum type="arabicPeriod" startAt="3"/>
            </a:pPr>
            <a:r>
              <a:rPr lang="en-GB" dirty="0"/>
              <a:t>Elizabeth’s narrative reveals a series of tight connections between the three women to create mirroring and duplication (a key feature of Gothic texts) - </a:t>
            </a:r>
            <a:r>
              <a:rPr lang="en-GB" b="1" dirty="0"/>
              <a:t>locate examples of this mirroring and duplication in the text. Explore the connections made in the text between the three women. </a:t>
            </a:r>
            <a:endParaRPr dirty="0"/>
          </a:p>
          <a:p>
            <a:pPr marL="457200" lvl="0" indent="-342900" algn="l" rtl="0">
              <a:spcBef>
                <a:spcPts val="0"/>
              </a:spcBef>
              <a:spcAft>
                <a:spcPts val="0"/>
              </a:spcAft>
              <a:buSzPts val="1800"/>
              <a:buAutoNum type="arabicPeriod" startAt="3"/>
            </a:pPr>
            <a:r>
              <a:rPr lang="en-GB" b="1" dirty="0"/>
              <a:t>Key Q: Is the connection between the women, deep and heartfelt, or purely superficial? Explore using examples from the text and analysing Shelley’s use of language.</a:t>
            </a:r>
            <a:endParaRPr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5"/>
          <p:cNvSpPr txBox="1">
            <a:spLocks noGrp="1"/>
          </p:cNvSpPr>
          <p:nvPr>
            <p:ph type="title"/>
          </p:nvPr>
        </p:nvSpPr>
        <p:spPr>
          <a:xfrm>
            <a:off x="1461247" y="337391"/>
            <a:ext cx="7620000" cy="1143000"/>
          </a:xfrm>
          <a:prstGeom prst="rect">
            <a:avLst/>
          </a:prstGeom>
          <a:noFill/>
          <a:ln>
            <a:noFill/>
          </a:ln>
        </p:spPr>
        <p:txBody>
          <a:bodyPr spcFirstLastPara="1" wrap="square" lIns="91425" tIns="45700" rIns="91425" bIns="45700" anchor="ctr" anchorCtr="0">
            <a:normAutofit fontScale="90000"/>
          </a:bodyPr>
          <a:lstStyle/>
          <a:p>
            <a:pPr marL="0" lvl="0" indent="0" algn="l" rtl="0">
              <a:spcBef>
                <a:spcPts val="0"/>
              </a:spcBef>
              <a:spcAft>
                <a:spcPts val="0"/>
              </a:spcAft>
              <a:buClr>
                <a:schemeClr val="dk2"/>
              </a:buClr>
              <a:buSzPts val="4600"/>
              <a:buFont typeface="Cambria"/>
              <a:buNone/>
            </a:pPr>
            <a:r>
              <a:rPr lang="en-GB" sz="3700" dirty="0"/>
              <a:t>CHAPTER 6 READING AND DISCUSSION</a:t>
            </a:r>
          </a:p>
        </p:txBody>
      </p:sp>
      <p:sp>
        <p:nvSpPr>
          <p:cNvPr id="92" name="Google Shape;92;p5"/>
          <p:cNvSpPr txBox="1">
            <a:spLocks noGrp="1"/>
          </p:cNvSpPr>
          <p:nvPr>
            <p:ph type="body" idx="1"/>
          </p:nvPr>
        </p:nvSpPr>
        <p:spPr>
          <a:xfrm>
            <a:off x="655834" y="1737600"/>
            <a:ext cx="7832331" cy="5120400"/>
          </a:xfrm>
          <a:prstGeom prst="rect">
            <a:avLst/>
          </a:prstGeom>
          <a:noFill/>
          <a:ln>
            <a:noFill/>
          </a:ln>
        </p:spPr>
        <p:txBody>
          <a:bodyPr spcFirstLastPara="1" wrap="square" lIns="91425" tIns="45700" rIns="91425" bIns="45700" anchor="t" anchorCtr="0">
            <a:normAutofit/>
          </a:bodyPr>
          <a:lstStyle/>
          <a:p>
            <a:pPr marL="342900" lvl="0" indent="-239077" algn="l" rtl="0">
              <a:spcBef>
                <a:spcPts val="0"/>
              </a:spcBef>
              <a:spcAft>
                <a:spcPts val="0"/>
              </a:spcAft>
              <a:buSzPts val="2200"/>
              <a:buChar char="●"/>
            </a:pPr>
            <a:r>
              <a:rPr lang="en-GB" dirty="0"/>
              <a:t>The idea of nature as restorative is  important in Romantic poetry </a:t>
            </a:r>
            <a:endParaRPr dirty="0"/>
          </a:p>
          <a:p>
            <a:pPr marL="342900" lvl="0" indent="-239077" algn="l" rtl="0">
              <a:spcBef>
                <a:spcPts val="407"/>
              </a:spcBef>
              <a:spcAft>
                <a:spcPts val="0"/>
              </a:spcAft>
              <a:buSzPts val="2200"/>
              <a:buChar char="●"/>
            </a:pPr>
            <a:r>
              <a:rPr lang="en-GB" dirty="0" err="1"/>
              <a:t>E.g</a:t>
            </a:r>
            <a:r>
              <a:rPr lang="en-GB" dirty="0"/>
              <a:t> Wordsworth’s ‘Daffodils’ </a:t>
            </a:r>
            <a:r>
              <a:rPr lang="en-GB" u="sng" dirty="0">
                <a:solidFill>
                  <a:schemeClr val="hlink"/>
                </a:solidFill>
                <a:hlinkClick r:id="rId3"/>
              </a:rPr>
              <a:t>https://www.youtube.com/watch?v=mQnyV2YWsto</a:t>
            </a:r>
            <a:endParaRPr dirty="0"/>
          </a:p>
          <a:p>
            <a:pPr marL="342900" lvl="0" indent="-239077" algn="l" rtl="0">
              <a:spcBef>
                <a:spcPts val="407"/>
              </a:spcBef>
              <a:spcAft>
                <a:spcPts val="0"/>
              </a:spcAft>
              <a:buSzPts val="2200"/>
              <a:buChar char="●"/>
            </a:pPr>
            <a:r>
              <a:rPr lang="en-GB" dirty="0"/>
              <a:t>This idea is explicitly referenced in this chapter in the lexis ‘restored’ and ‘sensations’ – </a:t>
            </a:r>
            <a:r>
              <a:rPr lang="en-GB" b="1" dirty="0"/>
              <a:t>Locate further examples of the language of the Romantic Sublime landscape in Victor’s narrative in Chapter 6.</a:t>
            </a:r>
            <a:endParaRPr dirty="0"/>
          </a:p>
          <a:p>
            <a:pPr marL="342900" lvl="0" indent="-239077" algn="l" rtl="0">
              <a:spcBef>
                <a:spcPts val="407"/>
              </a:spcBef>
              <a:spcAft>
                <a:spcPts val="0"/>
              </a:spcAft>
              <a:buSzPts val="2200"/>
              <a:buChar char="●"/>
            </a:pPr>
            <a:r>
              <a:rPr lang="en-GB" b="1" dirty="0"/>
              <a:t>To what extent might Victor’s interest in the restorative power of nature be ironic? Why?</a:t>
            </a:r>
            <a:endParaRPr dirty="0"/>
          </a:p>
          <a:p>
            <a:pPr marL="342900" lvl="0" indent="-239077" algn="l" rtl="0">
              <a:spcBef>
                <a:spcPts val="407"/>
              </a:spcBef>
              <a:spcAft>
                <a:spcPts val="1200"/>
              </a:spcAft>
              <a:buSzPts val="2200"/>
              <a:buChar char="●"/>
            </a:pPr>
            <a:r>
              <a:rPr lang="en-GB" dirty="0"/>
              <a:t>In this chapter Victor seems to have completely forgotten the Creature, we have not. </a:t>
            </a:r>
            <a:r>
              <a:rPr lang="en-GB" b="1" dirty="0"/>
              <a:t>What kind of relationship is created between Victor, as narrator and protagonist, and the reader? What kind of language is used to do this? Explain your thinking. </a:t>
            </a:r>
            <a:endParaRPr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8" name="Google Shape;98;p6"/>
          <p:cNvSpPr txBox="1">
            <a:spLocks noGrp="1"/>
          </p:cNvSpPr>
          <p:nvPr>
            <p:ph type="body" idx="1"/>
          </p:nvPr>
        </p:nvSpPr>
        <p:spPr>
          <a:xfrm>
            <a:off x="251525" y="1499925"/>
            <a:ext cx="8208900" cy="4977000"/>
          </a:xfrm>
          <a:prstGeom prst="rect">
            <a:avLst/>
          </a:prstGeom>
          <a:noFill/>
          <a:ln>
            <a:noFill/>
          </a:ln>
        </p:spPr>
        <p:txBody>
          <a:bodyPr spcFirstLastPara="1" wrap="square" lIns="91425" tIns="45700" rIns="91425" bIns="45700" anchor="t" anchorCtr="0">
            <a:noAutofit/>
          </a:bodyPr>
          <a:lstStyle/>
          <a:p>
            <a:pPr marL="571500" lvl="0" indent="-457200" algn="l" rtl="0">
              <a:spcBef>
                <a:spcPts val="0"/>
              </a:spcBef>
              <a:spcAft>
                <a:spcPts val="0"/>
              </a:spcAft>
              <a:buSzPts val="1600"/>
              <a:buFont typeface="Cambria"/>
              <a:buAutoNum type="arabicPeriod"/>
            </a:pPr>
            <a:r>
              <a:rPr lang="en-GB" sz="1600" dirty="0"/>
              <a:t>Choose the 3 most important pieces of  information from Elizabeth’s letter to Victor. Explain your choices in relation to a) narrative b) characterisation of Elizabeth and Justine c) the themes of the novel.</a:t>
            </a:r>
            <a:endParaRPr sz="1600" dirty="0"/>
          </a:p>
          <a:p>
            <a:pPr marL="571500" lvl="0" indent="-457200" algn="l" rtl="0">
              <a:spcBef>
                <a:spcPts val="320"/>
              </a:spcBef>
              <a:spcAft>
                <a:spcPts val="0"/>
              </a:spcAft>
              <a:buSzPts val="1600"/>
              <a:buFont typeface="Cambria"/>
              <a:buAutoNum type="arabicPeriod"/>
            </a:pPr>
            <a:r>
              <a:rPr lang="en-GB" sz="1600" dirty="0"/>
              <a:t>In what way does Justine’s arrival into the Frankenstein family mirror, or duplicate Elizabeth’s? Why might Shelley have done this? Explain giving precise examples from the text, while analysing Shelley’s choice of language. </a:t>
            </a:r>
            <a:endParaRPr sz="1600" dirty="0"/>
          </a:p>
          <a:p>
            <a:pPr marL="571500" lvl="0" indent="-457200" algn="l" rtl="0">
              <a:spcBef>
                <a:spcPts val="320"/>
              </a:spcBef>
              <a:spcAft>
                <a:spcPts val="0"/>
              </a:spcAft>
              <a:buSzPts val="1600"/>
              <a:buFont typeface="Cambria"/>
              <a:buAutoNum type="arabicPeriod"/>
            </a:pPr>
            <a:r>
              <a:rPr lang="en-GB" sz="1600" dirty="0"/>
              <a:t>What is most significant about the way in which William Frankenstein is described? </a:t>
            </a:r>
            <a:endParaRPr sz="1600" dirty="0"/>
          </a:p>
          <a:p>
            <a:pPr marL="571500" lvl="0" indent="-457200" algn="l" rtl="0">
              <a:spcBef>
                <a:spcPts val="320"/>
              </a:spcBef>
              <a:spcAft>
                <a:spcPts val="0"/>
              </a:spcAft>
              <a:buSzPts val="1600"/>
              <a:buFont typeface="Cambria"/>
              <a:buAutoNum type="arabicPeriod"/>
            </a:pPr>
            <a:r>
              <a:rPr lang="en-GB" sz="1600" dirty="0"/>
              <a:t>How does Shelley describe, or suggest, Victor’s emotions after he reads Elizabeth’s letter? </a:t>
            </a:r>
            <a:endParaRPr sz="1600" dirty="0"/>
          </a:p>
          <a:p>
            <a:pPr marL="571500" lvl="0" indent="-457200" algn="l" rtl="0">
              <a:spcBef>
                <a:spcPts val="320"/>
              </a:spcBef>
              <a:spcAft>
                <a:spcPts val="0"/>
              </a:spcAft>
              <a:buSzPts val="1600"/>
              <a:buFont typeface="Cambria"/>
              <a:buAutoNum type="arabicPeriod"/>
            </a:pPr>
            <a:r>
              <a:rPr lang="en-GB" sz="1600" dirty="0"/>
              <a:t>Generalize how M. Waldman and M. </a:t>
            </a:r>
            <a:r>
              <a:rPr lang="en-GB" sz="1600" dirty="0" err="1"/>
              <a:t>Krempe</a:t>
            </a:r>
            <a:r>
              <a:rPr lang="en-GB" sz="1600" dirty="0"/>
              <a:t> speak of Victor when he and Clerval visit them. What is the irony of this? </a:t>
            </a:r>
            <a:endParaRPr sz="1600" dirty="0"/>
          </a:p>
          <a:p>
            <a:pPr marL="571500" lvl="0" indent="-457200" algn="l" rtl="0">
              <a:spcBef>
                <a:spcPts val="320"/>
              </a:spcBef>
              <a:spcAft>
                <a:spcPts val="0"/>
              </a:spcAft>
              <a:buSzPts val="1600"/>
              <a:buFont typeface="Cambria"/>
              <a:buAutoNum type="arabicPeriod"/>
            </a:pPr>
            <a:r>
              <a:rPr lang="en-GB" sz="1600" dirty="0"/>
              <a:t>What do Victor and Clerval begin studying together? Compare and contrast each characters attitude to their chosen field of study, what do you notice? Why might this be significant?</a:t>
            </a:r>
            <a:endParaRPr sz="1600" dirty="0"/>
          </a:p>
          <a:p>
            <a:pPr marL="571500" lvl="0" indent="-457200" algn="l" rtl="0">
              <a:spcBef>
                <a:spcPts val="320"/>
              </a:spcBef>
              <a:spcAft>
                <a:spcPts val="1200"/>
              </a:spcAft>
              <a:buSzPts val="1600"/>
              <a:buFont typeface="Cambria"/>
              <a:buAutoNum type="arabicPeriod"/>
            </a:pPr>
            <a:r>
              <a:rPr lang="en-GB" sz="1600" dirty="0"/>
              <a:t>Compare and contrast Victor’s relationships with Clerval and Elizabeth thus far in the novel. What do we learn about Victor from these relationships?  What might the significance be later on in the novel?</a:t>
            </a:r>
            <a:endParaRPr dirty="0"/>
          </a:p>
        </p:txBody>
      </p:sp>
      <p:sp>
        <p:nvSpPr>
          <p:cNvPr id="4" name="Google Shape;79;p6">
            <a:extLst>
              <a:ext uri="{FF2B5EF4-FFF2-40B4-BE49-F238E27FC236}">
                <a16:creationId xmlns:a16="http://schemas.microsoft.com/office/drawing/2014/main" id="{5AC22B14-075B-4D20-8D9C-C2B3B1CE4C7F}"/>
              </a:ext>
            </a:extLst>
          </p:cNvPr>
          <p:cNvSpPr txBox="1">
            <a:spLocks/>
          </p:cNvSpPr>
          <p:nvPr/>
        </p:nvSpPr>
        <p:spPr>
          <a:xfrm>
            <a:off x="1305717" y="623467"/>
            <a:ext cx="9443422" cy="673200"/>
          </a:xfrm>
          <a:prstGeom prst="rect">
            <a:avLst/>
          </a:prstGeom>
          <a:noFill/>
          <a:ln>
            <a:noFill/>
          </a:ln>
        </p:spPr>
        <p:txBody>
          <a:bodyPr spcFirstLastPara="1" wrap="square" lIns="91425" tIns="45700" rIns="91425" bIns="45700" anchor="t" anchorCtr="0">
            <a:normAutofit fontScale="67500" lnSpcReduction="20000"/>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1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buSzPts val="3600"/>
            </a:pPr>
            <a:r>
              <a:rPr lang="en-GB" sz="4000" dirty="0"/>
              <a:t>COMPREHENSION QUESTIONS AND TASKS</a:t>
            </a:r>
          </a:p>
          <a:p>
            <a:pPr>
              <a:buSzPts val="3600"/>
            </a:pPr>
            <a:r>
              <a:rPr lang="en-GB" dirty="0"/>
              <a:t>Use for revision/stretch and challenge work:</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7"/>
          <p:cNvSpPr txBox="1">
            <a:spLocks noGrp="1"/>
          </p:cNvSpPr>
          <p:nvPr>
            <p:ph type="title"/>
          </p:nvPr>
        </p:nvSpPr>
        <p:spPr>
          <a:xfrm>
            <a:off x="1283623" y="570322"/>
            <a:ext cx="9142330" cy="716658"/>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dk2"/>
              </a:buClr>
              <a:buSzPct val="100000"/>
              <a:buFont typeface="Cambria"/>
              <a:buNone/>
            </a:pPr>
            <a:r>
              <a:rPr lang="en-GB" dirty="0"/>
              <a:t>CHAPTER 6: RE-CREATIVE WRITING TASK</a:t>
            </a:r>
            <a:br>
              <a:rPr lang="en-GB" dirty="0"/>
            </a:br>
            <a:r>
              <a:rPr lang="en-GB" dirty="0"/>
              <a:t>WRITING IN ROLE - ELIZABETH</a:t>
            </a:r>
          </a:p>
        </p:txBody>
      </p:sp>
      <p:sp>
        <p:nvSpPr>
          <p:cNvPr id="104" name="Google Shape;104;p7"/>
          <p:cNvSpPr txBox="1">
            <a:spLocks noGrp="1"/>
          </p:cNvSpPr>
          <p:nvPr>
            <p:ph type="body" idx="1"/>
          </p:nvPr>
        </p:nvSpPr>
        <p:spPr>
          <a:xfrm>
            <a:off x="609599" y="1680882"/>
            <a:ext cx="7862047" cy="4800600"/>
          </a:xfrm>
          <a:prstGeom prst="rect">
            <a:avLst/>
          </a:prstGeom>
          <a:noFill/>
          <a:ln>
            <a:noFill/>
          </a:ln>
        </p:spPr>
        <p:txBody>
          <a:bodyPr spcFirstLastPara="1" wrap="square" lIns="91425" tIns="45700" rIns="91425" bIns="45700" anchor="t" anchorCtr="0">
            <a:normAutofit/>
          </a:bodyPr>
          <a:lstStyle/>
          <a:p>
            <a:pPr marL="342900" lvl="0" indent="-228600" algn="l" rtl="0">
              <a:spcBef>
                <a:spcPts val="0"/>
              </a:spcBef>
              <a:spcAft>
                <a:spcPts val="0"/>
              </a:spcAft>
              <a:buSzPts val="2200"/>
              <a:buChar char="●"/>
            </a:pPr>
            <a:r>
              <a:rPr lang="en-GB" dirty="0"/>
              <a:t>Using the narrative voice that Shelley creates for Elizabeth, write a letter to a friend you have not seen in some time, explaining how you have acquired a new ‘best friend’ since they have moved away. </a:t>
            </a:r>
            <a:endParaRPr dirty="0"/>
          </a:p>
          <a:p>
            <a:pPr marL="342900" lvl="0" indent="-228600" algn="l" rtl="0">
              <a:spcBef>
                <a:spcPts val="440"/>
              </a:spcBef>
              <a:spcAft>
                <a:spcPts val="0"/>
              </a:spcAft>
              <a:buSzPts val="2200"/>
              <a:buChar char="●"/>
            </a:pPr>
            <a:r>
              <a:rPr lang="en-GB" dirty="0"/>
              <a:t>You can use your own idea as long as it is plausible and it enables you to use Elizabeth’s voice.</a:t>
            </a:r>
            <a:endParaRPr dirty="0"/>
          </a:p>
          <a:p>
            <a:pPr marL="342900" lvl="0" indent="-228600" algn="l" rtl="0">
              <a:spcBef>
                <a:spcPts val="440"/>
              </a:spcBef>
              <a:spcAft>
                <a:spcPts val="0"/>
              </a:spcAft>
              <a:buSzPts val="2200"/>
              <a:buChar char="●"/>
            </a:pPr>
            <a:r>
              <a:rPr lang="en-GB" dirty="0"/>
              <a:t>Remember – Shelley cleverly creates gaps in Elizabeth’s narrative of Justine’s arrival in the Frankenstein household, so much of what we learn and understand is in the sub-text of her letter. Therefore it is up to the reader to gap-fill. </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8"/>
          <p:cNvSpPr txBox="1">
            <a:spLocks noGrp="1"/>
          </p:cNvSpPr>
          <p:nvPr>
            <p:ph type="title"/>
          </p:nvPr>
        </p:nvSpPr>
        <p:spPr>
          <a:xfrm>
            <a:off x="1290918" y="292567"/>
            <a:ext cx="7620000" cy="1143000"/>
          </a:xfrm>
          <a:prstGeom prst="rect">
            <a:avLst/>
          </a:prstGeom>
          <a:noFill/>
          <a:ln>
            <a:noFill/>
          </a:ln>
        </p:spPr>
        <p:txBody>
          <a:bodyPr spcFirstLastPara="1" wrap="square" lIns="91425" tIns="45700" rIns="91425" bIns="45700" anchor="ctr" anchorCtr="0">
            <a:normAutofit fontScale="90000"/>
          </a:bodyPr>
          <a:lstStyle/>
          <a:p>
            <a:pPr lvl="0">
              <a:buSzPct val="100000"/>
            </a:pPr>
            <a:r>
              <a:rPr lang="en-GB" sz="2000" b="1" dirty="0"/>
              <a:t>Chapter 6 </a:t>
            </a:r>
            <a:r>
              <a:rPr lang="en-GB" sz="2000" dirty="0"/>
              <a:t>extract analysis</a:t>
            </a:r>
            <a:br>
              <a:rPr lang="en-GB" sz="2000" dirty="0"/>
            </a:br>
            <a:br>
              <a:rPr lang="en-GB" sz="2000" dirty="0"/>
            </a:br>
            <a:r>
              <a:rPr lang="en-GB" sz="2000" b="1" dirty="0"/>
              <a:t>What do we learn about Shelley’s use of setting (the Romantic sublime) in this extract?</a:t>
            </a:r>
            <a:endParaRPr sz="2000" b="1" dirty="0"/>
          </a:p>
        </p:txBody>
      </p:sp>
      <p:sp>
        <p:nvSpPr>
          <p:cNvPr id="110" name="Google Shape;110;p8"/>
          <p:cNvSpPr txBox="1">
            <a:spLocks noGrp="1"/>
          </p:cNvSpPr>
          <p:nvPr>
            <p:ph type="body" idx="1"/>
          </p:nvPr>
        </p:nvSpPr>
        <p:spPr>
          <a:xfrm>
            <a:off x="457200" y="1600200"/>
            <a:ext cx="8229600" cy="4800600"/>
          </a:xfrm>
          <a:prstGeom prst="rect">
            <a:avLst/>
          </a:prstGeom>
          <a:noFill/>
          <a:ln>
            <a:noFill/>
          </a:ln>
        </p:spPr>
        <p:txBody>
          <a:bodyPr spcFirstLastPara="1" wrap="square" lIns="91425" tIns="45700" rIns="91425" bIns="45700" anchor="t" anchorCtr="0">
            <a:normAutofit fontScale="92500" lnSpcReduction="10000"/>
          </a:bodyPr>
          <a:lstStyle/>
          <a:p>
            <a:pPr marL="0" lvl="0" indent="0" algn="l" rtl="0">
              <a:spcBef>
                <a:spcPts val="0"/>
              </a:spcBef>
              <a:spcAft>
                <a:spcPts val="1200"/>
              </a:spcAft>
              <a:buSzPts val="2200"/>
              <a:buNone/>
            </a:pPr>
            <a:r>
              <a:rPr lang="en-GB" i="1" dirty="0"/>
              <a:t>We passed a fortnight in these perambulations: my health and spirits had long been restored, and they gained additional strength from the salubrious air I breathed, the natural incidents of our progress, and the conversation of my friend. Study had before secluded me from the intercourse of my fellow-creatures, and rendered me unsocial; but Clerval called forth the better feelings of my heart; he again taught me to love the aspect of nature, and the cheerful faces of children. Excellent friend! how sincerely did you love me, and endeavour to elevate my mind until it was on a level with your own! A selfish pursuit had cramped and narrowed me, until your gentleness and affection warmed and opened my senses; I became the same happy creature who, a few years ago, loved and beloved by all, had no sorrow or care. When happy, inanimate nature had the power of bestowing on me the most delightful sensations. A serene sky and verdant fields filled me with ecstasy. The present season was indeed divine; the flowers of spring bloomed in the hedges, while those of summer were already in bud. I was undisturbed by thoughts which during the preceding year had pressed upon me, notwithstanding my endeavours to throw them off, with an invincible burden.</a:t>
            </a:r>
            <a:endParaRPr i="1"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docProps/app.xml><?xml version="1.0" encoding="utf-8"?>
<Properties xmlns="http://schemas.openxmlformats.org/officeDocument/2006/extended-properties" xmlns:vt="http://schemas.openxmlformats.org/officeDocument/2006/docPropsVTypes">
  <TotalTime>22</TotalTime>
  <Words>979</Words>
  <Application>Microsoft Office PowerPoint</Application>
  <PresentationFormat>On-screen Show (4:3)</PresentationFormat>
  <Paragraphs>41</Paragraphs>
  <Slides>8</Slides>
  <Notes>8</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8</vt:i4>
      </vt:variant>
    </vt:vector>
  </HeadingPairs>
  <TitlesOfParts>
    <vt:vector size="12" baseType="lpstr">
      <vt:lpstr>Arial</vt:lpstr>
      <vt:lpstr>Cambria</vt:lpstr>
      <vt:lpstr>Simple Light</vt:lpstr>
      <vt:lpstr>1_Simple Light</vt:lpstr>
      <vt:lpstr>Frankenstein </vt:lpstr>
      <vt:lpstr>NOTES TO TEACHERS</vt:lpstr>
      <vt:lpstr>CHIMERA – GREEK MYTHOLOGY</vt:lpstr>
      <vt:lpstr>CHAPTER 6 READING, DISCUSSION AND ANALYSIS</vt:lpstr>
      <vt:lpstr>CHAPTER 6 READING AND DISCUSSION</vt:lpstr>
      <vt:lpstr>PowerPoint Presentation</vt:lpstr>
      <vt:lpstr>CHAPTER 6: RE-CREATIVE WRITING TASK WRITING IN ROLE - ELIZABETH</vt:lpstr>
      <vt:lpstr>Chapter 6 extract analysis  What do we learn about Shelley’s use of setting (the Romantic sublime) in this extract?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Frankenstein </dc:title>
  <dc:creator>Gwen</dc:creator>
  <cp:lastModifiedBy>Emily Evans</cp:lastModifiedBy>
  <cp:revision>4</cp:revision>
  <dcterms:created xsi:type="dcterms:W3CDTF">2017-11-26T14:13:36Z</dcterms:created>
  <dcterms:modified xsi:type="dcterms:W3CDTF">2025-06-17T08:34:43Z</dcterms:modified>
</cp:coreProperties>
</file>