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267" r:id="rId2"/>
    <p:sldId id="266" r:id="rId3"/>
    <p:sldId id="258" r:id="rId4"/>
    <p:sldId id="259" r:id="rId5"/>
    <p:sldId id="260" r:id="rId6"/>
    <p:sldId id="261" r:id="rId7"/>
    <p:sldId id="262" r:id="rId8"/>
    <p:sldId id="263" r:id="rId9"/>
    <p:sldId id="264" r:id="rId10"/>
  </p:sldIdLst>
  <p:sldSz cx="12192000" cy="6858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4" roundtripDataSignature="AMtx7mgPxMz9wLrR39UMcEJeyTSwSG9C/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33150" y="744475"/>
            <a:ext cx="4532000" cy="37224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1: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5f5fe057d9_0_5: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5f5fe057d9_0_5:notes"/>
          <p:cNvSpPr txBox="1">
            <a:spLocks noGrp="1"/>
          </p:cNvSpPr>
          <p:nvPr>
            <p:ph type="body" idx="1"/>
          </p:nvPr>
        </p:nvSpPr>
        <p:spPr>
          <a:xfrm>
            <a:off x="679750" y="4715125"/>
            <a:ext cx="5438100" cy="4467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3: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2" name="Google Shape;72;p3: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4: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8" name="Google Shape;78;p4: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5: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4" name="Google Shape;84;p5: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6: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1" name="Google Shape;91;p6: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7: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7" name="Google Shape;97;p7: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8: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3" name="Google Shape;103;p8: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9: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9" name="Google Shape;109;p9: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g35f601d9d45_0_4"/>
          <p:cNvSpPr txBox="1">
            <a:spLocks noGrp="1"/>
          </p:cNvSpPr>
          <p:nvPr>
            <p:ph type="ctrTitle"/>
          </p:nvPr>
        </p:nvSpPr>
        <p:spPr>
          <a:xfrm>
            <a:off x="415611" y="992767"/>
            <a:ext cx="11360700" cy="2736900"/>
          </a:xfrm>
          <a:prstGeom prst="rect">
            <a:avLst/>
          </a:prstGeom>
        </p:spPr>
        <p:txBody>
          <a:bodyPr spcFirstLastPara="1" wrap="square" lIns="121900" tIns="121900" rIns="121900" bIns="121900" anchor="b" anchorCtr="0">
            <a:normAutofit/>
          </a:bodyPr>
          <a:lstStyle>
            <a:lvl1pPr lvl="0" algn="ctr">
              <a:spcBef>
                <a:spcPts val="0"/>
              </a:spcBef>
              <a:spcAft>
                <a:spcPts val="0"/>
              </a:spcAft>
              <a:buSzPts val="6900"/>
              <a:buNone/>
              <a:defRPr sz="6900"/>
            </a:lvl1pPr>
            <a:lvl2pPr lvl="1" algn="ctr">
              <a:spcBef>
                <a:spcPts val="0"/>
              </a:spcBef>
              <a:spcAft>
                <a:spcPts val="0"/>
              </a:spcAft>
              <a:buSzPts val="6900"/>
              <a:buNone/>
              <a:defRPr sz="6900"/>
            </a:lvl2pPr>
            <a:lvl3pPr lvl="2" algn="ctr">
              <a:spcBef>
                <a:spcPts val="0"/>
              </a:spcBef>
              <a:spcAft>
                <a:spcPts val="0"/>
              </a:spcAft>
              <a:buSzPts val="6900"/>
              <a:buNone/>
              <a:defRPr sz="6900"/>
            </a:lvl3pPr>
            <a:lvl4pPr lvl="3" algn="ctr">
              <a:spcBef>
                <a:spcPts val="0"/>
              </a:spcBef>
              <a:spcAft>
                <a:spcPts val="0"/>
              </a:spcAft>
              <a:buSzPts val="6900"/>
              <a:buNone/>
              <a:defRPr sz="6900"/>
            </a:lvl4pPr>
            <a:lvl5pPr lvl="4" algn="ctr">
              <a:spcBef>
                <a:spcPts val="0"/>
              </a:spcBef>
              <a:spcAft>
                <a:spcPts val="0"/>
              </a:spcAft>
              <a:buSzPts val="6900"/>
              <a:buNone/>
              <a:defRPr sz="6900"/>
            </a:lvl5pPr>
            <a:lvl6pPr lvl="5" algn="ctr">
              <a:spcBef>
                <a:spcPts val="0"/>
              </a:spcBef>
              <a:spcAft>
                <a:spcPts val="0"/>
              </a:spcAft>
              <a:buSzPts val="6900"/>
              <a:buNone/>
              <a:defRPr sz="6900"/>
            </a:lvl6pPr>
            <a:lvl7pPr lvl="6" algn="ctr">
              <a:spcBef>
                <a:spcPts val="0"/>
              </a:spcBef>
              <a:spcAft>
                <a:spcPts val="0"/>
              </a:spcAft>
              <a:buSzPts val="6900"/>
              <a:buNone/>
              <a:defRPr sz="6900"/>
            </a:lvl7pPr>
            <a:lvl8pPr lvl="7" algn="ctr">
              <a:spcBef>
                <a:spcPts val="0"/>
              </a:spcBef>
              <a:spcAft>
                <a:spcPts val="0"/>
              </a:spcAft>
              <a:buSzPts val="6900"/>
              <a:buNone/>
              <a:defRPr sz="6900"/>
            </a:lvl8pPr>
            <a:lvl9pPr lvl="8" algn="ctr">
              <a:spcBef>
                <a:spcPts val="0"/>
              </a:spcBef>
              <a:spcAft>
                <a:spcPts val="0"/>
              </a:spcAft>
              <a:buSzPts val="6900"/>
              <a:buNone/>
              <a:defRPr sz="6900"/>
            </a:lvl9pPr>
          </a:lstStyle>
          <a:p>
            <a:endParaRPr/>
          </a:p>
        </p:txBody>
      </p:sp>
      <p:sp>
        <p:nvSpPr>
          <p:cNvPr id="11" name="Google Shape;11;g35f601d9d45_0_4"/>
          <p:cNvSpPr txBox="1">
            <a:spLocks noGrp="1"/>
          </p:cNvSpPr>
          <p:nvPr>
            <p:ph type="subTitle" idx="1"/>
          </p:nvPr>
        </p:nvSpPr>
        <p:spPr>
          <a:xfrm>
            <a:off x="415600" y="3778833"/>
            <a:ext cx="11360700" cy="1056900"/>
          </a:xfrm>
          <a:prstGeom prst="rect">
            <a:avLst/>
          </a:prstGeom>
        </p:spPr>
        <p:txBody>
          <a:bodyPr spcFirstLastPara="1" wrap="square" lIns="121900" tIns="121900" rIns="121900" bIns="121900" anchor="t" anchorCtr="0">
            <a:normAutofit/>
          </a:bodyPr>
          <a:lstStyle>
            <a:lvl1pPr lvl="0" algn="ctr">
              <a:lnSpc>
                <a:spcPct val="100000"/>
              </a:lnSpc>
              <a:spcBef>
                <a:spcPts val="0"/>
              </a:spcBef>
              <a:spcAft>
                <a:spcPts val="0"/>
              </a:spcAft>
              <a:buSzPts val="3700"/>
              <a:buNone/>
              <a:defRPr sz="3700"/>
            </a:lvl1pPr>
            <a:lvl2pPr lvl="1" algn="ctr">
              <a:lnSpc>
                <a:spcPct val="100000"/>
              </a:lnSpc>
              <a:spcBef>
                <a:spcPts val="0"/>
              </a:spcBef>
              <a:spcAft>
                <a:spcPts val="0"/>
              </a:spcAft>
              <a:buSzPts val="3700"/>
              <a:buNone/>
              <a:defRPr sz="3700"/>
            </a:lvl2pPr>
            <a:lvl3pPr lvl="2" algn="ctr">
              <a:lnSpc>
                <a:spcPct val="100000"/>
              </a:lnSpc>
              <a:spcBef>
                <a:spcPts val="0"/>
              </a:spcBef>
              <a:spcAft>
                <a:spcPts val="0"/>
              </a:spcAft>
              <a:buSzPts val="3700"/>
              <a:buNone/>
              <a:defRPr sz="3700"/>
            </a:lvl3pPr>
            <a:lvl4pPr lvl="3" algn="ctr">
              <a:lnSpc>
                <a:spcPct val="100000"/>
              </a:lnSpc>
              <a:spcBef>
                <a:spcPts val="0"/>
              </a:spcBef>
              <a:spcAft>
                <a:spcPts val="0"/>
              </a:spcAft>
              <a:buSzPts val="3700"/>
              <a:buNone/>
              <a:defRPr sz="3700"/>
            </a:lvl4pPr>
            <a:lvl5pPr lvl="4" algn="ctr">
              <a:lnSpc>
                <a:spcPct val="100000"/>
              </a:lnSpc>
              <a:spcBef>
                <a:spcPts val="0"/>
              </a:spcBef>
              <a:spcAft>
                <a:spcPts val="0"/>
              </a:spcAft>
              <a:buSzPts val="3700"/>
              <a:buNone/>
              <a:defRPr sz="3700"/>
            </a:lvl5pPr>
            <a:lvl6pPr lvl="5" algn="ctr">
              <a:lnSpc>
                <a:spcPct val="100000"/>
              </a:lnSpc>
              <a:spcBef>
                <a:spcPts val="0"/>
              </a:spcBef>
              <a:spcAft>
                <a:spcPts val="0"/>
              </a:spcAft>
              <a:buSzPts val="3700"/>
              <a:buNone/>
              <a:defRPr sz="3700"/>
            </a:lvl6pPr>
            <a:lvl7pPr lvl="6" algn="ctr">
              <a:lnSpc>
                <a:spcPct val="100000"/>
              </a:lnSpc>
              <a:spcBef>
                <a:spcPts val="0"/>
              </a:spcBef>
              <a:spcAft>
                <a:spcPts val="0"/>
              </a:spcAft>
              <a:buSzPts val="3700"/>
              <a:buNone/>
              <a:defRPr sz="3700"/>
            </a:lvl7pPr>
            <a:lvl8pPr lvl="7" algn="ctr">
              <a:lnSpc>
                <a:spcPct val="100000"/>
              </a:lnSpc>
              <a:spcBef>
                <a:spcPts val="0"/>
              </a:spcBef>
              <a:spcAft>
                <a:spcPts val="0"/>
              </a:spcAft>
              <a:buSzPts val="3700"/>
              <a:buNone/>
              <a:defRPr sz="3700"/>
            </a:lvl8pPr>
            <a:lvl9pPr lvl="8" algn="ctr">
              <a:lnSpc>
                <a:spcPct val="100000"/>
              </a:lnSpc>
              <a:spcBef>
                <a:spcPts val="0"/>
              </a:spcBef>
              <a:spcAft>
                <a:spcPts val="0"/>
              </a:spcAft>
              <a:buSzPts val="3700"/>
              <a:buNone/>
              <a:defRPr sz="3700"/>
            </a:lvl9pPr>
          </a:lstStyle>
          <a:p>
            <a:endParaRPr/>
          </a:p>
        </p:txBody>
      </p:sp>
      <p:sp>
        <p:nvSpPr>
          <p:cNvPr id="12" name="Google Shape;12;g35f601d9d45_0_4"/>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g35f601d9d45_0_39"/>
          <p:cNvSpPr txBox="1">
            <a:spLocks noGrp="1"/>
          </p:cNvSpPr>
          <p:nvPr>
            <p:ph type="title" hasCustomPrompt="1"/>
          </p:nvPr>
        </p:nvSpPr>
        <p:spPr>
          <a:xfrm>
            <a:off x="415600" y="1474833"/>
            <a:ext cx="11360700" cy="2618100"/>
          </a:xfrm>
          <a:prstGeom prst="rect">
            <a:avLst/>
          </a:prstGeom>
        </p:spPr>
        <p:txBody>
          <a:bodyPr spcFirstLastPara="1" wrap="square" lIns="121900" tIns="121900" rIns="121900" bIns="121900" anchor="b" anchorCtr="0">
            <a:normAutofit/>
          </a:bodyPr>
          <a:lstStyle>
            <a:lvl1pPr lvl="0" algn="ctr">
              <a:spcBef>
                <a:spcPts val="0"/>
              </a:spcBef>
              <a:spcAft>
                <a:spcPts val="0"/>
              </a:spcAft>
              <a:buSzPts val="16000"/>
              <a:buNone/>
              <a:defRPr sz="16000"/>
            </a:lvl1pPr>
            <a:lvl2pPr lvl="1" algn="ctr">
              <a:spcBef>
                <a:spcPts val="0"/>
              </a:spcBef>
              <a:spcAft>
                <a:spcPts val="0"/>
              </a:spcAft>
              <a:buSzPts val="16000"/>
              <a:buNone/>
              <a:defRPr sz="16000"/>
            </a:lvl2pPr>
            <a:lvl3pPr lvl="2" algn="ctr">
              <a:spcBef>
                <a:spcPts val="0"/>
              </a:spcBef>
              <a:spcAft>
                <a:spcPts val="0"/>
              </a:spcAft>
              <a:buSzPts val="16000"/>
              <a:buNone/>
              <a:defRPr sz="16000"/>
            </a:lvl3pPr>
            <a:lvl4pPr lvl="3" algn="ctr">
              <a:spcBef>
                <a:spcPts val="0"/>
              </a:spcBef>
              <a:spcAft>
                <a:spcPts val="0"/>
              </a:spcAft>
              <a:buSzPts val="16000"/>
              <a:buNone/>
              <a:defRPr sz="16000"/>
            </a:lvl4pPr>
            <a:lvl5pPr lvl="4" algn="ctr">
              <a:spcBef>
                <a:spcPts val="0"/>
              </a:spcBef>
              <a:spcAft>
                <a:spcPts val="0"/>
              </a:spcAft>
              <a:buSzPts val="16000"/>
              <a:buNone/>
              <a:defRPr sz="16000"/>
            </a:lvl5pPr>
            <a:lvl6pPr lvl="5" algn="ctr">
              <a:spcBef>
                <a:spcPts val="0"/>
              </a:spcBef>
              <a:spcAft>
                <a:spcPts val="0"/>
              </a:spcAft>
              <a:buSzPts val="16000"/>
              <a:buNone/>
              <a:defRPr sz="16000"/>
            </a:lvl6pPr>
            <a:lvl7pPr lvl="6" algn="ctr">
              <a:spcBef>
                <a:spcPts val="0"/>
              </a:spcBef>
              <a:spcAft>
                <a:spcPts val="0"/>
              </a:spcAft>
              <a:buSzPts val="16000"/>
              <a:buNone/>
              <a:defRPr sz="16000"/>
            </a:lvl7pPr>
            <a:lvl8pPr lvl="7" algn="ctr">
              <a:spcBef>
                <a:spcPts val="0"/>
              </a:spcBef>
              <a:spcAft>
                <a:spcPts val="0"/>
              </a:spcAft>
              <a:buSzPts val="16000"/>
              <a:buNone/>
              <a:defRPr sz="16000"/>
            </a:lvl8pPr>
            <a:lvl9pPr lvl="8" algn="ctr">
              <a:spcBef>
                <a:spcPts val="0"/>
              </a:spcBef>
              <a:spcAft>
                <a:spcPts val="0"/>
              </a:spcAft>
              <a:buSzPts val="16000"/>
              <a:buNone/>
              <a:defRPr sz="16000"/>
            </a:lvl9pPr>
          </a:lstStyle>
          <a:p>
            <a:r>
              <a:t>xx%</a:t>
            </a:r>
          </a:p>
        </p:txBody>
      </p:sp>
      <p:sp>
        <p:nvSpPr>
          <p:cNvPr id="46" name="Google Shape;46;g35f601d9d45_0_39"/>
          <p:cNvSpPr txBox="1">
            <a:spLocks noGrp="1"/>
          </p:cNvSpPr>
          <p:nvPr>
            <p:ph type="body" idx="1"/>
          </p:nvPr>
        </p:nvSpPr>
        <p:spPr>
          <a:xfrm>
            <a:off x="415600" y="4202967"/>
            <a:ext cx="11360700" cy="1734300"/>
          </a:xfrm>
          <a:prstGeom prst="rect">
            <a:avLst/>
          </a:prstGeom>
        </p:spPr>
        <p:txBody>
          <a:bodyPr spcFirstLastPara="1" wrap="square" lIns="121900" tIns="121900" rIns="121900" bIns="121900" anchor="t" anchorCtr="0">
            <a:normAutofit/>
          </a:bodyPr>
          <a:lstStyle>
            <a:lvl1pPr marL="457200" lvl="0" indent="-381000" algn="ctr">
              <a:spcBef>
                <a:spcPts val="0"/>
              </a:spcBef>
              <a:spcAft>
                <a:spcPts val="0"/>
              </a:spcAft>
              <a:buSzPts val="2400"/>
              <a:buChar char="●"/>
              <a:defRPr/>
            </a:lvl1pPr>
            <a:lvl2pPr marL="914400" lvl="1" indent="-349250" algn="ctr">
              <a:spcBef>
                <a:spcPts val="0"/>
              </a:spcBef>
              <a:spcAft>
                <a:spcPts val="0"/>
              </a:spcAft>
              <a:buSzPts val="1900"/>
              <a:buChar char="○"/>
              <a:defRPr/>
            </a:lvl2pPr>
            <a:lvl3pPr marL="1371600" lvl="2" indent="-349250" algn="ctr">
              <a:spcBef>
                <a:spcPts val="0"/>
              </a:spcBef>
              <a:spcAft>
                <a:spcPts val="0"/>
              </a:spcAft>
              <a:buSzPts val="1900"/>
              <a:buChar char="■"/>
              <a:defRPr/>
            </a:lvl3pPr>
            <a:lvl4pPr marL="1828800" lvl="3" indent="-349250" algn="ctr">
              <a:spcBef>
                <a:spcPts val="0"/>
              </a:spcBef>
              <a:spcAft>
                <a:spcPts val="0"/>
              </a:spcAft>
              <a:buSzPts val="1900"/>
              <a:buChar char="●"/>
              <a:defRPr/>
            </a:lvl4pPr>
            <a:lvl5pPr marL="2286000" lvl="4" indent="-349250" algn="ctr">
              <a:spcBef>
                <a:spcPts val="0"/>
              </a:spcBef>
              <a:spcAft>
                <a:spcPts val="0"/>
              </a:spcAft>
              <a:buSzPts val="1900"/>
              <a:buChar char="○"/>
              <a:defRPr/>
            </a:lvl5pPr>
            <a:lvl6pPr marL="2743200" lvl="5" indent="-349250" algn="ctr">
              <a:spcBef>
                <a:spcPts val="0"/>
              </a:spcBef>
              <a:spcAft>
                <a:spcPts val="0"/>
              </a:spcAft>
              <a:buSzPts val="1900"/>
              <a:buChar char="■"/>
              <a:defRPr/>
            </a:lvl6pPr>
            <a:lvl7pPr marL="3200400" lvl="6" indent="-349250" algn="ctr">
              <a:spcBef>
                <a:spcPts val="0"/>
              </a:spcBef>
              <a:spcAft>
                <a:spcPts val="0"/>
              </a:spcAft>
              <a:buSzPts val="1900"/>
              <a:buChar char="●"/>
              <a:defRPr/>
            </a:lvl7pPr>
            <a:lvl8pPr marL="3657600" lvl="7" indent="-349250" algn="ctr">
              <a:spcBef>
                <a:spcPts val="0"/>
              </a:spcBef>
              <a:spcAft>
                <a:spcPts val="0"/>
              </a:spcAft>
              <a:buSzPts val="1900"/>
              <a:buChar char="○"/>
              <a:defRPr/>
            </a:lvl8pPr>
            <a:lvl9pPr marL="4114800" lvl="8" indent="-349250" algn="ctr">
              <a:spcBef>
                <a:spcPts val="0"/>
              </a:spcBef>
              <a:spcAft>
                <a:spcPts val="0"/>
              </a:spcAft>
              <a:buSzPts val="1900"/>
              <a:buChar char="■"/>
              <a:defRPr/>
            </a:lvl9pPr>
          </a:lstStyle>
          <a:p>
            <a:endParaRPr/>
          </a:p>
        </p:txBody>
      </p:sp>
      <p:sp>
        <p:nvSpPr>
          <p:cNvPr id="47" name="Google Shape;47;g35f601d9d45_0_39"/>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g35f601d9d45_0_43"/>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0"/>
        <p:cNvGrpSpPr/>
        <p:nvPr/>
      </p:nvGrpSpPr>
      <p:grpSpPr>
        <a:xfrm>
          <a:off x="0" y="0"/>
          <a:ext cx="0" cy="0"/>
          <a:chOff x="0" y="0"/>
          <a:chExt cx="0" cy="0"/>
        </a:xfrm>
      </p:grpSpPr>
      <p:sp>
        <p:nvSpPr>
          <p:cNvPr id="51" name="Google Shape;51;g35f601d9d45_0_45"/>
          <p:cNvSpPr txBox="1">
            <a:spLocks noGrp="1"/>
          </p:cNvSpPr>
          <p:nvPr>
            <p:ph type="title"/>
          </p:nvPr>
        </p:nvSpPr>
        <p:spPr>
          <a:xfrm>
            <a:off x="2592925" y="624110"/>
            <a:ext cx="8911800" cy="12810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rgbClr val="168DBA"/>
              </a:buClr>
              <a:buSzPts val="1800"/>
              <a:buNone/>
              <a:defRPr/>
            </a:lvl1pPr>
            <a:lvl2pPr lvl="1" algn="l">
              <a:spcBef>
                <a:spcPts val="0"/>
              </a:spcBef>
              <a:spcAft>
                <a:spcPts val="0"/>
              </a:spcAft>
              <a:buSzPts val="3700"/>
              <a:buNone/>
              <a:defRPr/>
            </a:lvl2pPr>
            <a:lvl3pPr lvl="2" algn="l">
              <a:spcBef>
                <a:spcPts val="0"/>
              </a:spcBef>
              <a:spcAft>
                <a:spcPts val="0"/>
              </a:spcAft>
              <a:buSzPts val="3700"/>
              <a:buNone/>
              <a:defRPr/>
            </a:lvl3pPr>
            <a:lvl4pPr lvl="3" algn="l">
              <a:spcBef>
                <a:spcPts val="0"/>
              </a:spcBef>
              <a:spcAft>
                <a:spcPts val="0"/>
              </a:spcAft>
              <a:buSzPts val="3700"/>
              <a:buNone/>
              <a:defRPr/>
            </a:lvl4pPr>
            <a:lvl5pPr lvl="4" algn="l">
              <a:spcBef>
                <a:spcPts val="0"/>
              </a:spcBef>
              <a:spcAft>
                <a:spcPts val="0"/>
              </a:spcAft>
              <a:buSzPts val="3700"/>
              <a:buNone/>
              <a:defRPr/>
            </a:lvl5pPr>
            <a:lvl6pPr lvl="5" algn="l">
              <a:spcBef>
                <a:spcPts val="0"/>
              </a:spcBef>
              <a:spcAft>
                <a:spcPts val="0"/>
              </a:spcAft>
              <a:buSzPts val="3700"/>
              <a:buNone/>
              <a:defRPr/>
            </a:lvl6pPr>
            <a:lvl7pPr lvl="6" algn="l">
              <a:spcBef>
                <a:spcPts val="0"/>
              </a:spcBef>
              <a:spcAft>
                <a:spcPts val="0"/>
              </a:spcAft>
              <a:buSzPts val="3700"/>
              <a:buNone/>
              <a:defRPr/>
            </a:lvl7pPr>
            <a:lvl8pPr lvl="7" algn="l">
              <a:spcBef>
                <a:spcPts val="0"/>
              </a:spcBef>
              <a:spcAft>
                <a:spcPts val="0"/>
              </a:spcAft>
              <a:buSzPts val="3700"/>
              <a:buNone/>
              <a:defRPr/>
            </a:lvl8pPr>
            <a:lvl9pPr lvl="8" algn="l">
              <a:spcBef>
                <a:spcPts val="0"/>
              </a:spcBef>
              <a:spcAft>
                <a:spcPts val="0"/>
              </a:spcAft>
              <a:buSzPts val="3700"/>
              <a:buNone/>
              <a:defRPr/>
            </a:lvl9pPr>
          </a:lstStyle>
          <a:p>
            <a:endParaRPr/>
          </a:p>
        </p:txBody>
      </p:sp>
      <p:sp>
        <p:nvSpPr>
          <p:cNvPr id="52" name="Google Shape;52;g35f601d9d45_0_45"/>
          <p:cNvSpPr txBox="1">
            <a:spLocks noGrp="1"/>
          </p:cNvSpPr>
          <p:nvPr>
            <p:ph type="body" idx="1"/>
          </p:nvPr>
        </p:nvSpPr>
        <p:spPr>
          <a:xfrm>
            <a:off x="2589212" y="2133600"/>
            <a:ext cx="8915400" cy="3777600"/>
          </a:xfrm>
          <a:prstGeom prst="rect">
            <a:avLst/>
          </a:prstGeom>
          <a:noFill/>
          <a:ln>
            <a:noFill/>
          </a:ln>
        </p:spPr>
        <p:txBody>
          <a:bodyPr spcFirstLastPara="1" wrap="square" lIns="91425" tIns="45700" rIns="91425" bIns="45700" anchor="t" anchorCtr="0">
            <a:normAutofit/>
          </a:bodyPr>
          <a:lstStyle>
            <a:lvl1pPr marL="457200" lvl="0" indent="-342900" algn="l">
              <a:spcBef>
                <a:spcPts val="1000"/>
              </a:spcBef>
              <a:spcAft>
                <a:spcPts val="0"/>
              </a:spcAft>
              <a:buSzPts val="1800"/>
              <a:buChar char="●"/>
              <a:defRPr/>
            </a:lvl1pPr>
            <a:lvl2pPr marL="914400" lvl="1" indent="-342900" algn="l">
              <a:spcBef>
                <a:spcPts val="1000"/>
              </a:spcBef>
              <a:spcAft>
                <a:spcPts val="0"/>
              </a:spcAft>
              <a:buSzPts val="1800"/>
              <a:buChar char="○"/>
              <a:defRPr/>
            </a:lvl2pPr>
            <a:lvl3pPr marL="1371600" lvl="2" indent="-342900" algn="l">
              <a:spcBef>
                <a:spcPts val="1000"/>
              </a:spcBef>
              <a:spcAft>
                <a:spcPts val="0"/>
              </a:spcAft>
              <a:buSzPts val="1800"/>
              <a:buChar char="■"/>
              <a:defRPr/>
            </a:lvl3pPr>
            <a:lvl4pPr marL="1828800" lvl="3" indent="-342900" algn="l">
              <a:spcBef>
                <a:spcPts val="1000"/>
              </a:spcBef>
              <a:spcAft>
                <a:spcPts val="0"/>
              </a:spcAft>
              <a:buSzPts val="1800"/>
              <a:buChar char="●"/>
              <a:defRPr/>
            </a:lvl4pPr>
            <a:lvl5pPr marL="2286000" lvl="4" indent="-342900" algn="l">
              <a:spcBef>
                <a:spcPts val="1000"/>
              </a:spcBef>
              <a:spcAft>
                <a:spcPts val="0"/>
              </a:spcAft>
              <a:buSzPts val="1800"/>
              <a:buChar char="○"/>
              <a:defRPr/>
            </a:lvl5pPr>
            <a:lvl6pPr marL="2743200" lvl="5" indent="-342900" algn="l">
              <a:spcBef>
                <a:spcPts val="1000"/>
              </a:spcBef>
              <a:spcAft>
                <a:spcPts val="0"/>
              </a:spcAft>
              <a:buSzPts val="1800"/>
              <a:buChar char="■"/>
              <a:defRPr/>
            </a:lvl6pPr>
            <a:lvl7pPr marL="3200400" lvl="6" indent="-342900" algn="l">
              <a:spcBef>
                <a:spcPts val="1000"/>
              </a:spcBef>
              <a:spcAft>
                <a:spcPts val="0"/>
              </a:spcAft>
              <a:buSzPts val="1800"/>
              <a:buChar char="●"/>
              <a:defRPr/>
            </a:lvl7pPr>
            <a:lvl8pPr marL="3657600" lvl="7" indent="-342900" algn="l">
              <a:spcBef>
                <a:spcPts val="1000"/>
              </a:spcBef>
              <a:spcAft>
                <a:spcPts val="0"/>
              </a:spcAft>
              <a:buSzPts val="1800"/>
              <a:buChar char="○"/>
              <a:defRPr/>
            </a:lvl8pPr>
            <a:lvl9pPr marL="4114800" lvl="8" indent="-342900" algn="l">
              <a:spcBef>
                <a:spcPts val="1000"/>
              </a:spcBef>
              <a:spcAft>
                <a:spcPts val="0"/>
              </a:spcAft>
              <a:buSzPts val="1800"/>
              <a:buChar char="■"/>
              <a:defRPr/>
            </a:lvl9pPr>
          </a:lstStyle>
          <a:p>
            <a:endParaRPr/>
          </a:p>
        </p:txBody>
      </p:sp>
      <p:sp>
        <p:nvSpPr>
          <p:cNvPr id="53" name="Google Shape;53;g35f601d9d45_0_45"/>
          <p:cNvSpPr txBox="1">
            <a:spLocks noGrp="1"/>
          </p:cNvSpPr>
          <p:nvPr>
            <p:ph type="dt" idx="10"/>
          </p:nvPr>
        </p:nvSpPr>
        <p:spPr>
          <a:xfrm>
            <a:off x="10361612" y="6130437"/>
            <a:ext cx="1146300" cy="3705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g35f601d9d45_0_45"/>
          <p:cNvSpPr txBox="1">
            <a:spLocks noGrp="1"/>
          </p:cNvSpPr>
          <p:nvPr>
            <p:ph type="ftr" idx="11"/>
          </p:nvPr>
        </p:nvSpPr>
        <p:spPr>
          <a:xfrm>
            <a:off x="2589212" y="6135808"/>
            <a:ext cx="76200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g35f601d9d45_0_45"/>
          <p:cNvSpPr/>
          <p:nvPr/>
        </p:nvSpPr>
        <p:spPr>
          <a:xfrm rot="10800000" flipH="1">
            <a:off x="-4189" y="714372"/>
            <a:ext cx="1588529" cy="507300"/>
          </a:xfrm>
          <a:custGeom>
            <a:avLst/>
            <a:gdLst/>
            <a:ahLst/>
            <a:cxnLst/>
            <a:rect l="l" t="t" r="r" b="b"/>
            <a:pathLst>
              <a:path w="9248" h="10000" extrusionOk="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g35f601d9d45_0_45"/>
          <p:cNvSpPr txBox="1">
            <a:spLocks noGrp="1"/>
          </p:cNvSpPr>
          <p:nvPr>
            <p:ph type="sldNum" idx="12"/>
          </p:nvPr>
        </p:nvSpPr>
        <p:spPr>
          <a:xfrm>
            <a:off x="531812" y="787782"/>
            <a:ext cx="779700" cy="365100"/>
          </a:xfrm>
          <a:prstGeom prst="rect">
            <a:avLst/>
          </a:prstGeom>
          <a:noFill/>
          <a:ln>
            <a:noFill/>
          </a:ln>
        </p:spPr>
        <p:txBody>
          <a:bodyPr spcFirstLastPara="1" wrap="square" lIns="91425" tIns="45700" rIns="91425" bIns="45700" anchor="ctr" anchorCtr="0">
            <a:norm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g35f601d9d45_0_8"/>
          <p:cNvSpPr txBox="1">
            <a:spLocks noGrp="1"/>
          </p:cNvSpPr>
          <p:nvPr>
            <p:ph type="title"/>
          </p:nvPr>
        </p:nvSpPr>
        <p:spPr>
          <a:xfrm>
            <a:off x="415600" y="2867800"/>
            <a:ext cx="11360700" cy="1122300"/>
          </a:xfrm>
          <a:prstGeom prst="rect">
            <a:avLst/>
          </a:prstGeom>
        </p:spPr>
        <p:txBody>
          <a:bodyPr spcFirstLastPara="1" wrap="square" lIns="121900" tIns="121900" rIns="121900" bIns="121900" anchor="ctr" anchorCtr="0">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5" name="Google Shape;15;g35f601d9d45_0_8"/>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g35f601d9d45_0_11"/>
          <p:cNvSpPr txBox="1">
            <a:spLocks noGrp="1"/>
          </p:cNvSpPr>
          <p:nvPr>
            <p:ph type="title"/>
          </p:nvPr>
        </p:nvSpPr>
        <p:spPr>
          <a:xfrm>
            <a:off x="415600" y="593367"/>
            <a:ext cx="11360700" cy="763500"/>
          </a:xfrm>
          <a:prstGeom prst="rect">
            <a:avLst/>
          </a:prstGeom>
        </p:spPr>
        <p:txBody>
          <a:bodyPr spcFirstLastPara="1" wrap="square" lIns="121900" tIns="121900" rIns="121900" bIns="121900" anchor="t" anchorCtr="0">
            <a:normAutofit/>
          </a:bodyPr>
          <a:lstStyle>
            <a:lvl1pPr lvl="0">
              <a:spcBef>
                <a:spcPts val="0"/>
              </a:spcBef>
              <a:spcAft>
                <a:spcPts val="0"/>
              </a:spcAft>
              <a:buSzPts val="37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a:endParaRPr/>
          </a:p>
        </p:txBody>
      </p:sp>
      <p:sp>
        <p:nvSpPr>
          <p:cNvPr id="18" name="Google Shape;18;g35f601d9d45_0_11"/>
          <p:cNvSpPr txBox="1">
            <a:spLocks noGrp="1"/>
          </p:cNvSpPr>
          <p:nvPr>
            <p:ph type="body" idx="1"/>
          </p:nvPr>
        </p:nvSpPr>
        <p:spPr>
          <a:xfrm>
            <a:off x="415600" y="1536633"/>
            <a:ext cx="11360700" cy="4555200"/>
          </a:xfrm>
          <a:prstGeom prst="rect">
            <a:avLst/>
          </a:prstGeom>
        </p:spPr>
        <p:txBody>
          <a:bodyPr spcFirstLastPara="1" wrap="square" lIns="121900" tIns="121900" rIns="121900" bIns="121900" anchor="t" anchorCtr="0">
            <a:normAutofit/>
          </a:bodyPr>
          <a:lstStyle>
            <a:lvl1pPr marL="457200" lvl="0" indent="-381000">
              <a:spcBef>
                <a:spcPts val="0"/>
              </a:spcBef>
              <a:spcAft>
                <a:spcPts val="0"/>
              </a:spcAft>
              <a:buSzPts val="2400"/>
              <a:buChar char="●"/>
              <a:defRPr/>
            </a:lvl1pPr>
            <a:lvl2pPr marL="914400" lvl="1" indent="-349250">
              <a:spcBef>
                <a:spcPts val="0"/>
              </a:spcBef>
              <a:spcAft>
                <a:spcPts val="0"/>
              </a:spcAft>
              <a:buSzPts val="1900"/>
              <a:buChar char="○"/>
              <a:defRPr/>
            </a:lvl2pPr>
            <a:lvl3pPr marL="1371600" lvl="2" indent="-349250">
              <a:spcBef>
                <a:spcPts val="0"/>
              </a:spcBef>
              <a:spcAft>
                <a:spcPts val="0"/>
              </a:spcAft>
              <a:buSzPts val="1900"/>
              <a:buChar char="■"/>
              <a:defRPr/>
            </a:lvl3pPr>
            <a:lvl4pPr marL="1828800" lvl="3" indent="-349250">
              <a:spcBef>
                <a:spcPts val="0"/>
              </a:spcBef>
              <a:spcAft>
                <a:spcPts val="0"/>
              </a:spcAft>
              <a:buSzPts val="1900"/>
              <a:buChar char="●"/>
              <a:defRPr/>
            </a:lvl4pPr>
            <a:lvl5pPr marL="2286000" lvl="4" indent="-349250">
              <a:spcBef>
                <a:spcPts val="0"/>
              </a:spcBef>
              <a:spcAft>
                <a:spcPts val="0"/>
              </a:spcAft>
              <a:buSzPts val="1900"/>
              <a:buChar char="○"/>
              <a:defRPr/>
            </a:lvl5pPr>
            <a:lvl6pPr marL="2743200" lvl="5" indent="-349250">
              <a:spcBef>
                <a:spcPts val="0"/>
              </a:spcBef>
              <a:spcAft>
                <a:spcPts val="0"/>
              </a:spcAft>
              <a:buSzPts val="1900"/>
              <a:buChar char="■"/>
              <a:defRPr/>
            </a:lvl6pPr>
            <a:lvl7pPr marL="3200400" lvl="6" indent="-349250">
              <a:spcBef>
                <a:spcPts val="0"/>
              </a:spcBef>
              <a:spcAft>
                <a:spcPts val="0"/>
              </a:spcAft>
              <a:buSzPts val="1900"/>
              <a:buChar char="●"/>
              <a:defRPr/>
            </a:lvl7pPr>
            <a:lvl8pPr marL="3657600" lvl="7" indent="-349250">
              <a:spcBef>
                <a:spcPts val="0"/>
              </a:spcBef>
              <a:spcAft>
                <a:spcPts val="0"/>
              </a:spcAft>
              <a:buSzPts val="1900"/>
              <a:buChar char="○"/>
              <a:defRPr/>
            </a:lvl8pPr>
            <a:lvl9pPr marL="4114800" lvl="8" indent="-349250">
              <a:spcBef>
                <a:spcPts val="0"/>
              </a:spcBef>
              <a:spcAft>
                <a:spcPts val="0"/>
              </a:spcAft>
              <a:buSzPts val="1900"/>
              <a:buChar char="■"/>
              <a:defRPr/>
            </a:lvl9pPr>
          </a:lstStyle>
          <a:p>
            <a:endParaRPr/>
          </a:p>
        </p:txBody>
      </p:sp>
      <p:sp>
        <p:nvSpPr>
          <p:cNvPr id="19" name="Google Shape;19;g35f601d9d45_0_11"/>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g35f601d9d45_0_15"/>
          <p:cNvSpPr txBox="1">
            <a:spLocks noGrp="1"/>
          </p:cNvSpPr>
          <p:nvPr>
            <p:ph type="title"/>
          </p:nvPr>
        </p:nvSpPr>
        <p:spPr>
          <a:xfrm>
            <a:off x="415600" y="593367"/>
            <a:ext cx="11360700" cy="763500"/>
          </a:xfrm>
          <a:prstGeom prst="rect">
            <a:avLst/>
          </a:prstGeom>
        </p:spPr>
        <p:txBody>
          <a:bodyPr spcFirstLastPara="1" wrap="square" lIns="121900" tIns="121900" rIns="121900" bIns="121900" anchor="t" anchorCtr="0">
            <a:normAutofit/>
          </a:bodyPr>
          <a:lstStyle>
            <a:lvl1pPr lvl="0">
              <a:spcBef>
                <a:spcPts val="0"/>
              </a:spcBef>
              <a:spcAft>
                <a:spcPts val="0"/>
              </a:spcAft>
              <a:buSzPts val="37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a:endParaRPr/>
          </a:p>
        </p:txBody>
      </p:sp>
      <p:sp>
        <p:nvSpPr>
          <p:cNvPr id="22" name="Google Shape;22;g35f601d9d45_0_15"/>
          <p:cNvSpPr txBox="1">
            <a:spLocks noGrp="1"/>
          </p:cNvSpPr>
          <p:nvPr>
            <p:ph type="body" idx="1"/>
          </p:nvPr>
        </p:nvSpPr>
        <p:spPr>
          <a:xfrm>
            <a:off x="415600" y="1536633"/>
            <a:ext cx="5333100" cy="4555200"/>
          </a:xfrm>
          <a:prstGeom prst="rect">
            <a:avLst/>
          </a:prstGeom>
        </p:spPr>
        <p:txBody>
          <a:bodyPr spcFirstLastPara="1" wrap="square" lIns="121900" tIns="121900" rIns="121900" bIns="121900" anchor="t" anchorCtr="0">
            <a:normAutofit/>
          </a:bodyPr>
          <a:lstStyle>
            <a:lvl1pPr marL="457200" lvl="0" indent="-349250">
              <a:spcBef>
                <a:spcPts val="0"/>
              </a:spcBef>
              <a:spcAft>
                <a:spcPts val="0"/>
              </a:spcAft>
              <a:buSzPts val="1900"/>
              <a:buChar char="●"/>
              <a:defRPr sz="1900"/>
            </a:lvl1pPr>
            <a:lvl2pPr marL="914400" lvl="1" indent="-330200">
              <a:spcBef>
                <a:spcPts val="0"/>
              </a:spcBef>
              <a:spcAft>
                <a:spcPts val="0"/>
              </a:spcAft>
              <a:buSzPts val="1600"/>
              <a:buChar char="○"/>
              <a:defRPr sz="1600"/>
            </a:lvl2pPr>
            <a:lvl3pPr marL="1371600" lvl="2" indent="-330200">
              <a:spcBef>
                <a:spcPts val="0"/>
              </a:spcBef>
              <a:spcAft>
                <a:spcPts val="0"/>
              </a:spcAft>
              <a:buSzPts val="1600"/>
              <a:buChar char="■"/>
              <a:defRPr sz="1600"/>
            </a:lvl3pPr>
            <a:lvl4pPr marL="1828800" lvl="3" indent="-330200">
              <a:spcBef>
                <a:spcPts val="0"/>
              </a:spcBef>
              <a:spcAft>
                <a:spcPts val="0"/>
              </a:spcAft>
              <a:buSzPts val="1600"/>
              <a:buChar char="●"/>
              <a:defRPr sz="1600"/>
            </a:lvl4pPr>
            <a:lvl5pPr marL="2286000" lvl="4" indent="-330200">
              <a:spcBef>
                <a:spcPts val="0"/>
              </a:spcBef>
              <a:spcAft>
                <a:spcPts val="0"/>
              </a:spcAft>
              <a:buSzPts val="1600"/>
              <a:buChar char="○"/>
              <a:defRPr sz="1600"/>
            </a:lvl5pPr>
            <a:lvl6pPr marL="2743200" lvl="5" indent="-330200">
              <a:spcBef>
                <a:spcPts val="0"/>
              </a:spcBef>
              <a:spcAft>
                <a:spcPts val="0"/>
              </a:spcAft>
              <a:buSzPts val="1600"/>
              <a:buChar char="■"/>
              <a:defRPr sz="1600"/>
            </a:lvl6pPr>
            <a:lvl7pPr marL="3200400" lvl="6" indent="-330200">
              <a:spcBef>
                <a:spcPts val="0"/>
              </a:spcBef>
              <a:spcAft>
                <a:spcPts val="0"/>
              </a:spcAft>
              <a:buSzPts val="1600"/>
              <a:buChar char="●"/>
              <a:defRPr sz="1600"/>
            </a:lvl7pPr>
            <a:lvl8pPr marL="3657600" lvl="7" indent="-330200">
              <a:spcBef>
                <a:spcPts val="0"/>
              </a:spcBef>
              <a:spcAft>
                <a:spcPts val="0"/>
              </a:spcAft>
              <a:buSzPts val="1600"/>
              <a:buChar char="○"/>
              <a:defRPr sz="1600"/>
            </a:lvl8pPr>
            <a:lvl9pPr marL="4114800" lvl="8" indent="-330200">
              <a:spcBef>
                <a:spcPts val="0"/>
              </a:spcBef>
              <a:spcAft>
                <a:spcPts val="0"/>
              </a:spcAft>
              <a:buSzPts val="1600"/>
              <a:buChar char="■"/>
              <a:defRPr sz="1600"/>
            </a:lvl9pPr>
          </a:lstStyle>
          <a:p>
            <a:endParaRPr/>
          </a:p>
        </p:txBody>
      </p:sp>
      <p:sp>
        <p:nvSpPr>
          <p:cNvPr id="23" name="Google Shape;23;g35f601d9d45_0_15"/>
          <p:cNvSpPr txBox="1">
            <a:spLocks noGrp="1"/>
          </p:cNvSpPr>
          <p:nvPr>
            <p:ph type="body" idx="2"/>
          </p:nvPr>
        </p:nvSpPr>
        <p:spPr>
          <a:xfrm>
            <a:off x="6443200" y="1536633"/>
            <a:ext cx="5333100" cy="4555200"/>
          </a:xfrm>
          <a:prstGeom prst="rect">
            <a:avLst/>
          </a:prstGeom>
        </p:spPr>
        <p:txBody>
          <a:bodyPr spcFirstLastPara="1" wrap="square" lIns="121900" tIns="121900" rIns="121900" bIns="121900" anchor="t" anchorCtr="0">
            <a:normAutofit/>
          </a:bodyPr>
          <a:lstStyle>
            <a:lvl1pPr marL="457200" lvl="0" indent="-349250">
              <a:spcBef>
                <a:spcPts val="0"/>
              </a:spcBef>
              <a:spcAft>
                <a:spcPts val="0"/>
              </a:spcAft>
              <a:buSzPts val="1900"/>
              <a:buChar char="●"/>
              <a:defRPr sz="1900"/>
            </a:lvl1pPr>
            <a:lvl2pPr marL="914400" lvl="1" indent="-330200">
              <a:spcBef>
                <a:spcPts val="0"/>
              </a:spcBef>
              <a:spcAft>
                <a:spcPts val="0"/>
              </a:spcAft>
              <a:buSzPts val="1600"/>
              <a:buChar char="○"/>
              <a:defRPr sz="1600"/>
            </a:lvl2pPr>
            <a:lvl3pPr marL="1371600" lvl="2" indent="-330200">
              <a:spcBef>
                <a:spcPts val="0"/>
              </a:spcBef>
              <a:spcAft>
                <a:spcPts val="0"/>
              </a:spcAft>
              <a:buSzPts val="1600"/>
              <a:buChar char="■"/>
              <a:defRPr sz="1600"/>
            </a:lvl3pPr>
            <a:lvl4pPr marL="1828800" lvl="3" indent="-330200">
              <a:spcBef>
                <a:spcPts val="0"/>
              </a:spcBef>
              <a:spcAft>
                <a:spcPts val="0"/>
              </a:spcAft>
              <a:buSzPts val="1600"/>
              <a:buChar char="●"/>
              <a:defRPr sz="1600"/>
            </a:lvl4pPr>
            <a:lvl5pPr marL="2286000" lvl="4" indent="-330200">
              <a:spcBef>
                <a:spcPts val="0"/>
              </a:spcBef>
              <a:spcAft>
                <a:spcPts val="0"/>
              </a:spcAft>
              <a:buSzPts val="1600"/>
              <a:buChar char="○"/>
              <a:defRPr sz="1600"/>
            </a:lvl5pPr>
            <a:lvl6pPr marL="2743200" lvl="5" indent="-330200">
              <a:spcBef>
                <a:spcPts val="0"/>
              </a:spcBef>
              <a:spcAft>
                <a:spcPts val="0"/>
              </a:spcAft>
              <a:buSzPts val="1600"/>
              <a:buChar char="■"/>
              <a:defRPr sz="1600"/>
            </a:lvl6pPr>
            <a:lvl7pPr marL="3200400" lvl="6" indent="-330200">
              <a:spcBef>
                <a:spcPts val="0"/>
              </a:spcBef>
              <a:spcAft>
                <a:spcPts val="0"/>
              </a:spcAft>
              <a:buSzPts val="1600"/>
              <a:buChar char="●"/>
              <a:defRPr sz="1600"/>
            </a:lvl7pPr>
            <a:lvl8pPr marL="3657600" lvl="7" indent="-330200">
              <a:spcBef>
                <a:spcPts val="0"/>
              </a:spcBef>
              <a:spcAft>
                <a:spcPts val="0"/>
              </a:spcAft>
              <a:buSzPts val="1600"/>
              <a:buChar char="○"/>
              <a:defRPr sz="1600"/>
            </a:lvl8pPr>
            <a:lvl9pPr marL="4114800" lvl="8" indent="-330200">
              <a:spcBef>
                <a:spcPts val="0"/>
              </a:spcBef>
              <a:spcAft>
                <a:spcPts val="0"/>
              </a:spcAft>
              <a:buSzPts val="1600"/>
              <a:buChar char="■"/>
              <a:defRPr sz="1600"/>
            </a:lvl9pPr>
          </a:lstStyle>
          <a:p>
            <a:endParaRPr/>
          </a:p>
        </p:txBody>
      </p:sp>
      <p:sp>
        <p:nvSpPr>
          <p:cNvPr id="24" name="Google Shape;24;g35f601d9d45_0_15"/>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g35f601d9d45_0_20"/>
          <p:cNvSpPr txBox="1">
            <a:spLocks noGrp="1"/>
          </p:cNvSpPr>
          <p:nvPr>
            <p:ph type="title"/>
          </p:nvPr>
        </p:nvSpPr>
        <p:spPr>
          <a:xfrm>
            <a:off x="415600" y="593367"/>
            <a:ext cx="11360700" cy="763500"/>
          </a:xfrm>
          <a:prstGeom prst="rect">
            <a:avLst/>
          </a:prstGeom>
        </p:spPr>
        <p:txBody>
          <a:bodyPr spcFirstLastPara="1" wrap="square" lIns="121900" tIns="121900" rIns="121900" bIns="121900" anchor="t" anchorCtr="0">
            <a:normAutofit/>
          </a:bodyPr>
          <a:lstStyle>
            <a:lvl1pPr lvl="0">
              <a:spcBef>
                <a:spcPts val="0"/>
              </a:spcBef>
              <a:spcAft>
                <a:spcPts val="0"/>
              </a:spcAft>
              <a:buSzPts val="37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a:endParaRPr/>
          </a:p>
        </p:txBody>
      </p:sp>
      <p:sp>
        <p:nvSpPr>
          <p:cNvPr id="27" name="Google Shape;27;g35f601d9d45_0_20"/>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g35f601d9d45_0_23"/>
          <p:cNvSpPr txBox="1">
            <a:spLocks noGrp="1"/>
          </p:cNvSpPr>
          <p:nvPr>
            <p:ph type="title"/>
          </p:nvPr>
        </p:nvSpPr>
        <p:spPr>
          <a:xfrm>
            <a:off x="415600" y="740800"/>
            <a:ext cx="3744000" cy="1007700"/>
          </a:xfrm>
          <a:prstGeom prst="rect">
            <a:avLst/>
          </a:prstGeom>
        </p:spPr>
        <p:txBody>
          <a:bodyPr spcFirstLastPara="1" wrap="square" lIns="121900" tIns="121900" rIns="121900" bIns="121900" anchor="b" anchorCtr="0">
            <a:normAutofit/>
          </a:bodyPr>
          <a:lstStyle>
            <a:lvl1pPr lvl="0">
              <a:spcBef>
                <a:spcPts val="0"/>
              </a:spcBef>
              <a:spcAft>
                <a:spcPts val="0"/>
              </a:spcAft>
              <a:buSzPts val="3200"/>
              <a:buNone/>
              <a:defRPr sz="3200"/>
            </a:lvl1pPr>
            <a:lvl2pPr lvl="1">
              <a:spcBef>
                <a:spcPts val="0"/>
              </a:spcBef>
              <a:spcAft>
                <a:spcPts val="0"/>
              </a:spcAft>
              <a:buSzPts val="3200"/>
              <a:buNone/>
              <a:defRPr sz="3200"/>
            </a:lvl2pPr>
            <a:lvl3pPr lvl="2">
              <a:spcBef>
                <a:spcPts val="0"/>
              </a:spcBef>
              <a:spcAft>
                <a:spcPts val="0"/>
              </a:spcAft>
              <a:buSzPts val="3200"/>
              <a:buNone/>
              <a:defRPr sz="3200"/>
            </a:lvl3pPr>
            <a:lvl4pPr lvl="3">
              <a:spcBef>
                <a:spcPts val="0"/>
              </a:spcBef>
              <a:spcAft>
                <a:spcPts val="0"/>
              </a:spcAft>
              <a:buSzPts val="3200"/>
              <a:buNone/>
              <a:defRPr sz="3200"/>
            </a:lvl4pPr>
            <a:lvl5pPr lvl="4">
              <a:spcBef>
                <a:spcPts val="0"/>
              </a:spcBef>
              <a:spcAft>
                <a:spcPts val="0"/>
              </a:spcAft>
              <a:buSzPts val="3200"/>
              <a:buNone/>
              <a:defRPr sz="3200"/>
            </a:lvl5pPr>
            <a:lvl6pPr lvl="5">
              <a:spcBef>
                <a:spcPts val="0"/>
              </a:spcBef>
              <a:spcAft>
                <a:spcPts val="0"/>
              </a:spcAft>
              <a:buSzPts val="3200"/>
              <a:buNone/>
              <a:defRPr sz="3200"/>
            </a:lvl6pPr>
            <a:lvl7pPr lvl="6">
              <a:spcBef>
                <a:spcPts val="0"/>
              </a:spcBef>
              <a:spcAft>
                <a:spcPts val="0"/>
              </a:spcAft>
              <a:buSzPts val="3200"/>
              <a:buNone/>
              <a:defRPr sz="3200"/>
            </a:lvl7pPr>
            <a:lvl8pPr lvl="7">
              <a:spcBef>
                <a:spcPts val="0"/>
              </a:spcBef>
              <a:spcAft>
                <a:spcPts val="0"/>
              </a:spcAft>
              <a:buSzPts val="3200"/>
              <a:buNone/>
              <a:defRPr sz="3200"/>
            </a:lvl8pPr>
            <a:lvl9pPr lvl="8">
              <a:spcBef>
                <a:spcPts val="0"/>
              </a:spcBef>
              <a:spcAft>
                <a:spcPts val="0"/>
              </a:spcAft>
              <a:buSzPts val="3200"/>
              <a:buNone/>
              <a:defRPr sz="3200"/>
            </a:lvl9pPr>
          </a:lstStyle>
          <a:p>
            <a:endParaRPr/>
          </a:p>
        </p:txBody>
      </p:sp>
      <p:sp>
        <p:nvSpPr>
          <p:cNvPr id="30" name="Google Shape;30;g35f601d9d45_0_23"/>
          <p:cNvSpPr txBox="1">
            <a:spLocks noGrp="1"/>
          </p:cNvSpPr>
          <p:nvPr>
            <p:ph type="body" idx="1"/>
          </p:nvPr>
        </p:nvSpPr>
        <p:spPr>
          <a:xfrm>
            <a:off x="415600" y="1852800"/>
            <a:ext cx="3744000" cy="4239300"/>
          </a:xfrm>
          <a:prstGeom prst="rect">
            <a:avLst/>
          </a:prstGeom>
        </p:spPr>
        <p:txBody>
          <a:bodyPr spcFirstLastPara="1" wrap="square" lIns="121900" tIns="121900" rIns="121900" bIns="121900" anchor="t" anchorCtr="0">
            <a:normAutofit/>
          </a:bodyPr>
          <a:lstStyle>
            <a:lvl1pPr marL="457200" lvl="0" indent="-330200">
              <a:spcBef>
                <a:spcPts val="0"/>
              </a:spcBef>
              <a:spcAft>
                <a:spcPts val="0"/>
              </a:spcAft>
              <a:buSzPts val="1600"/>
              <a:buChar char="●"/>
              <a:defRPr sz="1600"/>
            </a:lvl1pPr>
            <a:lvl2pPr marL="914400" lvl="1" indent="-330200">
              <a:spcBef>
                <a:spcPts val="0"/>
              </a:spcBef>
              <a:spcAft>
                <a:spcPts val="0"/>
              </a:spcAft>
              <a:buSzPts val="1600"/>
              <a:buChar char="○"/>
              <a:defRPr sz="1600"/>
            </a:lvl2pPr>
            <a:lvl3pPr marL="1371600" lvl="2" indent="-330200">
              <a:spcBef>
                <a:spcPts val="0"/>
              </a:spcBef>
              <a:spcAft>
                <a:spcPts val="0"/>
              </a:spcAft>
              <a:buSzPts val="1600"/>
              <a:buChar char="■"/>
              <a:defRPr sz="1600"/>
            </a:lvl3pPr>
            <a:lvl4pPr marL="1828800" lvl="3" indent="-330200">
              <a:spcBef>
                <a:spcPts val="0"/>
              </a:spcBef>
              <a:spcAft>
                <a:spcPts val="0"/>
              </a:spcAft>
              <a:buSzPts val="1600"/>
              <a:buChar char="●"/>
              <a:defRPr sz="1600"/>
            </a:lvl4pPr>
            <a:lvl5pPr marL="2286000" lvl="4" indent="-330200">
              <a:spcBef>
                <a:spcPts val="0"/>
              </a:spcBef>
              <a:spcAft>
                <a:spcPts val="0"/>
              </a:spcAft>
              <a:buSzPts val="1600"/>
              <a:buChar char="○"/>
              <a:defRPr sz="1600"/>
            </a:lvl5pPr>
            <a:lvl6pPr marL="2743200" lvl="5" indent="-330200">
              <a:spcBef>
                <a:spcPts val="0"/>
              </a:spcBef>
              <a:spcAft>
                <a:spcPts val="0"/>
              </a:spcAft>
              <a:buSzPts val="1600"/>
              <a:buChar char="■"/>
              <a:defRPr sz="1600"/>
            </a:lvl6pPr>
            <a:lvl7pPr marL="3200400" lvl="6" indent="-330200">
              <a:spcBef>
                <a:spcPts val="0"/>
              </a:spcBef>
              <a:spcAft>
                <a:spcPts val="0"/>
              </a:spcAft>
              <a:buSzPts val="1600"/>
              <a:buChar char="●"/>
              <a:defRPr sz="1600"/>
            </a:lvl7pPr>
            <a:lvl8pPr marL="3657600" lvl="7" indent="-330200">
              <a:spcBef>
                <a:spcPts val="0"/>
              </a:spcBef>
              <a:spcAft>
                <a:spcPts val="0"/>
              </a:spcAft>
              <a:buSzPts val="1600"/>
              <a:buChar char="○"/>
              <a:defRPr sz="1600"/>
            </a:lvl8pPr>
            <a:lvl9pPr marL="4114800" lvl="8" indent="-330200">
              <a:spcBef>
                <a:spcPts val="0"/>
              </a:spcBef>
              <a:spcAft>
                <a:spcPts val="0"/>
              </a:spcAft>
              <a:buSzPts val="1600"/>
              <a:buChar char="■"/>
              <a:defRPr sz="1600"/>
            </a:lvl9pPr>
          </a:lstStyle>
          <a:p>
            <a:endParaRPr/>
          </a:p>
        </p:txBody>
      </p:sp>
      <p:sp>
        <p:nvSpPr>
          <p:cNvPr id="31" name="Google Shape;31;g35f601d9d45_0_23"/>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g35f601d9d45_0_27"/>
          <p:cNvSpPr txBox="1">
            <a:spLocks noGrp="1"/>
          </p:cNvSpPr>
          <p:nvPr>
            <p:ph type="title"/>
          </p:nvPr>
        </p:nvSpPr>
        <p:spPr>
          <a:xfrm>
            <a:off x="653667" y="600200"/>
            <a:ext cx="8490300" cy="5454300"/>
          </a:xfrm>
          <a:prstGeom prst="rect">
            <a:avLst/>
          </a:prstGeom>
        </p:spPr>
        <p:txBody>
          <a:bodyPr spcFirstLastPara="1" wrap="square" lIns="121900" tIns="121900" rIns="121900" bIns="121900" anchor="ctr" anchorCtr="0">
            <a:normAutofit/>
          </a:bodyPr>
          <a:lstStyle>
            <a:lvl1pPr lvl="0">
              <a:spcBef>
                <a:spcPts val="0"/>
              </a:spcBef>
              <a:spcAft>
                <a:spcPts val="0"/>
              </a:spcAft>
              <a:buSzPts val="6400"/>
              <a:buNone/>
              <a:defRPr sz="6400"/>
            </a:lvl1pPr>
            <a:lvl2pPr lvl="1">
              <a:spcBef>
                <a:spcPts val="0"/>
              </a:spcBef>
              <a:spcAft>
                <a:spcPts val="0"/>
              </a:spcAft>
              <a:buSzPts val="6400"/>
              <a:buNone/>
              <a:defRPr sz="6400"/>
            </a:lvl2pPr>
            <a:lvl3pPr lvl="2">
              <a:spcBef>
                <a:spcPts val="0"/>
              </a:spcBef>
              <a:spcAft>
                <a:spcPts val="0"/>
              </a:spcAft>
              <a:buSzPts val="6400"/>
              <a:buNone/>
              <a:defRPr sz="6400"/>
            </a:lvl3pPr>
            <a:lvl4pPr lvl="3">
              <a:spcBef>
                <a:spcPts val="0"/>
              </a:spcBef>
              <a:spcAft>
                <a:spcPts val="0"/>
              </a:spcAft>
              <a:buSzPts val="6400"/>
              <a:buNone/>
              <a:defRPr sz="6400"/>
            </a:lvl4pPr>
            <a:lvl5pPr lvl="4">
              <a:spcBef>
                <a:spcPts val="0"/>
              </a:spcBef>
              <a:spcAft>
                <a:spcPts val="0"/>
              </a:spcAft>
              <a:buSzPts val="6400"/>
              <a:buNone/>
              <a:defRPr sz="6400"/>
            </a:lvl5pPr>
            <a:lvl6pPr lvl="5">
              <a:spcBef>
                <a:spcPts val="0"/>
              </a:spcBef>
              <a:spcAft>
                <a:spcPts val="0"/>
              </a:spcAft>
              <a:buSzPts val="6400"/>
              <a:buNone/>
              <a:defRPr sz="6400"/>
            </a:lvl6pPr>
            <a:lvl7pPr lvl="6">
              <a:spcBef>
                <a:spcPts val="0"/>
              </a:spcBef>
              <a:spcAft>
                <a:spcPts val="0"/>
              </a:spcAft>
              <a:buSzPts val="6400"/>
              <a:buNone/>
              <a:defRPr sz="6400"/>
            </a:lvl7pPr>
            <a:lvl8pPr lvl="7">
              <a:spcBef>
                <a:spcPts val="0"/>
              </a:spcBef>
              <a:spcAft>
                <a:spcPts val="0"/>
              </a:spcAft>
              <a:buSzPts val="6400"/>
              <a:buNone/>
              <a:defRPr sz="6400"/>
            </a:lvl8pPr>
            <a:lvl9pPr lvl="8">
              <a:spcBef>
                <a:spcPts val="0"/>
              </a:spcBef>
              <a:spcAft>
                <a:spcPts val="0"/>
              </a:spcAft>
              <a:buSzPts val="6400"/>
              <a:buNone/>
              <a:defRPr sz="6400"/>
            </a:lvl9pPr>
          </a:lstStyle>
          <a:p>
            <a:endParaRPr/>
          </a:p>
        </p:txBody>
      </p:sp>
      <p:sp>
        <p:nvSpPr>
          <p:cNvPr id="34" name="Google Shape;34;g35f601d9d45_0_27"/>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g35f601d9d45_0_30"/>
          <p:cNvSpPr/>
          <p:nvPr/>
        </p:nvSpPr>
        <p:spPr>
          <a:xfrm>
            <a:off x="6096000" y="-167"/>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37" name="Google Shape;37;g35f601d9d45_0_30"/>
          <p:cNvSpPr txBox="1">
            <a:spLocks noGrp="1"/>
          </p:cNvSpPr>
          <p:nvPr>
            <p:ph type="title"/>
          </p:nvPr>
        </p:nvSpPr>
        <p:spPr>
          <a:xfrm>
            <a:off x="354000" y="1644233"/>
            <a:ext cx="5393700" cy="1976400"/>
          </a:xfrm>
          <a:prstGeom prst="rect">
            <a:avLst/>
          </a:prstGeom>
        </p:spPr>
        <p:txBody>
          <a:bodyPr spcFirstLastPara="1" wrap="square" lIns="121900" tIns="121900" rIns="121900" bIns="121900" anchor="b" anchorCtr="0">
            <a:normAutofit/>
          </a:bodyPr>
          <a:lstStyle>
            <a:lvl1pPr lvl="0" algn="ctr">
              <a:spcBef>
                <a:spcPts val="0"/>
              </a:spcBef>
              <a:spcAft>
                <a:spcPts val="0"/>
              </a:spcAft>
              <a:buSzPts val="5600"/>
              <a:buNone/>
              <a:defRPr sz="5600"/>
            </a:lvl1pPr>
            <a:lvl2pPr lvl="1" algn="ctr">
              <a:spcBef>
                <a:spcPts val="0"/>
              </a:spcBef>
              <a:spcAft>
                <a:spcPts val="0"/>
              </a:spcAft>
              <a:buSzPts val="5600"/>
              <a:buNone/>
              <a:defRPr sz="5600"/>
            </a:lvl2pPr>
            <a:lvl3pPr lvl="2" algn="ctr">
              <a:spcBef>
                <a:spcPts val="0"/>
              </a:spcBef>
              <a:spcAft>
                <a:spcPts val="0"/>
              </a:spcAft>
              <a:buSzPts val="5600"/>
              <a:buNone/>
              <a:defRPr sz="5600"/>
            </a:lvl3pPr>
            <a:lvl4pPr lvl="3" algn="ctr">
              <a:spcBef>
                <a:spcPts val="0"/>
              </a:spcBef>
              <a:spcAft>
                <a:spcPts val="0"/>
              </a:spcAft>
              <a:buSzPts val="5600"/>
              <a:buNone/>
              <a:defRPr sz="5600"/>
            </a:lvl4pPr>
            <a:lvl5pPr lvl="4" algn="ctr">
              <a:spcBef>
                <a:spcPts val="0"/>
              </a:spcBef>
              <a:spcAft>
                <a:spcPts val="0"/>
              </a:spcAft>
              <a:buSzPts val="5600"/>
              <a:buNone/>
              <a:defRPr sz="5600"/>
            </a:lvl5pPr>
            <a:lvl6pPr lvl="5" algn="ctr">
              <a:spcBef>
                <a:spcPts val="0"/>
              </a:spcBef>
              <a:spcAft>
                <a:spcPts val="0"/>
              </a:spcAft>
              <a:buSzPts val="5600"/>
              <a:buNone/>
              <a:defRPr sz="5600"/>
            </a:lvl6pPr>
            <a:lvl7pPr lvl="6" algn="ctr">
              <a:spcBef>
                <a:spcPts val="0"/>
              </a:spcBef>
              <a:spcAft>
                <a:spcPts val="0"/>
              </a:spcAft>
              <a:buSzPts val="5600"/>
              <a:buNone/>
              <a:defRPr sz="5600"/>
            </a:lvl7pPr>
            <a:lvl8pPr lvl="7" algn="ctr">
              <a:spcBef>
                <a:spcPts val="0"/>
              </a:spcBef>
              <a:spcAft>
                <a:spcPts val="0"/>
              </a:spcAft>
              <a:buSzPts val="5600"/>
              <a:buNone/>
              <a:defRPr sz="5600"/>
            </a:lvl8pPr>
            <a:lvl9pPr lvl="8" algn="ctr">
              <a:spcBef>
                <a:spcPts val="0"/>
              </a:spcBef>
              <a:spcAft>
                <a:spcPts val="0"/>
              </a:spcAft>
              <a:buSzPts val="5600"/>
              <a:buNone/>
              <a:defRPr sz="5600"/>
            </a:lvl9pPr>
          </a:lstStyle>
          <a:p>
            <a:endParaRPr/>
          </a:p>
        </p:txBody>
      </p:sp>
      <p:sp>
        <p:nvSpPr>
          <p:cNvPr id="38" name="Google Shape;38;g35f601d9d45_0_30"/>
          <p:cNvSpPr txBox="1">
            <a:spLocks noGrp="1"/>
          </p:cNvSpPr>
          <p:nvPr>
            <p:ph type="subTitle" idx="1"/>
          </p:nvPr>
        </p:nvSpPr>
        <p:spPr>
          <a:xfrm>
            <a:off x="354000" y="3737433"/>
            <a:ext cx="5393700" cy="1646700"/>
          </a:xfrm>
          <a:prstGeom prst="rect">
            <a:avLst/>
          </a:prstGeom>
        </p:spPr>
        <p:txBody>
          <a:bodyPr spcFirstLastPara="1" wrap="square" lIns="121900" tIns="121900" rIns="121900" bIns="121900"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39" name="Google Shape;39;g35f601d9d45_0_30"/>
          <p:cNvSpPr txBox="1">
            <a:spLocks noGrp="1"/>
          </p:cNvSpPr>
          <p:nvPr>
            <p:ph type="body" idx="2"/>
          </p:nvPr>
        </p:nvSpPr>
        <p:spPr>
          <a:xfrm>
            <a:off x="6586000" y="965433"/>
            <a:ext cx="5115900" cy="4926900"/>
          </a:xfrm>
          <a:prstGeom prst="rect">
            <a:avLst/>
          </a:prstGeom>
        </p:spPr>
        <p:txBody>
          <a:bodyPr spcFirstLastPara="1" wrap="square" lIns="121900" tIns="121900" rIns="121900" bIns="121900" anchor="ctr" anchorCtr="0">
            <a:normAutofit/>
          </a:bodyPr>
          <a:lstStyle>
            <a:lvl1pPr marL="457200" lvl="0" indent="-381000">
              <a:spcBef>
                <a:spcPts val="0"/>
              </a:spcBef>
              <a:spcAft>
                <a:spcPts val="0"/>
              </a:spcAft>
              <a:buSzPts val="2400"/>
              <a:buChar char="●"/>
              <a:defRPr/>
            </a:lvl1pPr>
            <a:lvl2pPr marL="914400" lvl="1" indent="-349250">
              <a:spcBef>
                <a:spcPts val="0"/>
              </a:spcBef>
              <a:spcAft>
                <a:spcPts val="0"/>
              </a:spcAft>
              <a:buSzPts val="1900"/>
              <a:buChar char="○"/>
              <a:defRPr/>
            </a:lvl2pPr>
            <a:lvl3pPr marL="1371600" lvl="2" indent="-349250">
              <a:spcBef>
                <a:spcPts val="0"/>
              </a:spcBef>
              <a:spcAft>
                <a:spcPts val="0"/>
              </a:spcAft>
              <a:buSzPts val="1900"/>
              <a:buChar char="■"/>
              <a:defRPr/>
            </a:lvl3pPr>
            <a:lvl4pPr marL="1828800" lvl="3" indent="-349250">
              <a:spcBef>
                <a:spcPts val="0"/>
              </a:spcBef>
              <a:spcAft>
                <a:spcPts val="0"/>
              </a:spcAft>
              <a:buSzPts val="1900"/>
              <a:buChar char="●"/>
              <a:defRPr/>
            </a:lvl4pPr>
            <a:lvl5pPr marL="2286000" lvl="4" indent="-349250">
              <a:spcBef>
                <a:spcPts val="0"/>
              </a:spcBef>
              <a:spcAft>
                <a:spcPts val="0"/>
              </a:spcAft>
              <a:buSzPts val="1900"/>
              <a:buChar char="○"/>
              <a:defRPr/>
            </a:lvl5pPr>
            <a:lvl6pPr marL="2743200" lvl="5" indent="-349250">
              <a:spcBef>
                <a:spcPts val="0"/>
              </a:spcBef>
              <a:spcAft>
                <a:spcPts val="0"/>
              </a:spcAft>
              <a:buSzPts val="1900"/>
              <a:buChar char="■"/>
              <a:defRPr/>
            </a:lvl6pPr>
            <a:lvl7pPr marL="3200400" lvl="6" indent="-349250">
              <a:spcBef>
                <a:spcPts val="0"/>
              </a:spcBef>
              <a:spcAft>
                <a:spcPts val="0"/>
              </a:spcAft>
              <a:buSzPts val="1900"/>
              <a:buChar char="●"/>
              <a:defRPr/>
            </a:lvl7pPr>
            <a:lvl8pPr marL="3657600" lvl="7" indent="-349250">
              <a:spcBef>
                <a:spcPts val="0"/>
              </a:spcBef>
              <a:spcAft>
                <a:spcPts val="0"/>
              </a:spcAft>
              <a:buSzPts val="1900"/>
              <a:buChar char="○"/>
              <a:defRPr/>
            </a:lvl8pPr>
            <a:lvl9pPr marL="4114800" lvl="8" indent="-349250">
              <a:spcBef>
                <a:spcPts val="0"/>
              </a:spcBef>
              <a:spcAft>
                <a:spcPts val="0"/>
              </a:spcAft>
              <a:buSzPts val="1900"/>
              <a:buChar char="■"/>
              <a:defRPr/>
            </a:lvl9pPr>
          </a:lstStyle>
          <a:p>
            <a:endParaRPr/>
          </a:p>
        </p:txBody>
      </p:sp>
      <p:sp>
        <p:nvSpPr>
          <p:cNvPr id="40" name="Google Shape;40;g35f601d9d45_0_30"/>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g35f601d9d45_0_36"/>
          <p:cNvSpPr txBox="1">
            <a:spLocks noGrp="1"/>
          </p:cNvSpPr>
          <p:nvPr>
            <p:ph type="body" idx="1"/>
          </p:nvPr>
        </p:nvSpPr>
        <p:spPr>
          <a:xfrm>
            <a:off x="415600" y="5640767"/>
            <a:ext cx="7998300" cy="806700"/>
          </a:xfrm>
          <a:prstGeom prst="rect">
            <a:avLst/>
          </a:prstGeom>
        </p:spPr>
        <p:txBody>
          <a:bodyPr spcFirstLastPara="1" wrap="square" lIns="121900" tIns="121900" rIns="121900" bIns="121900" anchor="ctr" anchorCtr="0">
            <a:normAutofit/>
          </a:bodyPr>
          <a:lstStyle>
            <a:lvl1pPr marL="457200" lvl="0" indent="-228600">
              <a:lnSpc>
                <a:spcPct val="100000"/>
              </a:lnSpc>
              <a:spcBef>
                <a:spcPts val="0"/>
              </a:spcBef>
              <a:spcAft>
                <a:spcPts val="0"/>
              </a:spcAft>
              <a:buSzPts val="2400"/>
              <a:buNone/>
              <a:defRPr/>
            </a:lvl1pPr>
          </a:lstStyle>
          <a:p>
            <a:endParaRPr/>
          </a:p>
        </p:txBody>
      </p:sp>
      <p:sp>
        <p:nvSpPr>
          <p:cNvPr id="43" name="Google Shape;43;g35f601d9d45_0_36"/>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g35f601d9d45_0_0"/>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lvl="0">
              <a:spcBef>
                <a:spcPts val="0"/>
              </a:spcBef>
              <a:spcAft>
                <a:spcPts val="0"/>
              </a:spcAft>
              <a:buClr>
                <a:schemeClr val="dk1"/>
              </a:buClr>
              <a:buSzPts val="3700"/>
              <a:buNone/>
              <a:defRPr sz="3700">
                <a:solidFill>
                  <a:schemeClr val="dk1"/>
                </a:solidFill>
              </a:defRPr>
            </a:lvl1pPr>
            <a:lvl2pPr lvl="1">
              <a:spcBef>
                <a:spcPts val="0"/>
              </a:spcBef>
              <a:spcAft>
                <a:spcPts val="0"/>
              </a:spcAft>
              <a:buClr>
                <a:schemeClr val="dk1"/>
              </a:buClr>
              <a:buSzPts val="3700"/>
              <a:buNone/>
              <a:defRPr sz="3700">
                <a:solidFill>
                  <a:schemeClr val="dk1"/>
                </a:solidFill>
              </a:defRPr>
            </a:lvl2pPr>
            <a:lvl3pPr lvl="2">
              <a:spcBef>
                <a:spcPts val="0"/>
              </a:spcBef>
              <a:spcAft>
                <a:spcPts val="0"/>
              </a:spcAft>
              <a:buClr>
                <a:schemeClr val="dk1"/>
              </a:buClr>
              <a:buSzPts val="3700"/>
              <a:buNone/>
              <a:defRPr sz="3700">
                <a:solidFill>
                  <a:schemeClr val="dk1"/>
                </a:solidFill>
              </a:defRPr>
            </a:lvl3pPr>
            <a:lvl4pPr lvl="3">
              <a:spcBef>
                <a:spcPts val="0"/>
              </a:spcBef>
              <a:spcAft>
                <a:spcPts val="0"/>
              </a:spcAft>
              <a:buClr>
                <a:schemeClr val="dk1"/>
              </a:buClr>
              <a:buSzPts val="3700"/>
              <a:buNone/>
              <a:defRPr sz="3700">
                <a:solidFill>
                  <a:schemeClr val="dk1"/>
                </a:solidFill>
              </a:defRPr>
            </a:lvl4pPr>
            <a:lvl5pPr lvl="4">
              <a:spcBef>
                <a:spcPts val="0"/>
              </a:spcBef>
              <a:spcAft>
                <a:spcPts val="0"/>
              </a:spcAft>
              <a:buClr>
                <a:schemeClr val="dk1"/>
              </a:buClr>
              <a:buSzPts val="3700"/>
              <a:buNone/>
              <a:defRPr sz="3700">
                <a:solidFill>
                  <a:schemeClr val="dk1"/>
                </a:solidFill>
              </a:defRPr>
            </a:lvl5pPr>
            <a:lvl6pPr lvl="5">
              <a:spcBef>
                <a:spcPts val="0"/>
              </a:spcBef>
              <a:spcAft>
                <a:spcPts val="0"/>
              </a:spcAft>
              <a:buClr>
                <a:schemeClr val="dk1"/>
              </a:buClr>
              <a:buSzPts val="3700"/>
              <a:buNone/>
              <a:defRPr sz="3700">
                <a:solidFill>
                  <a:schemeClr val="dk1"/>
                </a:solidFill>
              </a:defRPr>
            </a:lvl6pPr>
            <a:lvl7pPr lvl="6">
              <a:spcBef>
                <a:spcPts val="0"/>
              </a:spcBef>
              <a:spcAft>
                <a:spcPts val="0"/>
              </a:spcAft>
              <a:buClr>
                <a:schemeClr val="dk1"/>
              </a:buClr>
              <a:buSzPts val="3700"/>
              <a:buNone/>
              <a:defRPr sz="3700">
                <a:solidFill>
                  <a:schemeClr val="dk1"/>
                </a:solidFill>
              </a:defRPr>
            </a:lvl7pPr>
            <a:lvl8pPr lvl="7">
              <a:spcBef>
                <a:spcPts val="0"/>
              </a:spcBef>
              <a:spcAft>
                <a:spcPts val="0"/>
              </a:spcAft>
              <a:buClr>
                <a:schemeClr val="dk1"/>
              </a:buClr>
              <a:buSzPts val="3700"/>
              <a:buNone/>
              <a:defRPr sz="3700">
                <a:solidFill>
                  <a:schemeClr val="dk1"/>
                </a:solidFill>
              </a:defRPr>
            </a:lvl8pPr>
            <a:lvl9pPr lvl="8">
              <a:spcBef>
                <a:spcPts val="0"/>
              </a:spcBef>
              <a:spcAft>
                <a:spcPts val="0"/>
              </a:spcAft>
              <a:buClr>
                <a:schemeClr val="dk1"/>
              </a:buClr>
              <a:buSzPts val="3700"/>
              <a:buNone/>
              <a:defRPr sz="3700">
                <a:solidFill>
                  <a:schemeClr val="dk1"/>
                </a:solidFill>
              </a:defRPr>
            </a:lvl9pPr>
          </a:lstStyle>
          <a:p>
            <a:endParaRPr/>
          </a:p>
        </p:txBody>
      </p:sp>
      <p:sp>
        <p:nvSpPr>
          <p:cNvPr id="7" name="Google Shape;7;g35f601d9d45_0_0"/>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rmAutofit/>
          </a:bodyPr>
          <a:lstStyle>
            <a:lvl1pPr marL="457200" lvl="0" indent="-381000">
              <a:lnSpc>
                <a:spcPct val="115000"/>
              </a:lnSpc>
              <a:spcBef>
                <a:spcPts val="0"/>
              </a:spcBef>
              <a:spcAft>
                <a:spcPts val="0"/>
              </a:spcAft>
              <a:buClr>
                <a:schemeClr val="dk2"/>
              </a:buClr>
              <a:buSzPts val="2400"/>
              <a:buChar char="●"/>
              <a:defRPr sz="2400">
                <a:solidFill>
                  <a:schemeClr val="dk2"/>
                </a:solidFill>
              </a:defRPr>
            </a:lvl1pPr>
            <a:lvl2pPr marL="914400" lvl="1" indent="-349250">
              <a:lnSpc>
                <a:spcPct val="115000"/>
              </a:lnSpc>
              <a:spcBef>
                <a:spcPts val="0"/>
              </a:spcBef>
              <a:spcAft>
                <a:spcPts val="0"/>
              </a:spcAft>
              <a:buClr>
                <a:schemeClr val="dk2"/>
              </a:buClr>
              <a:buSzPts val="1900"/>
              <a:buChar char="○"/>
              <a:defRPr sz="1900">
                <a:solidFill>
                  <a:schemeClr val="dk2"/>
                </a:solidFill>
              </a:defRPr>
            </a:lvl2pPr>
            <a:lvl3pPr marL="1371600" lvl="2" indent="-349250">
              <a:lnSpc>
                <a:spcPct val="115000"/>
              </a:lnSpc>
              <a:spcBef>
                <a:spcPts val="0"/>
              </a:spcBef>
              <a:spcAft>
                <a:spcPts val="0"/>
              </a:spcAft>
              <a:buClr>
                <a:schemeClr val="dk2"/>
              </a:buClr>
              <a:buSzPts val="1900"/>
              <a:buChar char="■"/>
              <a:defRPr sz="1900">
                <a:solidFill>
                  <a:schemeClr val="dk2"/>
                </a:solidFill>
              </a:defRPr>
            </a:lvl3pPr>
            <a:lvl4pPr marL="1828800" lvl="3" indent="-349250">
              <a:lnSpc>
                <a:spcPct val="115000"/>
              </a:lnSpc>
              <a:spcBef>
                <a:spcPts val="0"/>
              </a:spcBef>
              <a:spcAft>
                <a:spcPts val="0"/>
              </a:spcAft>
              <a:buClr>
                <a:schemeClr val="dk2"/>
              </a:buClr>
              <a:buSzPts val="1900"/>
              <a:buChar char="●"/>
              <a:defRPr sz="1900">
                <a:solidFill>
                  <a:schemeClr val="dk2"/>
                </a:solidFill>
              </a:defRPr>
            </a:lvl4pPr>
            <a:lvl5pPr marL="2286000" lvl="4" indent="-349250">
              <a:lnSpc>
                <a:spcPct val="115000"/>
              </a:lnSpc>
              <a:spcBef>
                <a:spcPts val="0"/>
              </a:spcBef>
              <a:spcAft>
                <a:spcPts val="0"/>
              </a:spcAft>
              <a:buClr>
                <a:schemeClr val="dk2"/>
              </a:buClr>
              <a:buSzPts val="1900"/>
              <a:buChar char="○"/>
              <a:defRPr sz="1900">
                <a:solidFill>
                  <a:schemeClr val="dk2"/>
                </a:solidFill>
              </a:defRPr>
            </a:lvl5pPr>
            <a:lvl6pPr marL="2743200" lvl="5" indent="-349250">
              <a:lnSpc>
                <a:spcPct val="115000"/>
              </a:lnSpc>
              <a:spcBef>
                <a:spcPts val="0"/>
              </a:spcBef>
              <a:spcAft>
                <a:spcPts val="0"/>
              </a:spcAft>
              <a:buClr>
                <a:schemeClr val="dk2"/>
              </a:buClr>
              <a:buSzPts val="1900"/>
              <a:buChar char="■"/>
              <a:defRPr sz="1900">
                <a:solidFill>
                  <a:schemeClr val="dk2"/>
                </a:solidFill>
              </a:defRPr>
            </a:lvl6pPr>
            <a:lvl7pPr marL="3200400" lvl="6" indent="-349250">
              <a:lnSpc>
                <a:spcPct val="115000"/>
              </a:lnSpc>
              <a:spcBef>
                <a:spcPts val="0"/>
              </a:spcBef>
              <a:spcAft>
                <a:spcPts val="0"/>
              </a:spcAft>
              <a:buClr>
                <a:schemeClr val="dk2"/>
              </a:buClr>
              <a:buSzPts val="1900"/>
              <a:buChar char="●"/>
              <a:defRPr sz="1900">
                <a:solidFill>
                  <a:schemeClr val="dk2"/>
                </a:solidFill>
              </a:defRPr>
            </a:lvl7pPr>
            <a:lvl8pPr marL="3657600" lvl="7" indent="-349250">
              <a:lnSpc>
                <a:spcPct val="115000"/>
              </a:lnSpc>
              <a:spcBef>
                <a:spcPts val="0"/>
              </a:spcBef>
              <a:spcAft>
                <a:spcPts val="0"/>
              </a:spcAft>
              <a:buClr>
                <a:schemeClr val="dk2"/>
              </a:buClr>
              <a:buSzPts val="1900"/>
              <a:buChar char="○"/>
              <a:defRPr sz="1900">
                <a:solidFill>
                  <a:schemeClr val="dk2"/>
                </a:solidFill>
              </a:defRPr>
            </a:lvl8pPr>
            <a:lvl9pPr marL="4114800" lvl="8" indent="-349250">
              <a:lnSpc>
                <a:spcPct val="115000"/>
              </a:lnSpc>
              <a:spcBef>
                <a:spcPts val="0"/>
              </a:spcBef>
              <a:spcAft>
                <a:spcPts val="0"/>
              </a:spcAft>
              <a:buClr>
                <a:schemeClr val="dk2"/>
              </a:buClr>
              <a:buSzPts val="1900"/>
              <a:buChar char="■"/>
              <a:defRPr sz="1900">
                <a:solidFill>
                  <a:schemeClr val="dk2"/>
                </a:solidFill>
              </a:defRPr>
            </a:lvl9pPr>
          </a:lstStyle>
          <a:p>
            <a:endParaRPr/>
          </a:p>
        </p:txBody>
      </p:sp>
      <p:sp>
        <p:nvSpPr>
          <p:cNvPr id="8" name="Google Shape;8;g35f601d9d45_0_0"/>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yH2T6a_2gBo" TargetMode="External"/><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
          <p:cNvSpPr txBox="1">
            <a:spLocks noGrp="1"/>
          </p:cNvSpPr>
          <p:nvPr>
            <p:ph type="ctrTitle"/>
          </p:nvPr>
        </p:nvSpPr>
        <p:spPr>
          <a:prstGeom prst="rect">
            <a:avLst/>
          </a:prstGeom>
          <a:noFill/>
          <a:ln>
            <a:noFill/>
          </a:ln>
        </p:spPr>
        <p:txBody>
          <a:bodyPr spcFirstLastPara="1" wrap="square" lIns="68569" tIns="34275" rIns="68569" bIns="34275" anchor="ctr" anchorCtr="0">
            <a:normAutofit/>
          </a:bodyPr>
          <a:lstStyle/>
          <a:p>
            <a:pPr algn="l">
              <a:buSzPts val="6600"/>
            </a:pPr>
            <a:r>
              <a:rPr lang="en-GB" sz="4950" b="1" dirty="0"/>
              <a:t>Frankenstein </a:t>
            </a:r>
            <a:endParaRPr sz="4950" b="1" dirty="0"/>
          </a:p>
        </p:txBody>
      </p:sp>
      <p:sp>
        <p:nvSpPr>
          <p:cNvPr id="61" name="Google Shape;61;p1"/>
          <p:cNvSpPr txBox="1">
            <a:spLocks noGrp="1"/>
          </p:cNvSpPr>
          <p:nvPr>
            <p:ph type="subTitle" idx="1"/>
          </p:nvPr>
        </p:nvSpPr>
        <p:spPr>
          <a:prstGeom prst="rect">
            <a:avLst/>
          </a:prstGeom>
          <a:noFill/>
          <a:ln>
            <a:noFill/>
          </a:ln>
        </p:spPr>
        <p:txBody>
          <a:bodyPr spcFirstLastPara="1" wrap="square" lIns="68569" tIns="34275" rIns="68569" bIns="34275" anchor="t" anchorCtr="0">
            <a:normAutofit/>
          </a:bodyPr>
          <a:lstStyle/>
          <a:p>
            <a:pPr marL="0" indent="0" algn="l">
              <a:buSzPts val="2000"/>
            </a:pPr>
            <a:r>
              <a:rPr lang="en-GB" dirty="0"/>
              <a:t>CHAPTER 7: Victor’s Narrative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g35f5fe057d9_0_5"/>
          <p:cNvSpPr txBox="1">
            <a:spLocks noGrp="1"/>
          </p:cNvSpPr>
          <p:nvPr>
            <p:ph type="title"/>
          </p:nvPr>
        </p:nvSpPr>
        <p:spPr>
          <a:xfrm>
            <a:off x="3009900" y="971789"/>
            <a:ext cx="4343400" cy="1028700"/>
          </a:xfrm>
          <a:prstGeom prst="rect">
            <a:avLst/>
          </a:prstGeom>
        </p:spPr>
        <p:txBody>
          <a:bodyPr spcFirstLastPara="1" wrap="square" lIns="68569" tIns="34275" rIns="68569" bIns="34275" anchor="b" anchorCtr="0">
            <a:normAutofit fontScale="90000"/>
          </a:bodyPr>
          <a:lstStyle/>
          <a:p>
            <a:r>
              <a:rPr lang="en-GB" dirty="0"/>
              <a:t>NOTES TO TEACHERS</a:t>
            </a:r>
          </a:p>
        </p:txBody>
      </p:sp>
      <p:sp>
        <p:nvSpPr>
          <p:cNvPr id="67" name="Google Shape;67;g35f5fe057d9_0_5"/>
          <p:cNvSpPr txBox="1">
            <a:spLocks noGrp="1"/>
          </p:cNvSpPr>
          <p:nvPr>
            <p:ph type="body" idx="1"/>
          </p:nvPr>
        </p:nvSpPr>
        <p:spPr>
          <a:xfrm>
            <a:off x="3009900" y="2171701"/>
            <a:ext cx="5715000" cy="3280275"/>
          </a:xfrm>
          <a:prstGeom prst="rect">
            <a:avLst/>
          </a:prstGeom>
        </p:spPr>
        <p:txBody>
          <a:bodyPr spcFirstLastPara="1" wrap="square" lIns="68569" tIns="34275" rIns="68569" bIns="34275" anchor="t" anchorCtr="0">
            <a:normAutofit fontScale="85000" lnSpcReduction="20000"/>
          </a:bodyPr>
          <a:lstStyle/>
          <a:p>
            <a:pPr marL="0" indent="0">
              <a:spcBef>
                <a:spcPts val="270"/>
              </a:spcBef>
              <a:buNone/>
            </a:pPr>
            <a:r>
              <a:rPr lang="en-GB" dirty="0"/>
              <a:t>These were originally made for teaching AQA AS and A-Level Language and Literature courses. </a:t>
            </a:r>
            <a:endParaRPr dirty="0"/>
          </a:p>
          <a:p>
            <a:pPr marL="0" indent="0">
              <a:spcBef>
                <a:spcPts val="450"/>
              </a:spcBef>
              <a:buNone/>
            </a:pPr>
            <a:endParaRPr lang="en-GB" dirty="0"/>
          </a:p>
          <a:p>
            <a:pPr marL="0" indent="0">
              <a:spcBef>
                <a:spcPts val="450"/>
              </a:spcBef>
              <a:buNone/>
            </a:pPr>
            <a:r>
              <a:rPr lang="en-GB" dirty="0"/>
              <a:t>Hopefully, with some editing, they can be adaptable to:</a:t>
            </a:r>
            <a:endParaRPr dirty="0"/>
          </a:p>
          <a:p>
            <a:pPr marL="214313" indent="-214313">
              <a:spcBef>
                <a:spcPts val="450"/>
              </a:spcBef>
            </a:pPr>
            <a:r>
              <a:rPr lang="en-GB" dirty="0"/>
              <a:t>your exam board</a:t>
            </a:r>
            <a:endParaRPr dirty="0"/>
          </a:p>
          <a:p>
            <a:pPr marL="214313" indent="-214313">
              <a:spcBef>
                <a:spcPts val="450"/>
              </a:spcBef>
            </a:pPr>
            <a:r>
              <a:rPr lang="en-GB" dirty="0"/>
              <a:t>your Year 12 or 13 cohorts</a:t>
            </a:r>
            <a:endParaRPr dirty="0"/>
          </a:p>
          <a:p>
            <a:pPr marL="214313" indent="-214313">
              <a:spcBef>
                <a:spcPts val="450"/>
              </a:spcBef>
            </a:pPr>
            <a:r>
              <a:rPr lang="en-GB" dirty="0"/>
              <a:t>how you wish to teach your groups.</a:t>
            </a:r>
            <a:endParaRPr dirty="0"/>
          </a:p>
          <a:p>
            <a:pPr marL="0" indent="0">
              <a:spcBef>
                <a:spcPts val="450"/>
              </a:spcBef>
              <a:spcAft>
                <a:spcPts val="450"/>
              </a:spcAft>
              <a:buNone/>
            </a:pPr>
            <a:r>
              <a:rPr lang="en-GB" dirty="0"/>
              <a:t>  </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3"/>
          <p:cNvSpPr txBox="1">
            <a:spLocks noGrp="1"/>
          </p:cNvSpPr>
          <p:nvPr>
            <p:ph type="title"/>
          </p:nvPr>
        </p:nvSpPr>
        <p:spPr>
          <a:xfrm>
            <a:off x="1947466" y="570322"/>
            <a:ext cx="10405899" cy="128089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68DBA"/>
              </a:buClr>
              <a:buSzPts val="3600"/>
              <a:buFont typeface="Century Gothic"/>
              <a:buNone/>
            </a:pPr>
            <a:r>
              <a:rPr lang="en-GB" dirty="0"/>
              <a:t>NOTES AND QUESTIONS</a:t>
            </a:r>
          </a:p>
        </p:txBody>
      </p:sp>
      <p:sp>
        <p:nvSpPr>
          <p:cNvPr id="75" name="Google Shape;75;p3"/>
          <p:cNvSpPr txBox="1">
            <a:spLocks noGrp="1"/>
          </p:cNvSpPr>
          <p:nvPr>
            <p:ph type="body" idx="1"/>
          </p:nvPr>
        </p:nvSpPr>
        <p:spPr>
          <a:xfrm>
            <a:off x="655650" y="1450478"/>
            <a:ext cx="10880700" cy="5248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SzPct val="100000"/>
              <a:buNone/>
            </a:pPr>
            <a:r>
              <a:rPr lang="en-GB" sz="2000" b="1" u="sng" dirty="0"/>
              <a:t>Dark doubles</a:t>
            </a:r>
            <a:endParaRPr sz="2000" u="sng" dirty="0"/>
          </a:p>
          <a:p>
            <a:pPr marL="342900" lvl="0" indent="-342900" algn="l" rtl="0">
              <a:spcBef>
                <a:spcPts val="1000"/>
              </a:spcBef>
              <a:spcAft>
                <a:spcPts val="0"/>
              </a:spcAft>
              <a:buSzPct val="75000"/>
              <a:buChar char="●"/>
            </a:pPr>
            <a:r>
              <a:rPr lang="en-GB" sz="2000" dirty="0"/>
              <a:t>Here for the first time, we directly encounter the idea that the Creature may be Victor’s </a:t>
            </a:r>
            <a:r>
              <a:rPr lang="en-GB" sz="2000" b="1" dirty="0"/>
              <a:t>double</a:t>
            </a:r>
            <a:r>
              <a:rPr lang="en-GB" sz="2000" dirty="0"/>
              <a:t> – an externalisation of the darker side of the self as a </a:t>
            </a:r>
            <a:r>
              <a:rPr lang="en-GB" sz="2000" b="1" dirty="0"/>
              <a:t>repressed</a:t>
            </a:r>
            <a:r>
              <a:rPr lang="en-GB" sz="2000" dirty="0"/>
              <a:t> part of the </a:t>
            </a:r>
            <a:r>
              <a:rPr lang="en-GB" sz="2000" b="1" dirty="0"/>
              <a:t>psyche</a:t>
            </a:r>
            <a:r>
              <a:rPr lang="en-GB" sz="2000" dirty="0"/>
              <a:t>.</a:t>
            </a:r>
            <a:endParaRPr sz="2000" dirty="0"/>
          </a:p>
          <a:p>
            <a:pPr marL="342900" lvl="0" indent="-342900" algn="l" rtl="0">
              <a:spcBef>
                <a:spcPts val="1000"/>
              </a:spcBef>
              <a:spcAft>
                <a:spcPts val="0"/>
              </a:spcAft>
              <a:buSzPct val="75000"/>
              <a:buChar char="●"/>
            </a:pPr>
            <a:r>
              <a:rPr lang="en-GB" sz="2000" b="1" dirty="0"/>
              <a:t>Find examples from the text that support this view.</a:t>
            </a:r>
            <a:endParaRPr sz="2000" dirty="0"/>
          </a:p>
          <a:p>
            <a:pPr marL="342900" lvl="0" indent="-342900" algn="l" rtl="0">
              <a:spcBef>
                <a:spcPts val="1000"/>
              </a:spcBef>
              <a:spcAft>
                <a:spcPts val="0"/>
              </a:spcAft>
              <a:buSzPct val="75000"/>
              <a:buChar char="●"/>
            </a:pPr>
            <a:r>
              <a:rPr lang="en-GB" sz="2000" b="1" dirty="0"/>
              <a:t>What kind of language is used, and why, in order to convey the notion of ‘the double’ to the reader? </a:t>
            </a:r>
            <a:endParaRPr sz="2000" dirty="0"/>
          </a:p>
          <a:p>
            <a:pPr marL="342900" lvl="0" indent="-342900" algn="l" rtl="0">
              <a:spcBef>
                <a:spcPts val="1000"/>
              </a:spcBef>
              <a:spcAft>
                <a:spcPts val="0"/>
              </a:spcAft>
              <a:buSzPct val="75000"/>
              <a:buChar char="●"/>
            </a:pPr>
            <a:r>
              <a:rPr lang="en-GB" sz="2000" dirty="0"/>
              <a:t>Even the </a:t>
            </a:r>
            <a:r>
              <a:rPr lang="en-GB" sz="2000" b="1" dirty="0"/>
              <a:t>landscape</a:t>
            </a:r>
            <a:r>
              <a:rPr lang="en-GB" sz="2000" dirty="0"/>
              <a:t> has a </a:t>
            </a:r>
            <a:r>
              <a:rPr lang="en-GB" sz="2000" b="1" dirty="0"/>
              <a:t>sense </a:t>
            </a:r>
            <a:r>
              <a:rPr lang="en-GB" sz="2000" dirty="0"/>
              <a:t>of </a:t>
            </a:r>
            <a:r>
              <a:rPr lang="en-GB" sz="2000" b="1" dirty="0"/>
              <a:t>duality </a:t>
            </a:r>
            <a:r>
              <a:rPr lang="en-GB" sz="2000" dirty="0"/>
              <a:t>and it reflects the emergence of  a darker side. </a:t>
            </a:r>
            <a:endParaRPr sz="2000" dirty="0"/>
          </a:p>
          <a:p>
            <a:pPr marL="342900" lvl="0" indent="-342900" algn="l" rtl="0">
              <a:spcBef>
                <a:spcPts val="1000"/>
              </a:spcBef>
              <a:spcAft>
                <a:spcPts val="0"/>
              </a:spcAft>
              <a:buSzPct val="75000"/>
              <a:buChar char="●"/>
            </a:pPr>
            <a:r>
              <a:rPr lang="en-GB" sz="2000" b="1" dirty="0"/>
              <a:t>Find examples of Shelley’s use of both the Romantic and Gothic sublime in this chapter. Where and when is it used, and why? What is the effect upon Victor? The reader? The narrative?  </a:t>
            </a:r>
            <a:endParaRPr sz="20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4"/>
          <p:cNvSpPr txBox="1">
            <a:spLocks noGrp="1"/>
          </p:cNvSpPr>
          <p:nvPr>
            <p:ph type="title"/>
          </p:nvPr>
        </p:nvSpPr>
        <p:spPr>
          <a:xfrm>
            <a:off x="2592925" y="624110"/>
            <a:ext cx="8911687" cy="128089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68DBA"/>
              </a:buClr>
              <a:buSzPts val="3600"/>
              <a:buFont typeface="Century Gothic"/>
              <a:buNone/>
            </a:pPr>
            <a:r>
              <a:rPr lang="en-GB" dirty="0"/>
              <a:t>HERE BE MONSTERS</a:t>
            </a:r>
          </a:p>
        </p:txBody>
      </p:sp>
      <p:sp>
        <p:nvSpPr>
          <p:cNvPr id="81" name="Google Shape;81;p4"/>
          <p:cNvSpPr txBox="1">
            <a:spLocks noGrp="1"/>
          </p:cNvSpPr>
          <p:nvPr>
            <p:ph type="body" idx="1"/>
          </p:nvPr>
        </p:nvSpPr>
        <p:spPr>
          <a:xfrm>
            <a:off x="925150" y="1570625"/>
            <a:ext cx="10579500" cy="4837800"/>
          </a:xfrm>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SzPts val="1800"/>
              <a:buChar char="●"/>
            </a:pPr>
            <a:r>
              <a:rPr lang="en-GB" dirty="0"/>
              <a:t>Shelley’s use of the landscape and weather could, on one level, be viewed </a:t>
            </a:r>
            <a:r>
              <a:rPr lang="en-GB" b="1" dirty="0"/>
              <a:t>as pathetic fallacy.</a:t>
            </a:r>
            <a:endParaRPr dirty="0"/>
          </a:p>
          <a:p>
            <a:pPr marL="342900" lvl="0" indent="-342900" algn="l" rtl="0">
              <a:spcBef>
                <a:spcPts val="1000"/>
              </a:spcBef>
              <a:spcAft>
                <a:spcPts val="0"/>
              </a:spcAft>
              <a:buSzPts val="1800"/>
              <a:buChar char="●"/>
            </a:pPr>
            <a:r>
              <a:rPr lang="en-GB" dirty="0"/>
              <a:t>However, a </a:t>
            </a:r>
            <a:r>
              <a:rPr lang="en-GB" b="1" dirty="0"/>
              <a:t>change</a:t>
            </a:r>
            <a:r>
              <a:rPr lang="en-GB" dirty="0"/>
              <a:t> in</a:t>
            </a:r>
            <a:r>
              <a:rPr lang="en-GB" b="1" dirty="0"/>
              <a:t> weather signifies</a:t>
            </a:r>
            <a:r>
              <a:rPr lang="en-GB" dirty="0"/>
              <a:t> much more than this, it signals the emergence of the monster (and is typical in Gothic texts), so also anticipates the emergence of Victor’s other, darker self. </a:t>
            </a:r>
            <a:endParaRPr dirty="0"/>
          </a:p>
          <a:p>
            <a:pPr marL="342900" lvl="0" indent="-342900" algn="l" rtl="0">
              <a:spcBef>
                <a:spcPts val="1000"/>
              </a:spcBef>
              <a:spcAft>
                <a:spcPts val="0"/>
              </a:spcAft>
              <a:buSzPts val="1800"/>
              <a:buChar char="●"/>
            </a:pPr>
            <a:r>
              <a:rPr lang="en-GB" dirty="0"/>
              <a:t>Victor appears much like a guilt-ridden murderer visiting the scene of his crime – </a:t>
            </a:r>
            <a:r>
              <a:rPr lang="en-GB" b="1" dirty="0"/>
              <a:t>find evidence in the text to support this.</a:t>
            </a:r>
            <a:endParaRPr dirty="0"/>
          </a:p>
          <a:p>
            <a:pPr marL="342900" lvl="0" indent="-342900" algn="l" rtl="0">
              <a:spcBef>
                <a:spcPts val="1000"/>
              </a:spcBef>
              <a:spcAft>
                <a:spcPts val="0"/>
              </a:spcAft>
              <a:buSzPts val="1800"/>
              <a:buChar char="●"/>
            </a:pPr>
            <a:r>
              <a:rPr lang="en-GB" dirty="0"/>
              <a:t>Literally, the lightning reveals the figure of the monster, but </a:t>
            </a:r>
            <a:r>
              <a:rPr lang="en-GB" b="1" dirty="0"/>
              <a:t>what might this mean metaphorically, and symbolically? </a:t>
            </a:r>
            <a:endParaRPr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5"/>
          <p:cNvSpPr txBox="1">
            <a:spLocks noGrp="1"/>
          </p:cNvSpPr>
          <p:nvPr>
            <p:ph type="title"/>
          </p:nvPr>
        </p:nvSpPr>
        <p:spPr>
          <a:xfrm>
            <a:off x="2194640" y="570621"/>
            <a:ext cx="8911800" cy="7833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68DBA"/>
              </a:buClr>
              <a:buSzPts val="3600"/>
              <a:buFont typeface="Century Gothic"/>
              <a:buNone/>
            </a:pPr>
            <a:r>
              <a:rPr lang="en-GB" dirty="0"/>
              <a:t>LANGUAGE AND ‘THE OTHER’</a:t>
            </a:r>
          </a:p>
        </p:txBody>
      </p:sp>
      <p:sp>
        <p:nvSpPr>
          <p:cNvPr id="87" name="Google Shape;87;p5"/>
          <p:cNvSpPr txBox="1">
            <a:spLocks noGrp="1"/>
          </p:cNvSpPr>
          <p:nvPr>
            <p:ph type="body" idx="1"/>
          </p:nvPr>
        </p:nvSpPr>
        <p:spPr>
          <a:xfrm>
            <a:off x="294775" y="1484775"/>
            <a:ext cx="7380900" cy="5265600"/>
          </a:xfrm>
          <a:prstGeom prst="rect">
            <a:avLst/>
          </a:prstGeom>
          <a:noFill/>
          <a:ln>
            <a:noFill/>
          </a:ln>
        </p:spPr>
        <p:txBody>
          <a:bodyPr spcFirstLastPara="1" wrap="square" lIns="91425" tIns="45700" rIns="91425" bIns="45700" anchor="t" anchorCtr="0">
            <a:normAutofit fontScale="85000" lnSpcReduction="20000"/>
          </a:bodyPr>
          <a:lstStyle/>
          <a:p>
            <a:pPr marL="17145" lvl="0" indent="0" algn="l" rtl="0">
              <a:spcBef>
                <a:spcPts val="0"/>
              </a:spcBef>
              <a:spcAft>
                <a:spcPts val="0"/>
              </a:spcAft>
              <a:buSzPct val="75000"/>
              <a:buNone/>
            </a:pPr>
            <a:r>
              <a:rPr lang="en-GB" b="1" dirty="0"/>
              <a:t>Humans</a:t>
            </a:r>
            <a:r>
              <a:rPr lang="en-GB" dirty="0"/>
              <a:t> can </a:t>
            </a:r>
            <a:r>
              <a:rPr lang="en-GB" b="1" dirty="0"/>
              <a:t>create monsters </a:t>
            </a:r>
            <a:r>
              <a:rPr lang="en-GB" dirty="0"/>
              <a:t>through their </a:t>
            </a:r>
            <a:r>
              <a:rPr lang="en-GB" b="1" dirty="0"/>
              <a:t>use of language</a:t>
            </a:r>
            <a:r>
              <a:rPr lang="en-GB" dirty="0"/>
              <a:t> and it can be </a:t>
            </a:r>
            <a:r>
              <a:rPr lang="en-GB" b="1" dirty="0"/>
              <a:t>used deliberately </a:t>
            </a:r>
            <a:r>
              <a:rPr lang="en-GB" dirty="0"/>
              <a:t>to </a:t>
            </a:r>
            <a:r>
              <a:rPr lang="en-GB" b="1" dirty="0"/>
              <a:t>separate humans from </a:t>
            </a:r>
            <a:r>
              <a:rPr lang="en-GB" dirty="0"/>
              <a:t>the </a:t>
            </a:r>
            <a:r>
              <a:rPr lang="en-GB" b="1" dirty="0"/>
              <a:t>animalistic or demonic</a:t>
            </a:r>
            <a:r>
              <a:rPr lang="en-GB" dirty="0"/>
              <a:t>. This makes </a:t>
            </a:r>
            <a:r>
              <a:rPr lang="en-GB" b="1" dirty="0"/>
              <a:t>humans superior</a:t>
            </a:r>
            <a:r>
              <a:rPr lang="en-GB" dirty="0"/>
              <a:t>, and ‘</a:t>
            </a:r>
            <a:r>
              <a:rPr lang="en-GB" b="1" dirty="0"/>
              <a:t>the Other’ inferior </a:t>
            </a:r>
            <a:r>
              <a:rPr lang="en-GB" dirty="0"/>
              <a:t>and </a:t>
            </a:r>
            <a:r>
              <a:rPr lang="en-GB" b="1" dirty="0"/>
              <a:t>de-humanised. </a:t>
            </a:r>
            <a:endParaRPr dirty="0"/>
          </a:p>
          <a:p>
            <a:pPr marL="17145" lvl="0" indent="0" algn="l" rtl="0">
              <a:spcBef>
                <a:spcPts val="1000"/>
              </a:spcBef>
              <a:spcAft>
                <a:spcPts val="0"/>
              </a:spcAft>
              <a:buSzPct val="75000"/>
              <a:buNone/>
            </a:pPr>
            <a:r>
              <a:rPr lang="en-GB" b="1" u="sng" dirty="0"/>
              <a:t>Locate and collate all the different terms Victor uses to describe his creation e.g. ‘daemon’ from Chapter 5 to Chapter 7.</a:t>
            </a:r>
            <a:endParaRPr dirty="0"/>
          </a:p>
          <a:p>
            <a:pPr marL="342900" lvl="0" indent="-325755" algn="l" rtl="0">
              <a:spcBef>
                <a:spcPts val="1000"/>
              </a:spcBef>
              <a:spcAft>
                <a:spcPts val="0"/>
              </a:spcAft>
              <a:buSzPct val="75000"/>
              <a:buChar char="●"/>
            </a:pPr>
            <a:r>
              <a:rPr lang="en-GB" dirty="0"/>
              <a:t>If a term is used repeatedly, how often is it used, when, where and why? </a:t>
            </a:r>
            <a:endParaRPr dirty="0"/>
          </a:p>
          <a:p>
            <a:pPr marL="342900" lvl="0" indent="-325755" algn="l" rtl="0">
              <a:spcBef>
                <a:spcPts val="1000"/>
              </a:spcBef>
              <a:spcAft>
                <a:spcPts val="0"/>
              </a:spcAft>
              <a:buSzPct val="75000"/>
              <a:buChar char="●"/>
            </a:pPr>
            <a:r>
              <a:rPr lang="en-GB" dirty="0"/>
              <a:t>Does this create some kind of semantic field? If so, what kind and what does this semantic field do? </a:t>
            </a:r>
            <a:endParaRPr dirty="0"/>
          </a:p>
          <a:p>
            <a:pPr marL="342900" lvl="0" indent="-325755" algn="l" rtl="0">
              <a:spcBef>
                <a:spcPts val="1000"/>
              </a:spcBef>
              <a:spcAft>
                <a:spcPts val="0"/>
              </a:spcAft>
              <a:buSzPct val="75000"/>
              <a:buChar char="●"/>
            </a:pPr>
            <a:r>
              <a:rPr lang="en-GB" dirty="0"/>
              <a:t>The purpose of Victor’s narration here is to elicit sympathy via the ‘othering’ of his creation – does he achieve his aim? Why?</a:t>
            </a:r>
            <a:endParaRPr dirty="0"/>
          </a:p>
          <a:p>
            <a:pPr marL="342900" lvl="0" indent="-325755" algn="l" rtl="0">
              <a:spcBef>
                <a:spcPts val="1000"/>
              </a:spcBef>
              <a:spcAft>
                <a:spcPts val="0"/>
              </a:spcAft>
              <a:buSzPct val="75000"/>
              <a:buChar char="●"/>
            </a:pPr>
            <a:r>
              <a:rPr lang="en-GB" u="sng" dirty="0">
                <a:solidFill>
                  <a:schemeClr val="hlink"/>
                </a:solidFill>
                <a:hlinkClick r:id="rId3"/>
              </a:rPr>
              <a:t>https://www.youtube.com/watch?v=yH2T6a_2gBo</a:t>
            </a:r>
            <a:r>
              <a:rPr lang="en-GB" dirty="0"/>
              <a:t> </a:t>
            </a:r>
            <a:endParaRPr dirty="0"/>
          </a:p>
        </p:txBody>
      </p:sp>
      <p:pic>
        <p:nvPicPr>
          <p:cNvPr id="88" name="Google Shape;88;p5"/>
          <p:cNvPicPr preferRelativeResize="0"/>
          <p:nvPr/>
        </p:nvPicPr>
        <p:blipFill rotWithShape="1">
          <a:blip r:embed="rId4">
            <a:alphaModFix/>
          </a:blip>
          <a:srcRect/>
          <a:stretch/>
        </p:blipFill>
        <p:spPr>
          <a:xfrm>
            <a:off x="8197327" y="1571513"/>
            <a:ext cx="2657139" cy="3932566"/>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4" name="Google Shape;94;p6"/>
          <p:cNvSpPr txBox="1">
            <a:spLocks noGrp="1"/>
          </p:cNvSpPr>
          <p:nvPr>
            <p:ph type="body" idx="1"/>
          </p:nvPr>
        </p:nvSpPr>
        <p:spPr>
          <a:xfrm>
            <a:off x="631050" y="1534034"/>
            <a:ext cx="10929900" cy="4832052"/>
          </a:xfrm>
          <a:prstGeom prst="rect">
            <a:avLst/>
          </a:prstGeom>
          <a:noFill/>
          <a:ln>
            <a:noFill/>
          </a:ln>
        </p:spPr>
        <p:txBody>
          <a:bodyPr spcFirstLastPara="1" wrap="square" lIns="91425" tIns="45700" rIns="91425" bIns="45700" anchor="ctr" anchorCtr="0">
            <a:spAutoFit/>
          </a:bodyPr>
          <a:lstStyle/>
          <a:p>
            <a:pPr marR="0" lvl="0" indent="-457200" algn="l" rtl="0">
              <a:lnSpc>
                <a:spcPct val="100000"/>
              </a:lnSpc>
              <a:spcBef>
                <a:spcPts val="0"/>
              </a:spcBef>
              <a:spcAft>
                <a:spcPts val="0"/>
              </a:spcAft>
              <a:buClr>
                <a:srgbClr val="000000"/>
              </a:buClr>
              <a:buSzPts val="1800"/>
              <a:buFont typeface="+mj-lt"/>
              <a:buAutoNum type="arabicPeriod"/>
            </a:pPr>
            <a:r>
              <a:rPr lang="en-GB" sz="2000" b="0" i="0" u="none" strike="noStrike" cap="none" dirty="0">
                <a:solidFill>
                  <a:srgbClr val="000000"/>
                </a:solidFill>
              </a:rPr>
              <a:t>How does William die? </a:t>
            </a:r>
            <a:endParaRPr sz="2000" b="0" i="0" u="none" strike="noStrike" cap="none" dirty="0">
              <a:solidFill>
                <a:schemeClr val="dk1"/>
              </a:solidFill>
            </a:endParaRPr>
          </a:p>
          <a:p>
            <a:pPr marR="0" lvl="0" indent="-457200" algn="l" rtl="0">
              <a:lnSpc>
                <a:spcPct val="100000"/>
              </a:lnSpc>
              <a:spcBef>
                <a:spcPts val="0"/>
              </a:spcBef>
              <a:spcAft>
                <a:spcPts val="0"/>
              </a:spcAft>
              <a:buClr>
                <a:srgbClr val="000000"/>
              </a:buClr>
              <a:buSzPts val="1800"/>
              <a:buFont typeface="+mj-lt"/>
              <a:buAutoNum type="arabicPeriod"/>
            </a:pPr>
            <a:r>
              <a:rPr lang="en-GB" sz="2000" b="0" i="0" u="none" strike="noStrike" cap="none" dirty="0">
                <a:solidFill>
                  <a:srgbClr val="000000"/>
                </a:solidFill>
              </a:rPr>
              <a:t>Why might Elizabeth blame herself? Should we believe that she feels guilty? Why?</a:t>
            </a:r>
            <a:endParaRPr sz="2000" b="0" i="0" u="none" strike="noStrike" cap="none" dirty="0">
              <a:solidFill>
                <a:schemeClr val="dk1"/>
              </a:solidFill>
            </a:endParaRPr>
          </a:p>
          <a:p>
            <a:pPr marR="0" lvl="0" indent="-457200" algn="l" rtl="0">
              <a:lnSpc>
                <a:spcPct val="100000"/>
              </a:lnSpc>
              <a:spcBef>
                <a:spcPts val="0"/>
              </a:spcBef>
              <a:spcAft>
                <a:spcPts val="0"/>
              </a:spcAft>
              <a:buClr>
                <a:srgbClr val="000000"/>
              </a:buClr>
              <a:buSzPts val="1800"/>
              <a:buFont typeface="+mj-lt"/>
              <a:buAutoNum type="arabicPeriod"/>
            </a:pPr>
            <a:r>
              <a:rPr lang="en-GB" sz="2000" b="0" i="0" u="none" strike="noStrike" cap="none" dirty="0">
                <a:solidFill>
                  <a:srgbClr val="000000"/>
                </a:solidFill>
              </a:rPr>
              <a:t>How long has it been since Victor has been home? </a:t>
            </a:r>
            <a:endParaRPr sz="2000" b="0" i="0" u="none" strike="noStrike" cap="none" dirty="0">
              <a:solidFill>
                <a:schemeClr val="dk1"/>
              </a:solidFill>
            </a:endParaRPr>
          </a:p>
          <a:p>
            <a:pPr marR="0" lvl="0" indent="-457200" algn="l" rtl="0">
              <a:lnSpc>
                <a:spcPct val="100000"/>
              </a:lnSpc>
              <a:spcBef>
                <a:spcPts val="0"/>
              </a:spcBef>
              <a:spcAft>
                <a:spcPts val="0"/>
              </a:spcAft>
              <a:buClr>
                <a:srgbClr val="000000"/>
              </a:buClr>
              <a:buSzPts val="1800"/>
              <a:buFont typeface="+mj-lt"/>
              <a:buAutoNum type="arabicPeriod"/>
            </a:pPr>
            <a:r>
              <a:rPr lang="en-GB" sz="2000" b="0" i="0" u="none" strike="noStrike" cap="none" dirty="0">
                <a:solidFill>
                  <a:srgbClr val="000000"/>
                </a:solidFill>
              </a:rPr>
              <a:t>Contrast Victor’s feelings about the Swiss landscape during the day with how he views it at night. Why does Shelley do this? What kind of connections can be made to the Creature here? Why?</a:t>
            </a:r>
            <a:endParaRPr sz="2000" b="0" i="0" u="none" strike="noStrike" cap="none" dirty="0">
              <a:solidFill>
                <a:schemeClr val="dk1"/>
              </a:solidFill>
            </a:endParaRPr>
          </a:p>
          <a:p>
            <a:pPr marR="0" lvl="0" indent="-457200" algn="l" rtl="0">
              <a:lnSpc>
                <a:spcPct val="100000"/>
              </a:lnSpc>
              <a:spcBef>
                <a:spcPts val="0"/>
              </a:spcBef>
              <a:spcAft>
                <a:spcPts val="0"/>
              </a:spcAft>
              <a:buClr>
                <a:srgbClr val="000000"/>
              </a:buClr>
              <a:buSzPts val="1800"/>
              <a:buFont typeface="+mj-lt"/>
              <a:buAutoNum type="arabicPeriod"/>
            </a:pPr>
            <a:r>
              <a:rPr lang="en-GB" sz="2000" b="0" i="0" u="none" strike="noStrike" cap="none" dirty="0">
                <a:solidFill>
                  <a:srgbClr val="000000"/>
                </a:solidFill>
              </a:rPr>
              <a:t>Examine how the author utilizes the lightning motif as Victor returns home. </a:t>
            </a:r>
            <a:endParaRPr sz="2000" b="0" i="0" u="none" strike="noStrike" cap="none" dirty="0">
              <a:solidFill>
                <a:schemeClr val="dk1"/>
              </a:solidFill>
            </a:endParaRPr>
          </a:p>
          <a:p>
            <a:pPr marR="0" lvl="0" indent="-457200" algn="l" rtl="0">
              <a:lnSpc>
                <a:spcPct val="100000"/>
              </a:lnSpc>
              <a:spcBef>
                <a:spcPts val="0"/>
              </a:spcBef>
              <a:spcAft>
                <a:spcPts val="0"/>
              </a:spcAft>
              <a:buClr>
                <a:srgbClr val="000000"/>
              </a:buClr>
              <a:buSzPts val="1800"/>
              <a:buFont typeface="+mj-lt"/>
              <a:buAutoNum type="arabicPeriod"/>
            </a:pPr>
            <a:r>
              <a:rPr lang="en-GB" sz="2000" b="0" i="0" u="none" strike="noStrike" cap="none" dirty="0">
                <a:solidFill>
                  <a:srgbClr val="000000"/>
                </a:solidFill>
              </a:rPr>
              <a:t>How and why does Victor talk himself out of pursuing the beast? </a:t>
            </a:r>
            <a:endParaRPr sz="2000" b="0" i="0" u="none" strike="noStrike" cap="none" dirty="0">
              <a:solidFill>
                <a:schemeClr val="dk1"/>
              </a:solidFill>
            </a:endParaRPr>
          </a:p>
          <a:p>
            <a:pPr marR="0" lvl="0" indent="-457200" algn="l" rtl="0">
              <a:lnSpc>
                <a:spcPct val="100000"/>
              </a:lnSpc>
              <a:spcBef>
                <a:spcPts val="0"/>
              </a:spcBef>
              <a:spcAft>
                <a:spcPts val="0"/>
              </a:spcAft>
              <a:buClr>
                <a:srgbClr val="000000"/>
              </a:buClr>
              <a:buSzPts val="1800"/>
              <a:buFont typeface="+mj-lt"/>
              <a:buAutoNum type="arabicPeriod"/>
            </a:pPr>
            <a:r>
              <a:rPr lang="en-GB" sz="2000" b="0" i="0" u="none" strike="noStrike" cap="none" dirty="0">
                <a:solidFill>
                  <a:srgbClr val="000000"/>
                </a:solidFill>
              </a:rPr>
              <a:t>Do you believe that Victor could have prevented William’s death if he had come home sooner? Why, or why not? </a:t>
            </a:r>
            <a:endParaRPr sz="2000" b="0" i="0" u="none" strike="noStrike" cap="none" dirty="0">
              <a:solidFill>
                <a:schemeClr val="dk1"/>
              </a:solidFill>
            </a:endParaRPr>
          </a:p>
          <a:p>
            <a:pPr marR="0" lvl="0" indent="-457200" algn="l" rtl="0">
              <a:lnSpc>
                <a:spcPct val="100000"/>
              </a:lnSpc>
              <a:spcBef>
                <a:spcPts val="0"/>
              </a:spcBef>
              <a:spcAft>
                <a:spcPts val="0"/>
              </a:spcAft>
              <a:buClr>
                <a:srgbClr val="000000"/>
              </a:buClr>
              <a:buSzPts val="1800"/>
              <a:buFont typeface="+mj-lt"/>
              <a:buAutoNum type="arabicPeriod"/>
            </a:pPr>
            <a:r>
              <a:rPr lang="en-GB" sz="2000" b="0" i="0" u="none" strike="noStrike" cap="none" dirty="0">
                <a:solidFill>
                  <a:srgbClr val="000000"/>
                </a:solidFill>
              </a:rPr>
              <a:t>Explain what Victor mistakenly believes when he tells Ernest, “The murderer discovered! Good God! How can that be?</a:t>
            </a:r>
            <a:r>
              <a:rPr lang="en-GB" sz="2000" dirty="0">
                <a:solidFill>
                  <a:srgbClr val="000000"/>
                </a:solidFill>
              </a:rPr>
              <a:t> </a:t>
            </a:r>
            <a:r>
              <a:rPr lang="en-GB" sz="2000" b="0" i="0" u="none" strike="noStrike" cap="none" dirty="0">
                <a:solidFill>
                  <a:srgbClr val="000000"/>
                </a:solidFill>
              </a:rPr>
              <a:t>Who could attempt to pursue him? It is impossible; one might as well try to overtake the winds, or confine a mountain stream with straw.”</a:t>
            </a:r>
            <a:endParaRPr sz="2000" b="0" i="0" u="none" strike="noStrike" cap="none" dirty="0">
              <a:solidFill>
                <a:schemeClr val="dk1"/>
              </a:solidFill>
            </a:endParaRPr>
          </a:p>
          <a:p>
            <a:pPr marR="0" lvl="0" indent="-457200" algn="l" rtl="0">
              <a:lnSpc>
                <a:spcPct val="100000"/>
              </a:lnSpc>
              <a:spcBef>
                <a:spcPts val="0"/>
              </a:spcBef>
              <a:spcAft>
                <a:spcPts val="0"/>
              </a:spcAft>
              <a:buClr>
                <a:srgbClr val="000000"/>
              </a:buClr>
              <a:buSzPts val="1800"/>
              <a:buFont typeface="+mj-lt"/>
              <a:buAutoNum type="arabicPeriod"/>
            </a:pPr>
            <a:r>
              <a:rPr lang="en-GB" sz="2000" b="0" i="0" u="none" strike="noStrike" cap="none" dirty="0">
                <a:solidFill>
                  <a:srgbClr val="000000"/>
                </a:solidFill>
              </a:rPr>
              <a:t>Specify the evidence that is used to charge Justine with the crime. </a:t>
            </a:r>
            <a:endParaRPr sz="2000" b="0" i="0" u="none" strike="noStrike" cap="none" dirty="0">
              <a:solidFill>
                <a:schemeClr val="dk1"/>
              </a:solidFill>
            </a:endParaRPr>
          </a:p>
          <a:p>
            <a:pPr marR="0" lvl="0" indent="-457200" algn="l" rtl="0">
              <a:lnSpc>
                <a:spcPct val="100000"/>
              </a:lnSpc>
              <a:spcBef>
                <a:spcPts val="0"/>
              </a:spcBef>
              <a:spcAft>
                <a:spcPts val="0"/>
              </a:spcAft>
              <a:buClr>
                <a:srgbClr val="000000"/>
              </a:buClr>
              <a:buSzPts val="1800"/>
              <a:buFont typeface="+mj-lt"/>
              <a:buAutoNum type="arabicPeriod"/>
            </a:pPr>
            <a:r>
              <a:rPr lang="en-GB" sz="2000" b="0" i="0" u="none" strike="noStrike" cap="none" dirty="0">
                <a:solidFill>
                  <a:srgbClr val="000000"/>
                </a:solidFill>
              </a:rPr>
              <a:t>Why does Elizabeth refuse to believe that Justine is guilty? </a:t>
            </a:r>
            <a:endParaRPr sz="2000" b="0" i="0" u="none" strike="noStrike" cap="none" dirty="0">
              <a:solidFill>
                <a:schemeClr val="dk1"/>
              </a:solidFill>
            </a:endParaRPr>
          </a:p>
        </p:txBody>
      </p:sp>
      <p:sp>
        <p:nvSpPr>
          <p:cNvPr id="4" name="Google Shape;79;p6">
            <a:extLst>
              <a:ext uri="{FF2B5EF4-FFF2-40B4-BE49-F238E27FC236}">
                <a16:creationId xmlns:a16="http://schemas.microsoft.com/office/drawing/2014/main" id="{02487FC0-30AA-4D99-89E6-B5BAECF83338}"/>
              </a:ext>
            </a:extLst>
          </p:cNvPr>
          <p:cNvSpPr txBox="1">
            <a:spLocks/>
          </p:cNvSpPr>
          <p:nvPr/>
        </p:nvSpPr>
        <p:spPr>
          <a:xfrm>
            <a:off x="1907690" y="656334"/>
            <a:ext cx="9443422" cy="673200"/>
          </a:xfrm>
          <a:prstGeom prst="rect">
            <a:avLst/>
          </a:prstGeom>
          <a:noFill/>
          <a:ln>
            <a:noFill/>
          </a:ln>
        </p:spPr>
        <p:txBody>
          <a:bodyPr spcFirstLastPara="1" wrap="square" lIns="91425" tIns="45700" rIns="91425" bIns="45700" anchor="t" anchorCtr="0">
            <a:normAutofit fontScale="82500" lnSpcReduction="10000"/>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1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buSzPts val="3600"/>
            </a:pPr>
            <a:r>
              <a:rPr lang="en-GB" sz="4000" dirty="0"/>
              <a:t>COMPREHENSION QUESTIONS (for revision)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7"/>
          <p:cNvSpPr txBox="1">
            <a:spLocks noGrp="1"/>
          </p:cNvSpPr>
          <p:nvPr>
            <p:ph type="title"/>
          </p:nvPr>
        </p:nvSpPr>
        <p:spPr>
          <a:xfrm>
            <a:off x="2592925" y="624110"/>
            <a:ext cx="8911687" cy="128089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68DBA"/>
              </a:buClr>
              <a:buSzPts val="3600"/>
              <a:buFont typeface="Century Gothic"/>
              <a:buNone/>
            </a:pPr>
            <a:r>
              <a:rPr lang="en-GB" dirty="0"/>
              <a:t>RE-CREATIVE WRITING TASK</a:t>
            </a:r>
          </a:p>
        </p:txBody>
      </p:sp>
      <p:sp>
        <p:nvSpPr>
          <p:cNvPr id="100" name="Google Shape;100;p7"/>
          <p:cNvSpPr txBox="1">
            <a:spLocks noGrp="1"/>
          </p:cNvSpPr>
          <p:nvPr>
            <p:ph type="body" idx="1"/>
          </p:nvPr>
        </p:nvSpPr>
        <p:spPr>
          <a:xfrm>
            <a:off x="1638300" y="2043953"/>
            <a:ext cx="8915400" cy="3777622"/>
          </a:xfrm>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SzPts val="1800"/>
              <a:buChar char="●"/>
            </a:pPr>
            <a:r>
              <a:rPr lang="en-GB" dirty="0"/>
              <a:t>Describe a trip to a shoe shop, but the shop does not have the shoes you want in your size. </a:t>
            </a:r>
            <a:endParaRPr dirty="0"/>
          </a:p>
          <a:p>
            <a:pPr marL="342900" lvl="0" indent="-228600" algn="l" rtl="0">
              <a:spcBef>
                <a:spcPts val="1000"/>
              </a:spcBef>
              <a:spcAft>
                <a:spcPts val="0"/>
              </a:spcAft>
              <a:buSzPts val="1800"/>
              <a:buNone/>
            </a:pPr>
            <a:endParaRPr dirty="0"/>
          </a:p>
          <a:p>
            <a:pPr marL="342900" lvl="0" indent="-342900" algn="l" rtl="0">
              <a:spcBef>
                <a:spcPts val="1000"/>
              </a:spcBef>
              <a:spcAft>
                <a:spcPts val="0"/>
              </a:spcAft>
              <a:buSzPts val="1800"/>
              <a:buChar char="●"/>
            </a:pPr>
            <a:r>
              <a:rPr lang="en-GB" dirty="0"/>
              <a:t>Describe the events that unfold using the narrative voice of Victor Frankenstein. </a:t>
            </a:r>
            <a:endParaRPr dirty="0"/>
          </a:p>
          <a:p>
            <a:pPr marL="342900" lvl="0" indent="-228600" algn="l" rtl="0">
              <a:spcBef>
                <a:spcPts val="1000"/>
              </a:spcBef>
              <a:spcAft>
                <a:spcPts val="0"/>
              </a:spcAft>
              <a:buSzPts val="1800"/>
              <a:buNone/>
            </a:pPr>
            <a:endParaRPr dirty="0"/>
          </a:p>
          <a:p>
            <a:pPr marL="342900" lvl="0" indent="-342900" algn="l" rtl="0">
              <a:spcBef>
                <a:spcPts val="1000"/>
              </a:spcBef>
              <a:spcAft>
                <a:spcPts val="0"/>
              </a:spcAft>
              <a:buSzPts val="1800"/>
              <a:buChar char="●"/>
            </a:pPr>
            <a:r>
              <a:rPr lang="en-GB" dirty="0"/>
              <a:t>Use 300-400 words.</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8"/>
          <p:cNvSpPr txBox="1">
            <a:spLocks noGrp="1"/>
          </p:cNvSpPr>
          <p:nvPr>
            <p:ph type="title"/>
          </p:nvPr>
        </p:nvSpPr>
        <p:spPr>
          <a:xfrm>
            <a:off x="2380512" y="259977"/>
            <a:ext cx="7202760" cy="19050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68DBA"/>
              </a:buClr>
              <a:buSzPts val="2000"/>
              <a:buFont typeface="Century Gothic"/>
              <a:buNone/>
            </a:pPr>
            <a:r>
              <a:rPr lang="en-GB" sz="2000" b="1" dirty="0"/>
              <a:t>Chapter 7 </a:t>
            </a:r>
            <a:r>
              <a:rPr lang="en-GB" sz="2000" dirty="0"/>
              <a:t>extract analysis – focus </a:t>
            </a:r>
            <a:r>
              <a:rPr lang="en-GB" sz="2000" b="1" dirty="0"/>
              <a:t>narrative point of view</a:t>
            </a:r>
            <a:br>
              <a:rPr lang="en-GB" sz="2000" b="1" dirty="0"/>
            </a:br>
            <a:br>
              <a:rPr lang="en-GB" sz="2000" b="1" dirty="0"/>
            </a:br>
            <a:r>
              <a:rPr lang="en-GB" sz="2000" b="1" dirty="0"/>
              <a:t>Exam Q: Examine how Shelley uses a different narrative point of view in this extract.</a:t>
            </a:r>
            <a:br>
              <a:rPr lang="en-GB" sz="2000" b="1" dirty="0"/>
            </a:br>
            <a:endParaRPr sz="2000" dirty="0"/>
          </a:p>
        </p:txBody>
      </p:sp>
      <p:sp>
        <p:nvSpPr>
          <p:cNvPr id="106" name="Google Shape;106;p8"/>
          <p:cNvSpPr txBox="1">
            <a:spLocks noGrp="1"/>
          </p:cNvSpPr>
          <p:nvPr>
            <p:ph type="body" idx="1"/>
          </p:nvPr>
        </p:nvSpPr>
        <p:spPr>
          <a:xfrm>
            <a:off x="551325" y="1773423"/>
            <a:ext cx="11223600" cy="4824600"/>
          </a:xfrm>
          <a:prstGeom prst="rect">
            <a:avLst/>
          </a:prstGeom>
          <a:noFill/>
          <a:ln>
            <a:noFill/>
          </a:ln>
        </p:spPr>
        <p:txBody>
          <a:bodyPr spcFirstLastPara="1" wrap="square" lIns="91425" tIns="45700" rIns="91425" bIns="45700" anchor="t" anchorCtr="0">
            <a:normAutofit fontScale="85000" lnSpcReduction="10000"/>
          </a:bodyPr>
          <a:lstStyle/>
          <a:p>
            <a:pPr marL="0" lvl="0" indent="0" algn="l" rtl="0">
              <a:spcBef>
                <a:spcPts val="0"/>
              </a:spcBef>
              <a:spcAft>
                <a:spcPts val="0"/>
              </a:spcAft>
              <a:buSzPct val="75000"/>
              <a:buNone/>
            </a:pPr>
            <a:r>
              <a:rPr lang="en-GB" i="1" dirty="0"/>
              <a:t>Last Thursday (May 7th), I, my niece, and your two brothers, went to walk in </a:t>
            </a:r>
            <a:r>
              <a:rPr lang="en-GB" i="1" dirty="0" err="1"/>
              <a:t>Plainpalais</a:t>
            </a:r>
            <a:r>
              <a:rPr lang="en-GB" i="1" dirty="0"/>
              <a:t>. The evening was warm and serene, and we prolonged our walk farther than usual. It was already dusk before we thought of returning; and then we discovered that William and Ernest, who had gone on before, were not to be found. We accordingly rested on a seat until they should return. Presently Ernest came, and inquired if we had seen his brother: he said, that he had been playing with him, that William had run away to hide himself, and that he vainly sought for him, and afterwards waited for him a long time, but that he did not return.</a:t>
            </a:r>
            <a:endParaRPr i="1" dirty="0"/>
          </a:p>
          <a:p>
            <a:pPr marL="0" lvl="0" indent="0" algn="l" rtl="0">
              <a:spcBef>
                <a:spcPts val="1000"/>
              </a:spcBef>
              <a:spcAft>
                <a:spcPts val="0"/>
              </a:spcAft>
              <a:buSzPct val="75000"/>
              <a:buNone/>
            </a:pPr>
            <a:r>
              <a:rPr lang="en-GB" i="1" dirty="0"/>
              <a:t>This account rather alarmed us, and we continued to search for him until night fell, when Elizabeth conjectured that he might have returned to the house. He was not there. We returned again, with torches; for I could not rest, when I thought that my sweet boy had lost himself, and was exposed to all the damps and dews of night; Elizabeth also suffered extreme anguish. About five in the morning I discovered my lovely boy, whom the night before I had seen blooming and active in health, stretched on the grass livid and motionless; the print of the murderer's finger was on his neck.</a:t>
            </a:r>
            <a:endParaRPr i="1" dirty="0"/>
          </a:p>
          <a:p>
            <a:pPr marL="0" lvl="0" indent="0" algn="l" rtl="0">
              <a:spcBef>
                <a:spcPts val="1000"/>
              </a:spcBef>
              <a:spcAft>
                <a:spcPts val="0"/>
              </a:spcAft>
              <a:buSzPct val="75000"/>
              <a:buNone/>
            </a:pP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9"/>
          <p:cNvSpPr txBox="1">
            <a:spLocks noGrp="1"/>
          </p:cNvSpPr>
          <p:nvPr>
            <p:ph type="title"/>
          </p:nvPr>
        </p:nvSpPr>
        <p:spPr>
          <a:xfrm>
            <a:off x="2592925" y="624110"/>
            <a:ext cx="8911687" cy="128089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68DBA"/>
              </a:buClr>
              <a:buSzPts val="3600"/>
              <a:buFont typeface="Century Gothic"/>
              <a:buNone/>
            </a:pPr>
            <a:r>
              <a:rPr lang="en-GB" dirty="0"/>
              <a:t>USEFUL KEY WORDS</a:t>
            </a:r>
          </a:p>
        </p:txBody>
      </p:sp>
      <p:sp>
        <p:nvSpPr>
          <p:cNvPr id="112" name="Google Shape;112;p9"/>
          <p:cNvSpPr txBox="1">
            <a:spLocks noGrp="1"/>
          </p:cNvSpPr>
          <p:nvPr>
            <p:ph type="body" idx="1"/>
          </p:nvPr>
        </p:nvSpPr>
        <p:spPr>
          <a:xfrm>
            <a:off x="1293458" y="1735443"/>
            <a:ext cx="9849671" cy="4880509"/>
          </a:xfrm>
          <a:prstGeom prst="rect">
            <a:avLst/>
          </a:prstGeom>
          <a:noFill/>
          <a:ln>
            <a:noFill/>
          </a:ln>
        </p:spPr>
        <p:txBody>
          <a:bodyPr spcFirstLastPara="1" wrap="square" lIns="91425" tIns="45700" rIns="91425" bIns="45700" anchor="t" anchorCtr="0">
            <a:normAutofit lnSpcReduction="10000"/>
          </a:bodyPr>
          <a:lstStyle/>
          <a:p>
            <a:pPr marL="342900" lvl="0" indent="-317182" algn="l" rtl="0">
              <a:spcBef>
                <a:spcPts val="0"/>
              </a:spcBef>
              <a:spcAft>
                <a:spcPts val="0"/>
              </a:spcAft>
              <a:buSzPct val="75000"/>
              <a:buChar char="●"/>
            </a:pPr>
            <a:r>
              <a:rPr lang="en-GB" sz="1600" b="1" dirty="0"/>
              <a:t>Literary key words</a:t>
            </a:r>
            <a:r>
              <a:rPr lang="en-GB" sz="1600" dirty="0"/>
              <a:t>: narrator, narratee, narrative point of view, perspective, narrative voice, tone, register, implied/actual reader, implied/actual writer, central events, additional events, </a:t>
            </a:r>
            <a:r>
              <a:rPr lang="en-GB" sz="1600" dirty="0" err="1"/>
              <a:t>analepsis</a:t>
            </a:r>
            <a:r>
              <a:rPr lang="en-GB" sz="1600" dirty="0"/>
              <a:t>, prolepsis </a:t>
            </a:r>
          </a:p>
          <a:p>
            <a:pPr marL="342900" lvl="0" indent="-317182" algn="l" rtl="0">
              <a:spcBef>
                <a:spcPts val="0"/>
              </a:spcBef>
              <a:spcAft>
                <a:spcPts val="0"/>
              </a:spcAft>
              <a:buSzPct val="75000"/>
              <a:buChar char="●"/>
            </a:pPr>
            <a:r>
              <a:rPr lang="en-GB" sz="1600" b="1" dirty="0"/>
              <a:t>Linguistic key words</a:t>
            </a:r>
            <a:r>
              <a:rPr lang="en-GB" sz="1600" dirty="0"/>
              <a:t>: mode, lexical choice (word classes and sub-word classes), morphology, euphemism, dysphemism, synonyms, antonyms, hyponymy, semantic field</a:t>
            </a:r>
            <a:endParaRPr sz="1600" dirty="0"/>
          </a:p>
          <a:p>
            <a:pPr marL="342900" lvl="0" indent="-317182" algn="l" rtl="0">
              <a:spcBef>
                <a:spcPts val="1000"/>
              </a:spcBef>
              <a:spcAft>
                <a:spcPts val="0"/>
              </a:spcAft>
              <a:buSzPct val="75000"/>
              <a:buChar char="●"/>
            </a:pPr>
            <a:r>
              <a:rPr lang="en-GB" sz="1600" b="1" dirty="0"/>
              <a:t>Syntactical choices </a:t>
            </a:r>
            <a:r>
              <a:rPr lang="en-GB" sz="1600" dirty="0"/>
              <a:t>- simple, compound, complex minor sentences, declarative, interrogative, imperative, exclamatory sentences</a:t>
            </a:r>
            <a:endParaRPr sz="1600" dirty="0"/>
          </a:p>
          <a:p>
            <a:pPr marL="342900" lvl="0" indent="-317182" algn="l" rtl="0">
              <a:spcBef>
                <a:spcPts val="1000"/>
              </a:spcBef>
              <a:spcAft>
                <a:spcPts val="0"/>
              </a:spcAft>
              <a:buSzPct val="75000"/>
              <a:buChar char="●"/>
            </a:pPr>
            <a:r>
              <a:rPr lang="en-GB" sz="1600" b="1" dirty="0"/>
              <a:t>Imagery </a:t>
            </a:r>
            <a:r>
              <a:rPr lang="en-GB" sz="1600" dirty="0"/>
              <a:t>metaphor (simile, metaphor, anthropomorphism, zoomorphism), symbolism</a:t>
            </a:r>
            <a:endParaRPr sz="1600" dirty="0"/>
          </a:p>
          <a:p>
            <a:pPr marL="342900" lvl="0" indent="-317182" algn="l" rtl="0">
              <a:spcBef>
                <a:spcPts val="1000"/>
              </a:spcBef>
              <a:spcAft>
                <a:spcPts val="0"/>
              </a:spcAft>
              <a:buSzPct val="75000"/>
              <a:buChar char="●"/>
            </a:pPr>
            <a:r>
              <a:rPr lang="en-GB" sz="1600" b="1" dirty="0"/>
              <a:t>Rhetorical structures</a:t>
            </a:r>
            <a:r>
              <a:rPr lang="en-GB" sz="1600" dirty="0"/>
              <a:t>: polyptoton, antithesis, anadiplosis, diacope, anaphora, cataphoric reference (→) , anaphoric reference (←) </a:t>
            </a:r>
            <a:endParaRPr sz="1600" dirty="0"/>
          </a:p>
          <a:p>
            <a:pPr marL="342900" lvl="0" indent="-317182" algn="l" rtl="0">
              <a:spcBef>
                <a:spcPts val="1000"/>
              </a:spcBef>
              <a:spcAft>
                <a:spcPts val="0"/>
              </a:spcAft>
              <a:buSzPct val="75000"/>
              <a:buChar char="●"/>
            </a:pPr>
            <a:r>
              <a:rPr lang="en-GB" sz="1600" b="1" dirty="0"/>
              <a:t>Phonology: </a:t>
            </a:r>
            <a:r>
              <a:rPr lang="en-GB" sz="1600" dirty="0"/>
              <a:t>alliteration, assonance, consonance, sibilance</a:t>
            </a:r>
            <a:endParaRPr sz="1600" dirty="0"/>
          </a:p>
          <a:p>
            <a:pPr marL="382905" indent="-285750">
              <a:buSzPct val="75000"/>
            </a:pPr>
            <a:endParaRPr sz="1600" dirty="0"/>
          </a:p>
          <a:p>
            <a:pPr marL="342900" lvl="0" indent="-317182" algn="l" rtl="0">
              <a:spcBef>
                <a:spcPts val="1000"/>
              </a:spcBef>
              <a:spcAft>
                <a:spcPts val="0"/>
              </a:spcAft>
              <a:buSzPct val="75000"/>
              <a:buChar char="●"/>
            </a:pPr>
            <a:r>
              <a:rPr lang="en-GB" sz="1600" dirty="0"/>
              <a:t>DO NOT FORGET CONTEXTUAL INFLUENCES (SOCIAL, HISTORICAL, AUTHORIAL, POLITICAL) WHEN ANALYSING AN EXTRACT</a:t>
            </a:r>
            <a:br>
              <a:rPr lang="en-GB" sz="1600" dirty="0"/>
            </a:br>
            <a:endParaRPr sz="1600"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1131</Words>
  <Application>Microsoft Office PowerPoint</Application>
  <PresentationFormat>Widescreen</PresentationFormat>
  <Paragraphs>58</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Century Gothic</vt:lpstr>
      <vt:lpstr>Simple Light</vt:lpstr>
      <vt:lpstr>Frankenstein </vt:lpstr>
      <vt:lpstr>NOTES TO TEACHERS</vt:lpstr>
      <vt:lpstr>NOTES AND QUESTIONS</vt:lpstr>
      <vt:lpstr>HERE BE MONSTERS</vt:lpstr>
      <vt:lpstr>LANGUAGE AND ‘THE OTHER’</vt:lpstr>
      <vt:lpstr>PowerPoint Presentation</vt:lpstr>
      <vt:lpstr>RE-CREATIVE WRITING TASK</vt:lpstr>
      <vt:lpstr>Chapter 7 extract analysis – focus narrative point of view  Exam Q: Examine how Shelley uses a different narrative point of view in this extract. </vt:lpstr>
      <vt:lpstr>USEFUL KEY WORDS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Frankenstein </dc:title>
  <dc:creator>GWEN NELSON</dc:creator>
  <cp:lastModifiedBy>Emily Evans</cp:lastModifiedBy>
  <cp:revision>1</cp:revision>
  <dcterms:created xsi:type="dcterms:W3CDTF">2017-11-30T12:57:25Z</dcterms:created>
  <dcterms:modified xsi:type="dcterms:W3CDTF">2025-06-17T08:44:38Z</dcterms:modified>
</cp:coreProperties>
</file>