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2" r:id="rId6"/>
    <p:sldId id="263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Menifield" userId="d89bae61-8fbb-4633-a22f-32ccac0d57f1" providerId="ADAL" clId="{4C4B5CB4-9D5E-4371-971C-DAA9D11B0782}"/>
    <pc:docChg chg="custSel addSld modSld">
      <pc:chgData name="Charles Menifield" userId="d89bae61-8fbb-4633-a22f-32ccac0d57f1" providerId="ADAL" clId="{4C4B5CB4-9D5E-4371-971C-DAA9D11B0782}" dt="2026-03-13T16:11:05.605" v="486" actId="20577"/>
      <pc:docMkLst>
        <pc:docMk/>
      </pc:docMkLst>
      <pc:sldChg chg="modSp mod">
        <pc:chgData name="Charles Menifield" userId="d89bae61-8fbb-4633-a22f-32ccac0d57f1" providerId="ADAL" clId="{4C4B5CB4-9D5E-4371-971C-DAA9D11B0782}" dt="2026-03-13T16:03:05.802" v="42" actId="6549"/>
        <pc:sldMkLst>
          <pc:docMk/>
          <pc:sldMk cId="0" sldId="258"/>
        </pc:sldMkLst>
        <pc:spChg chg="mod">
          <ac:chgData name="Charles Menifield" userId="d89bae61-8fbb-4633-a22f-32ccac0d57f1" providerId="ADAL" clId="{4C4B5CB4-9D5E-4371-971C-DAA9D11B0782}" dt="2026-03-13T16:03:05.802" v="42" actId="6549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Charles Menifield" userId="d89bae61-8fbb-4633-a22f-32ccac0d57f1" providerId="ADAL" clId="{4C4B5CB4-9D5E-4371-971C-DAA9D11B0782}" dt="2026-03-13T16:03:45.656" v="47" actId="20577"/>
        <pc:sldMkLst>
          <pc:docMk/>
          <pc:sldMk cId="0" sldId="259"/>
        </pc:sldMkLst>
        <pc:spChg chg="mod">
          <ac:chgData name="Charles Menifield" userId="d89bae61-8fbb-4633-a22f-32ccac0d57f1" providerId="ADAL" clId="{4C4B5CB4-9D5E-4371-971C-DAA9D11B0782}" dt="2026-03-13T16:03:45.656" v="47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Charles Menifield" userId="d89bae61-8fbb-4633-a22f-32ccac0d57f1" providerId="ADAL" clId="{4C4B5CB4-9D5E-4371-971C-DAA9D11B0782}" dt="2026-03-13T16:11:05.605" v="486" actId="20577"/>
        <pc:sldMkLst>
          <pc:docMk/>
          <pc:sldMk cId="0" sldId="260"/>
        </pc:sldMkLst>
        <pc:spChg chg="mod">
          <ac:chgData name="Charles Menifield" userId="d89bae61-8fbb-4633-a22f-32ccac0d57f1" providerId="ADAL" clId="{4C4B5CB4-9D5E-4371-971C-DAA9D11B0782}" dt="2026-03-13T16:11:05.605" v="486" actId="20577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Charles Menifield" userId="d89bae61-8fbb-4633-a22f-32ccac0d57f1" providerId="ADAL" clId="{4C4B5CB4-9D5E-4371-971C-DAA9D11B0782}" dt="2026-03-13T16:05:36.455" v="50" actId="27636"/>
        <pc:sldMkLst>
          <pc:docMk/>
          <pc:sldMk cId="0" sldId="262"/>
        </pc:sldMkLst>
        <pc:spChg chg="mod">
          <ac:chgData name="Charles Menifield" userId="d89bae61-8fbb-4633-a22f-32ccac0d57f1" providerId="ADAL" clId="{4C4B5CB4-9D5E-4371-971C-DAA9D11B0782}" dt="2026-03-13T16:05:36.455" v="50" actId="27636"/>
          <ac:spMkLst>
            <pc:docMk/>
            <pc:sldMk cId="0" sldId="262"/>
            <ac:spMk id="3" creationId="{00000000-0000-0000-0000-000000000000}"/>
          </ac:spMkLst>
        </pc:spChg>
      </pc:sldChg>
      <pc:sldChg chg="modSp new mod">
        <pc:chgData name="Charles Menifield" userId="d89bae61-8fbb-4633-a22f-32ccac0d57f1" providerId="ADAL" clId="{4C4B5CB4-9D5E-4371-971C-DAA9D11B0782}" dt="2026-03-13T16:10:50.502" v="483" actId="20577"/>
        <pc:sldMkLst>
          <pc:docMk/>
          <pc:sldMk cId="4037700768" sldId="263"/>
        </pc:sldMkLst>
        <pc:spChg chg="mod">
          <ac:chgData name="Charles Menifield" userId="d89bae61-8fbb-4633-a22f-32ccac0d57f1" providerId="ADAL" clId="{4C4B5CB4-9D5E-4371-971C-DAA9D11B0782}" dt="2026-03-13T16:09:57.684" v="459" actId="2711"/>
          <ac:spMkLst>
            <pc:docMk/>
            <pc:sldMk cId="4037700768" sldId="263"/>
            <ac:spMk id="2" creationId="{0869B8D7-3E15-D096-266F-E37E793CBF16}"/>
          </ac:spMkLst>
        </pc:spChg>
        <pc:spChg chg="mod">
          <ac:chgData name="Charles Menifield" userId="d89bae61-8fbb-4633-a22f-32ccac0d57f1" providerId="ADAL" clId="{4C4B5CB4-9D5E-4371-971C-DAA9D11B0782}" dt="2026-03-13T16:10:50.502" v="483" actId="20577"/>
          <ac:spMkLst>
            <pc:docMk/>
            <pc:sldMk cId="4037700768" sldId="263"/>
            <ac:spMk id="3" creationId="{8DE49110-AF8B-792C-1E6F-FCA7C0D1E59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5405F-44BC-4BDB-BA5D-CC8FD839D2AA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B315D-9325-4F5E-ADCA-033BAF7F4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5405F-44BC-4BDB-BA5D-CC8FD839D2AA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B315D-9325-4F5E-ADCA-033BAF7F4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5405F-44BC-4BDB-BA5D-CC8FD839D2AA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B315D-9325-4F5E-ADCA-033BAF7F4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5405F-44BC-4BDB-BA5D-CC8FD839D2AA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B315D-9325-4F5E-ADCA-033BAF7F4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5405F-44BC-4BDB-BA5D-CC8FD839D2AA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B315D-9325-4F5E-ADCA-033BAF7F4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5405F-44BC-4BDB-BA5D-CC8FD839D2AA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B315D-9325-4F5E-ADCA-033BAF7F4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5405F-44BC-4BDB-BA5D-CC8FD839D2AA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B315D-9325-4F5E-ADCA-033BAF7F4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5405F-44BC-4BDB-BA5D-CC8FD839D2AA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B315D-9325-4F5E-ADCA-033BAF7F4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5405F-44BC-4BDB-BA5D-CC8FD839D2AA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B315D-9325-4F5E-ADCA-033BAF7F4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5405F-44BC-4BDB-BA5D-CC8FD839D2AA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B315D-9325-4F5E-ADCA-033BAF7F4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5405F-44BC-4BDB-BA5D-CC8FD839D2AA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B315D-9325-4F5E-ADCA-033BAF7F4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5405F-44BC-4BDB-BA5D-CC8FD839D2AA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B315D-9325-4F5E-ADCA-033BAF7F4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Effectively Communicating Data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Chapter 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Learn how to effectively display data.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Understand the importance of data quality, sources of data, and data appropriateness.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Describe commonly used tools to display data as well as the advantages and disadvantages of each tool.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Displaying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Tables are the most common way to visually describe data.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Scattergrams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are used to show a pattern or relationship between two variables.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Line graphs are useful for showing patterns over time.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Displaying Data Cont’d.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Pie charts show the contribution of values to a whole and are useful when the data is represented in percentages.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 three-dimensional exploded pie chart is useful when there are several revenue categories that are small.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Bar and column charts are similar to pie charts in that they are not very useful for displaying negative numbers, but this is possible with bar charts.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Trend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Trend analysis is a table that shows the change in a variable over time and works best for revenues and expenditures that are stable.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main drawback to trend analysis is that it cannot predict how major events or the economy will affect revenue or expenditure streams.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9B8D7-3E15-D096-266F-E37E793CB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Nollenberger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al’s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 Steps to creating a Trend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49110-AF8B-792C-1E6F-FCA7C0D1E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Analyze Revenue and Expenditures and split them into categories.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Break the categories down further into categories such as salary and non salary.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Create a historical picture of revenue and expenditures using charts and graphs.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Predict how revenues and expenditures could change based on the data.</a:t>
            </a:r>
          </a:p>
        </p:txBody>
      </p:sp>
    </p:spTree>
    <p:extLst>
      <p:ext uri="{BB962C8B-B14F-4D97-AF65-F5344CB8AC3E}">
        <p14:creationId xmlns:p14="http://schemas.microsoft.com/office/powerpoint/2010/main" val="4037700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Rules for Constructing Power Point 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Determine the substantive contents of the presentation.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Determine your design template.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Determine the format of your text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and tables.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Decide if you want your presentation to be interactive and linked to a web cite or another program.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It is important that the title of the figures and labels used to describe the data are effective, appropriate, and timely.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more time you spend creating charts and learning new programs, the more proficient you will become.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Time and clarity is the essence to success.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372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Effectively Communicating Data</vt:lpstr>
      <vt:lpstr>Overview</vt:lpstr>
      <vt:lpstr>Displaying Data</vt:lpstr>
      <vt:lpstr>Displaying Data Cont’d.</vt:lpstr>
      <vt:lpstr>Trend Analysis</vt:lpstr>
      <vt:lpstr>Nollenberger et al’s. 4 Steps to creating a Trend Analysis</vt:lpstr>
      <vt:lpstr>Rules for Constructing Power Point Presentations</vt:lpstr>
      <vt:lpstr>Conclusion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Effectively Communicating Data</dc:title>
  <dc:creator>Wendy Lea</dc:creator>
  <cp:lastModifiedBy>Charles Menifield</cp:lastModifiedBy>
  <cp:revision>6</cp:revision>
  <dcterms:created xsi:type="dcterms:W3CDTF">2010-11-09T09:26:50Z</dcterms:created>
  <dcterms:modified xsi:type="dcterms:W3CDTF">2026-03-13T16:11:09Z</dcterms:modified>
</cp:coreProperties>
</file>