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3" r:id="rId1"/>
  </p:sldMasterIdLst>
  <p:notesMasterIdLst>
    <p:notesMasterId r:id="rId18"/>
  </p:notesMasterIdLst>
  <p:handoutMasterIdLst>
    <p:handoutMasterId r:id="rId19"/>
  </p:handoutMasterIdLst>
  <p:sldIdLst>
    <p:sldId id="292" r:id="rId2"/>
    <p:sldId id="301" r:id="rId3"/>
    <p:sldId id="297" r:id="rId4"/>
    <p:sldId id="268" r:id="rId5"/>
    <p:sldId id="303" r:id="rId6"/>
    <p:sldId id="304" r:id="rId7"/>
    <p:sldId id="295" r:id="rId8"/>
    <p:sldId id="305" r:id="rId9"/>
    <p:sldId id="306" r:id="rId10"/>
    <p:sldId id="299" r:id="rId11"/>
    <p:sldId id="287" r:id="rId12"/>
    <p:sldId id="300" r:id="rId13"/>
    <p:sldId id="298" r:id="rId14"/>
    <p:sldId id="307" r:id="rId15"/>
    <p:sldId id="296"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FF99"/>
    <a:srgbClr val="FAFAFA"/>
    <a:srgbClr val="FF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267" autoAdjust="0"/>
  </p:normalViewPr>
  <p:slideViewPr>
    <p:cSldViewPr>
      <p:cViewPr varScale="1">
        <p:scale>
          <a:sx n="88" d="100"/>
          <a:sy n="88" d="100"/>
        </p:scale>
        <p:origin x="88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351789095983256"/>
          <c:y val="1.3610476695692261E-2"/>
          <c:w val="0.842178311571813"/>
          <c:h val="0.91099213496910902"/>
        </c:manualLayout>
      </c:layout>
      <c:scatterChart>
        <c:scatterStyle val="lineMarker"/>
        <c:varyColors val="0"/>
        <c:ser>
          <c:idx val="0"/>
          <c:order val="0"/>
          <c:tx>
            <c:strRef>
              <c:f>'[Chart in Microsoft Word]Sheet1'!$B$1</c:f>
              <c:strCache>
                <c:ptCount val="1"/>
                <c:pt idx="0">
                  <c:v>USA</c:v>
                </c:pt>
              </c:strCache>
            </c:strRef>
          </c:tx>
          <c:spPr>
            <a:ln w="25400" cap="rnd" cmpd="sng">
              <a:solidFill>
                <a:schemeClr val="tx1"/>
              </a:solidFill>
              <a:round/>
            </a:ln>
            <a:effectLst/>
          </c:spPr>
          <c:marker>
            <c:symbol val="circle"/>
            <c:size val="5"/>
            <c:spPr>
              <a:solidFill>
                <a:schemeClr val="tx1"/>
              </a:solidFill>
              <a:ln w="9525">
                <a:solidFill>
                  <a:schemeClr val="tx1"/>
                </a:solidFill>
              </a:ln>
              <a:effectLst/>
            </c:spPr>
          </c:marker>
          <c:dPt>
            <c:idx val="15"/>
            <c:marker>
              <c:symbol val="circle"/>
              <c:size val="5"/>
              <c:spPr>
                <a:solidFill>
                  <a:schemeClr val="tx1"/>
                </a:solidFill>
                <a:ln w="9525">
                  <a:solidFill>
                    <a:schemeClr val="tx1"/>
                  </a:solidFill>
                </a:ln>
                <a:effectLst/>
              </c:spPr>
            </c:marker>
            <c:bubble3D val="0"/>
            <c:extLst>
              <c:ext xmlns:c16="http://schemas.microsoft.com/office/drawing/2014/chart" uri="{C3380CC4-5D6E-409C-BE32-E72D297353CC}">
                <c16:uniqueId val="{00000000-9722-4753-B022-9FC4D27D5E20}"/>
              </c:ext>
            </c:extLst>
          </c:dPt>
          <c:dLbls>
            <c:dLbl>
              <c:idx val="2"/>
              <c:layout>
                <c:manualLayout>
                  <c:x val="-8.3333333333333356E-2"/>
                  <c:y val="-5.1413881748072043E-2"/>
                </c:manualLayout>
              </c:layout>
              <c:tx>
                <c:rich>
                  <a:bodyPr/>
                  <a:lstStyle/>
                  <a:p>
                    <a:r>
                      <a:rPr lang="en-US"/>
                      <a:t>USA</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722-4753-B022-9FC4D27D5E2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'[Chart in Microsoft Word]Sheet1'!$A$2:$A$20</c:f>
              <c:numCache>
                <c:formatCode>General</c:formatCode>
                <c:ptCount val="19"/>
                <c:pt idx="0">
                  <c:v>1952</c:v>
                </c:pt>
                <c:pt idx="1">
                  <c:v>1956</c:v>
                </c:pt>
                <c:pt idx="2">
                  <c:v>1960</c:v>
                </c:pt>
                <c:pt idx="3">
                  <c:v>1964</c:v>
                </c:pt>
                <c:pt idx="4">
                  <c:v>1968</c:v>
                </c:pt>
                <c:pt idx="5">
                  <c:v>1972</c:v>
                </c:pt>
                <c:pt idx="6">
                  <c:v>1976</c:v>
                </c:pt>
                <c:pt idx="7">
                  <c:v>1980</c:v>
                </c:pt>
                <c:pt idx="8">
                  <c:v>1984</c:v>
                </c:pt>
                <c:pt idx="9">
                  <c:v>1988</c:v>
                </c:pt>
                <c:pt idx="10">
                  <c:v>1992</c:v>
                </c:pt>
                <c:pt idx="11">
                  <c:v>1996</c:v>
                </c:pt>
                <c:pt idx="12">
                  <c:v>2000</c:v>
                </c:pt>
                <c:pt idx="13">
                  <c:v>2004</c:v>
                </c:pt>
                <c:pt idx="14">
                  <c:v>2008</c:v>
                </c:pt>
                <c:pt idx="15">
                  <c:v>2012</c:v>
                </c:pt>
                <c:pt idx="16">
                  <c:v>2016</c:v>
                </c:pt>
                <c:pt idx="17">
                  <c:v>2020</c:v>
                </c:pt>
                <c:pt idx="18">
                  <c:v>2024</c:v>
                </c:pt>
              </c:numCache>
            </c:numRef>
          </c:xVal>
          <c:yVal>
            <c:numRef>
              <c:f>'[Chart in Microsoft Word]Sheet1'!$B$2:$B$20</c:f>
              <c:numCache>
                <c:formatCode>General</c:formatCode>
                <c:ptCount val="19"/>
                <c:pt idx="0">
                  <c:v>71</c:v>
                </c:pt>
                <c:pt idx="1">
                  <c:v>69</c:v>
                </c:pt>
                <c:pt idx="2">
                  <c:v>77</c:v>
                </c:pt>
                <c:pt idx="3">
                  <c:v>75</c:v>
                </c:pt>
                <c:pt idx="4">
                  <c:v>79</c:v>
                </c:pt>
                <c:pt idx="5">
                  <c:v>73</c:v>
                </c:pt>
                <c:pt idx="6">
                  <c:v>79</c:v>
                </c:pt>
                <c:pt idx="7">
                  <c:v>74</c:v>
                </c:pt>
                <c:pt idx="8">
                  <c:v>75</c:v>
                </c:pt>
                <c:pt idx="9">
                  <c:v>75</c:v>
                </c:pt>
                <c:pt idx="10">
                  <c:v>83</c:v>
                </c:pt>
                <c:pt idx="11">
                  <c:v>75</c:v>
                </c:pt>
                <c:pt idx="12">
                  <c:v>83</c:v>
                </c:pt>
                <c:pt idx="13">
                  <c:v>84</c:v>
                </c:pt>
                <c:pt idx="14">
                  <c:v>85</c:v>
                </c:pt>
                <c:pt idx="15">
                  <c:v>81</c:v>
                </c:pt>
                <c:pt idx="16">
                  <c:v>85</c:v>
                </c:pt>
                <c:pt idx="17">
                  <c:v>86</c:v>
                </c:pt>
                <c:pt idx="18">
                  <c:v>84</c:v>
                </c:pt>
              </c:numCache>
            </c:numRef>
          </c:yVal>
          <c:smooth val="0"/>
          <c:extLst>
            <c:ext xmlns:c16="http://schemas.microsoft.com/office/drawing/2014/chart" uri="{C3380CC4-5D6E-409C-BE32-E72D297353CC}">
              <c16:uniqueId val="{00000002-9722-4753-B022-9FC4D27D5E20}"/>
            </c:ext>
          </c:extLst>
        </c:ser>
        <c:ser>
          <c:idx val="1"/>
          <c:order val="1"/>
          <c:tx>
            <c:strRef>
              <c:f>'[Chart in Microsoft Word]Sheet1'!$C$1</c:f>
              <c:strCache>
                <c:ptCount val="1"/>
                <c:pt idx="0">
                  <c:v>GB</c:v>
                </c:pt>
              </c:strCache>
            </c:strRef>
          </c:tx>
          <c:spPr>
            <a:ln w="25400" cap="rnd">
              <a:solidFill>
                <a:srgbClr val="C00000"/>
              </a:solidFill>
              <a:round/>
            </a:ln>
            <a:effectLst/>
          </c:spPr>
          <c:marker>
            <c:symbol val="square"/>
            <c:size val="5"/>
            <c:spPr>
              <a:solidFill>
                <a:srgbClr val="C00000"/>
              </a:solidFill>
              <a:ln w="9525">
                <a:solidFill>
                  <a:schemeClr val="tx1"/>
                </a:solidFill>
              </a:ln>
              <a:effectLst/>
            </c:spPr>
          </c:marker>
          <c:dLbls>
            <c:dLbl>
              <c:idx val="3"/>
              <c:layout>
                <c:manualLayout>
                  <c:x val="-5.0925337632079971E-17"/>
                  <c:y val="-3.4275921165381321E-2"/>
                </c:manualLayout>
              </c:layout>
              <c:tx>
                <c:rich>
                  <a:bodyPr/>
                  <a:lstStyle/>
                  <a:p>
                    <a:r>
                      <a:rPr lang="en-US"/>
                      <a:t>GB</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9722-4753-B022-9FC4D27D5E2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'[Chart in Microsoft Word]Sheet1'!$A$50:$A$62</c:f>
              <c:numCache>
                <c:formatCode>General</c:formatCode>
                <c:ptCount val="13"/>
                <c:pt idx="0">
                  <c:v>1953</c:v>
                </c:pt>
                <c:pt idx="1">
                  <c:v>1970</c:v>
                </c:pt>
                <c:pt idx="2">
                  <c:v>1974</c:v>
                </c:pt>
                <c:pt idx="3">
                  <c:v>1979</c:v>
                </c:pt>
                <c:pt idx="4">
                  <c:v>1991</c:v>
                </c:pt>
                <c:pt idx="5">
                  <c:v>1997</c:v>
                </c:pt>
                <c:pt idx="6">
                  <c:v>2001</c:v>
                </c:pt>
                <c:pt idx="7">
                  <c:v>2005</c:v>
                </c:pt>
                <c:pt idx="8">
                  <c:v>2010</c:v>
                </c:pt>
                <c:pt idx="9">
                  <c:v>2015</c:v>
                </c:pt>
                <c:pt idx="10">
                  <c:v>2017</c:v>
                </c:pt>
                <c:pt idx="11">
                  <c:v>2019</c:v>
                </c:pt>
                <c:pt idx="12">
                  <c:v>2024</c:v>
                </c:pt>
              </c:numCache>
            </c:numRef>
          </c:xVal>
          <c:yVal>
            <c:numRef>
              <c:f>'[Chart in Microsoft Word]Sheet1'!$C$50:$C$62</c:f>
              <c:numCache>
                <c:formatCode>General</c:formatCode>
                <c:ptCount val="13"/>
                <c:pt idx="0">
                  <c:v>53</c:v>
                </c:pt>
                <c:pt idx="1">
                  <c:v>56</c:v>
                </c:pt>
                <c:pt idx="2">
                  <c:v>63</c:v>
                </c:pt>
                <c:pt idx="3">
                  <c:v>60</c:v>
                </c:pt>
                <c:pt idx="4">
                  <c:v>63</c:v>
                </c:pt>
                <c:pt idx="5">
                  <c:v>63</c:v>
                </c:pt>
                <c:pt idx="6">
                  <c:v>66</c:v>
                </c:pt>
                <c:pt idx="7">
                  <c:v>68</c:v>
                </c:pt>
                <c:pt idx="8">
                  <c:v>65</c:v>
                </c:pt>
                <c:pt idx="9">
                  <c:v>68</c:v>
                </c:pt>
                <c:pt idx="10">
                  <c:v>64</c:v>
                </c:pt>
                <c:pt idx="11">
                  <c:v>67</c:v>
                </c:pt>
                <c:pt idx="12">
                  <c:v>61</c:v>
                </c:pt>
              </c:numCache>
            </c:numRef>
          </c:yVal>
          <c:smooth val="0"/>
          <c:extLst>
            <c:ext xmlns:c16="http://schemas.microsoft.com/office/drawing/2014/chart" uri="{C3380CC4-5D6E-409C-BE32-E72D297353CC}">
              <c16:uniqueId val="{00000004-9722-4753-B022-9FC4D27D5E20}"/>
            </c:ext>
          </c:extLst>
        </c:ser>
        <c:ser>
          <c:idx val="2"/>
          <c:order val="2"/>
          <c:tx>
            <c:strRef>
              <c:f>'[Chart in Microsoft Word]Sheet1'!$E$1</c:f>
              <c:strCache>
                <c:ptCount val="1"/>
                <c:pt idx="0">
                  <c:v>F</c:v>
                </c:pt>
              </c:strCache>
            </c:strRef>
          </c:tx>
          <c:spPr>
            <a:ln w="25400" cap="rnd">
              <a:solidFill>
                <a:srgbClr val="0070C0"/>
              </a:solidFill>
              <a:prstDash val="solid"/>
              <a:round/>
            </a:ln>
            <a:effectLst/>
          </c:spPr>
          <c:marker>
            <c:symbol val="triangle"/>
            <c:size val="5"/>
            <c:spPr>
              <a:solidFill>
                <a:srgbClr val="0070C0"/>
              </a:solidFill>
              <a:ln w="9525">
                <a:solidFill>
                  <a:schemeClr val="tx1"/>
                </a:solidFill>
              </a:ln>
              <a:effectLst/>
            </c:spPr>
          </c:marker>
          <c:dPt>
            <c:idx val="10"/>
            <c:marker>
              <c:symbol val="triangle"/>
              <c:size val="7"/>
              <c:spPr>
                <a:solidFill>
                  <a:srgbClr val="0070C0"/>
                </a:solidFill>
                <a:ln w="9525">
                  <a:solidFill>
                    <a:schemeClr val="tx1"/>
                  </a:solidFill>
                </a:ln>
                <a:effectLst/>
              </c:spPr>
            </c:marker>
            <c:bubble3D val="0"/>
            <c:extLst>
              <c:ext xmlns:c16="http://schemas.microsoft.com/office/drawing/2014/chart" uri="{C3380CC4-5D6E-409C-BE32-E72D297353CC}">
                <c16:uniqueId val="{00000005-9722-4753-B022-9FC4D27D5E20}"/>
              </c:ext>
            </c:extLst>
          </c:dPt>
          <c:dLbls>
            <c:dLbl>
              <c:idx val="1"/>
              <c:layout>
                <c:manualLayout>
                  <c:x val="-5.5555555555555558E-3"/>
                  <c:y val="4.1131105398457581E-2"/>
                </c:manualLayout>
              </c:layout>
              <c:tx>
                <c:rich>
                  <a:bodyPr/>
                  <a:lstStyle/>
                  <a:p>
                    <a:r>
                      <a:rPr lang="en-US"/>
                      <a:t>France</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9722-4753-B022-9FC4D27D5E2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'[Chart in Microsoft Word]Sheet1'!$A$39:$A$49</c:f>
              <c:numCache>
                <c:formatCode>General</c:formatCode>
                <c:ptCount val="11"/>
                <c:pt idx="0">
                  <c:v>1953</c:v>
                </c:pt>
                <c:pt idx="1">
                  <c:v>1962</c:v>
                </c:pt>
                <c:pt idx="2">
                  <c:v>1978</c:v>
                </c:pt>
                <c:pt idx="3">
                  <c:v>1988</c:v>
                </c:pt>
                <c:pt idx="4">
                  <c:v>1994</c:v>
                </c:pt>
                <c:pt idx="5">
                  <c:v>1996</c:v>
                </c:pt>
                <c:pt idx="6">
                  <c:v>1998</c:v>
                </c:pt>
                <c:pt idx="7">
                  <c:v>2002</c:v>
                </c:pt>
                <c:pt idx="8">
                  <c:v>2007</c:v>
                </c:pt>
                <c:pt idx="9">
                  <c:v>2017</c:v>
                </c:pt>
                <c:pt idx="10">
                  <c:v>2022</c:v>
                </c:pt>
              </c:numCache>
            </c:numRef>
          </c:xVal>
          <c:yVal>
            <c:numRef>
              <c:f>'[Chart in Microsoft Word]Sheet1'!$E$39:$E$49</c:f>
              <c:numCache>
                <c:formatCode>General</c:formatCode>
                <c:ptCount val="11"/>
                <c:pt idx="0">
                  <c:v>24</c:v>
                </c:pt>
                <c:pt idx="1">
                  <c:v>32</c:v>
                </c:pt>
                <c:pt idx="2">
                  <c:v>40</c:v>
                </c:pt>
                <c:pt idx="3">
                  <c:v>42</c:v>
                </c:pt>
                <c:pt idx="4">
                  <c:v>49</c:v>
                </c:pt>
                <c:pt idx="5">
                  <c:v>48</c:v>
                </c:pt>
                <c:pt idx="6">
                  <c:v>51</c:v>
                </c:pt>
                <c:pt idx="7">
                  <c:v>51</c:v>
                </c:pt>
                <c:pt idx="8">
                  <c:v>52</c:v>
                </c:pt>
                <c:pt idx="9">
                  <c:v>47</c:v>
                </c:pt>
                <c:pt idx="10">
                  <c:v>50</c:v>
                </c:pt>
              </c:numCache>
            </c:numRef>
          </c:yVal>
          <c:smooth val="0"/>
          <c:extLst>
            <c:ext xmlns:c16="http://schemas.microsoft.com/office/drawing/2014/chart" uri="{C3380CC4-5D6E-409C-BE32-E72D297353CC}">
              <c16:uniqueId val="{00000007-9722-4753-B022-9FC4D27D5E20}"/>
            </c:ext>
          </c:extLst>
        </c:ser>
        <c:ser>
          <c:idx val="3"/>
          <c:order val="3"/>
          <c:tx>
            <c:strRef>
              <c:f>'[Chart in Microsoft Word]Sheet1'!$D$1</c:f>
              <c:strCache>
                <c:ptCount val="1"/>
                <c:pt idx="0">
                  <c:v>FRG</c:v>
                </c:pt>
              </c:strCache>
            </c:strRef>
          </c:tx>
          <c:spPr>
            <a:ln w="25400" cap="rnd">
              <a:solidFill>
                <a:srgbClr val="FFC000"/>
              </a:solidFill>
              <a:round/>
            </a:ln>
            <a:effectLst/>
          </c:spPr>
          <c:marker>
            <c:symbol val="circle"/>
            <c:size val="5"/>
            <c:spPr>
              <a:solidFill>
                <a:schemeClr val="accent4"/>
              </a:solidFill>
              <a:ln w="9525">
                <a:solidFill>
                  <a:schemeClr val="accent4"/>
                </a:solidFill>
              </a:ln>
              <a:effectLst/>
            </c:spPr>
          </c:marker>
          <c:dLbls>
            <c:dLbl>
              <c:idx val="3"/>
              <c:layout>
                <c:manualLayout>
                  <c:x val="-0.10228747877103597"/>
                  <c:y val="-5.6739089233101989E-2"/>
                </c:manualLayout>
              </c:layout>
              <c:tx>
                <c:rich>
                  <a:bodyPr/>
                  <a:lstStyle/>
                  <a:p>
                    <a:r>
                      <a:rPr lang="en-US"/>
                      <a:t>Germany</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9722-4753-B022-9FC4D27D5E2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'[Chart in Microsoft Word]Sheet1'!$A$21:$A$38</c:f>
              <c:numCache>
                <c:formatCode>General</c:formatCode>
                <c:ptCount val="18"/>
                <c:pt idx="0">
                  <c:v>1952</c:v>
                </c:pt>
                <c:pt idx="1">
                  <c:v>1959</c:v>
                </c:pt>
                <c:pt idx="2">
                  <c:v>1962</c:v>
                </c:pt>
                <c:pt idx="3">
                  <c:v>1965</c:v>
                </c:pt>
                <c:pt idx="4">
                  <c:v>1969</c:v>
                </c:pt>
                <c:pt idx="5">
                  <c:v>1972</c:v>
                </c:pt>
                <c:pt idx="6">
                  <c:v>1976</c:v>
                </c:pt>
                <c:pt idx="7">
                  <c:v>1980</c:v>
                </c:pt>
                <c:pt idx="8">
                  <c:v>1983</c:v>
                </c:pt>
                <c:pt idx="9">
                  <c:v>1987</c:v>
                </c:pt>
                <c:pt idx="10">
                  <c:v>1990</c:v>
                </c:pt>
                <c:pt idx="11">
                  <c:v>1994</c:v>
                </c:pt>
                <c:pt idx="12">
                  <c:v>1998</c:v>
                </c:pt>
                <c:pt idx="13">
                  <c:v>2001</c:v>
                </c:pt>
                <c:pt idx="14">
                  <c:v>2005</c:v>
                </c:pt>
                <c:pt idx="15">
                  <c:v>2009</c:v>
                </c:pt>
                <c:pt idx="16">
                  <c:v>2012</c:v>
                </c:pt>
                <c:pt idx="17">
                  <c:v>2021</c:v>
                </c:pt>
              </c:numCache>
            </c:numRef>
          </c:xVal>
          <c:yVal>
            <c:numRef>
              <c:f>'[Chart in Microsoft Word]Sheet1'!$D$21:$D$38</c:f>
              <c:numCache>
                <c:formatCode>General</c:formatCode>
                <c:ptCount val="18"/>
                <c:pt idx="0">
                  <c:v>27</c:v>
                </c:pt>
                <c:pt idx="1">
                  <c:v>29</c:v>
                </c:pt>
                <c:pt idx="2">
                  <c:v>37</c:v>
                </c:pt>
                <c:pt idx="3">
                  <c:v>39</c:v>
                </c:pt>
                <c:pt idx="4">
                  <c:v>41</c:v>
                </c:pt>
                <c:pt idx="5">
                  <c:v>44</c:v>
                </c:pt>
                <c:pt idx="6">
                  <c:v>43</c:v>
                </c:pt>
                <c:pt idx="7">
                  <c:v>45</c:v>
                </c:pt>
                <c:pt idx="8">
                  <c:v>49</c:v>
                </c:pt>
                <c:pt idx="9">
                  <c:v>43</c:v>
                </c:pt>
                <c:pt idx="10">
                  <c:v>54</c:v>
                </c:pt>
                <c:pt idx="11">
                  <c:v>50</c:v>
                </c:pt>
                <c:pt idx="12">
                  <c:v>50</c:v>
                </c:pt>
                <c:pt idx="13">
                  <c:v>48</c:v>
                </c:pt>
                <c:pt idx="14">
                  <c:v>51</c:v>
                </c:pt>
                <c:pt idx="15">
                  <c:v>50</c:v>
                </c:pt>
                <c:pt idx="16">
                  <c:v>57</c:v>
                </c:pt>
                <c:pt idx="17">
                  <c:v>66</c:v>
                </c:pt>
              </c:numCache>
            </c:numRef>
          </c:yVal>
          <c:smooth val="0"/>
          <c:extLst>
            <c:ext xmlns:c16="http://schemas.microsoft.com/office/drawing/2014/chart" uri="{C3380CC4-5D6E-409C-BE32-E72D297353CC}">
              <c16:uniqueId val="{00000009-9722-4753-B022-9FC4D27D5E20}"/>
            </c:ext>
          </c:extLst>
        </c:ser>
        <c:dLbls>
          <c:showLegendKey val="0"/>
          <c:showVal val="0"/>
          <c:showCatName val="0"/>
          <c:showSerName val="0"/>
          <c:showPercent val="0"/>
          <c:showBubbleSize val="0"/>
        </c:dLbls>
        <c:axId val="583597455"/>
        <c:axId val="583599119"/>
      </c:scatterChart>
      <c:valAx>
        <c:axId val="583597455"/>
        <c:scaling>
          <c:orientation val="minMax"/>
          <c:max val="2025"/>
          <c:min val="1950"/>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583599119"/>
        <c:crosses val="autoZero"/>
        <c:crossBetween val="midCat"/>
      </c:valAx>
      <c:valAx>
        <c:axId val="583599119"/>
        <c:scaling>
          <c:orientation val="minMax"/>
          <c:max val="100"/>
          <c:min val="0"/>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r>
                  <a:rPr lang="en-US" sz="1400" b="0">
                    <a:latin typeface="Calibri" panose="020F0502020204030204" pitchFamily="34" charset="0"/>
                    <a:ea typeface="Calibri" panose="020F0502020204030204" pitchFamily="34" charset="0"/>
                    <a:cs typeface="Calibri" panose="020F0502020204030204" pitchFamily="34" charset="0"/>
                  </a:rPr>
                  <a:t>Percentage Interested in Politics</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83597455"/>
        <c:crosses val="autoZero"/>
        <c:crossBetween val="midCat"/>
      </c:valAx>
      <c:spPr>
        <a:noFill/>
        <a:ln cap="sq" cmpd="dbl">
          <a:solidFill>
            <a:schemeClr val="accent1"/>
          </a:solid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3A4989-9064-43AA-97AA-4D9141F59AF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EE6A7895-B7FF-4FFD-ADDD-B97C81314EDC}">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How sophisticated should citizens be for democracy to function?</a:t>
          </a:r>
        </a:p>
      </dgm:t>
    </dgm:pt>
    <dgm:pt modelId="{9219A7F8-DA02-4936-8FC0-193A705B47D3}" type="parTrans" cxnId="{32ADB067-2090-4CB5-A245-BE85C8379716}">
      <dgm:prSet/>
      <dgm:spPr/>
      <dgm:t>
        <a:bodyPr/>
        <a:lstStyle/>
        <a:p>
          <a:endParaRPr lang="en-US"/>
        </a:p>
      </dgm:t>
    </dgm:pt>
    <dgm:pt modelId="{8CFD1003-CE6E-4361-90EB-64B2F5F76D4E}" type="sibTrans" cxnId="{32ADB067-2090-4CB5-A245-BE85C8379716}">
      <dgm:prSet/>
      <dgm:spPr/>
      <dgm:t>
        <a:bodyPr/>
        <a:lstStyle/>
        <a:p>
          <a:endParaRPr lang="en-US"/>
        </a:p>
      </dgm:t>
    </dgm:pt>
    <dgm:pt modelId="{24ABAB5F-507C-4296-B0FF-A69A72217ECD}">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What did early research find? And what did it imply about the nature of democracy?</a:t>
          </a:r>
        </a:p>
      </dgm:t>
    </dgm:pt>
    <dgm:pt modelId="{132D616F-5EAE-4FF1-B2DC-87F303122DFB}" type="parTrans" cxnId="{EAA04B6A-91FF-44CA-AE6B-F952C5E8918F}">
      <dgm:prSet/>
      <dgm:spPr/>
      <dgm:t>
        <a:bodyPr/>
        <a:lstStyle/>
        <a:p>
          <a:endParaRPr lang="en-US"/>
        </a:p>
      </dgm:t>
    </dgm:pt>
    <dgm:pt modelId="{812952A2-F05A-41A5-9A99-AE8C45332D93}" type="sibTrans" cxnId="{EAA04B6A-91FF-44CA-AE6B-F952C5E8918F}">
      <dgm:prSet/>
      <dgm:spPr/>
      <dgm:t>
        <a:bodyPr/>
        <a:lstStyle/>
        <a:p>
          <a:endParaRPr lang="en-US"/>
        </a:p>
      </dgm:t>
    </dgm:pt>
    <dgm:pt modelId="{EF91A14B-51B0-4A06-9E2E-DE7CC905EC33}">
      <dgm:prSet custT="1"/>
      <dgm:spPr/>
      <dgm:t>
        <a:bodyPr/>
        <a:lstStyle/>
        <a:p>
          <a:r>
            <a:rPr lang="en-US" sz="2400" b="1" dirty="0">
              <a:latin typeface="Calibri" panose="020F0502020204030204" pitchFamily="34" charset="0"/>
              <a:ea typeface="Calibri" panose="020F0502020204030204" pitchFamily="34" charset="0"/>
              <a:cs typeface="Calibri" panose="020F0502020204030204" pitchFamily="34" charset="0"/>
            </a:rPr>
            <a:t>H</a:t>
          </a:r>
          <a:r>
            <a:rPr lang="en-US" sz="2400" b="0" dirty="0">
              <a:latin typeface="Calibri" panose="020F0502020204030204" pitchFamily="34" charset="0"/>
              <a:ea typeface="Calibri" panose="020F0502020204030204" pitchFamily="34" charset="0"/>
              <a:cs typeface="Calibri" panose="020F0502020204030204" pitchFamily="34" charset="0"/>
            </a:rPr>
            <a:t>ow has recent research changed our image of citizens’ political abilities?</a:t>
          </a:r>
        </a:p>
      </dgm:t>
    </dgm:pt>
    <dgm:pt modelId="{90038200-7930-4E60-B078-C3487E4A3E80}" type="parTrans" cxnId="{E037E9AA-045B-433A-B72F-6668340E5944}">
      <dgm:prSet/>
      <dgm:spPr/>
      <dgm:t>
        <a:bodyPr/>
        <a:lstStyle/>
        <a:p>
          <a:endParaRPr lang="en-US"/>
        </a:p>
      </dgm:t>
    </dgm:pt>
    <dgm:pt modelId="{E40EA4D0-4719-4960-AD5E-B5E9DC2366D2}" type="sibTrans" cxnId="{E037E9AA-045B-433A-B72F-6668340E5944}">
      <dgm:prSet/>
      <dgm:spPr/>
      <dgm:t>
        <a:bodyPr/>
        <a:lstStyle/>
        <a:p>
          <a:endParaRPr lang="en-US"/>
        </a:p>
      </dgm:t>
    </dgm:pt>
    <dgm:pt modelId="{1AF0F8CE-BA83-48F2-A54A-3056ED14056F}">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Do these opinion vary across nations, across social groups?</a:t>
          </a:r>
        </a:p>
      </dgm:t>
    </dgm:pt>
    <dgm:pt modelId="{845E0E5C-1303-4F93-9290-AF8222ED2326}" type="parTrans" cxnId="{6BD59967-05F3-4275-A977-ACE276F693E4}">
      <dgm:prSet/>
      <dgm:spPr/>
      <dgm:t>
        <a:bodyPr/>
        <a:lstStyle/>
        <a:p>
          <a:endParaRPr lang="en-US"/>
        </a:p>
      </dgm:t>
    </dgm:pt>
    <dgm:pt modelId="{EAEC902B-0067-4BDB-96C0-FEA8EF81C9BB}" type="sibTrans" cxnId="{6BD59967-05F3-4275-A977-ACE276F693E4}">
      <dgm:prSet/>
      <dgm:spPr/>
      <dgm:t>
        <a:bodyPr/>
        <a:lstStyle/>
        <a:p>
          <a:endParaRPr lang="en-US"/>
        </a:p>
      </dgm:t>
    </dgm:pt>
    <dgm:pt modelId="{0540735E-C784-4818-B542-3D21F13EF042}">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What are the possible consequences of these opinions?</a:t>
          </a:r>
        </a:p>
      </dgm:t>
    </dgm:pt>
    <dgm:pt modelId="{38FC67CE-A687-42D2-835D-DC6B961C9523}" type="parTrans" cxnId="{8786ECBF-BF14-4CFF-9387-2580543C5CD2}">
      <dgm:prSet/>
      <dgm:spPr/>
      <dgm:t>
        <a:bodyPr/>
        <a:lstStyle/>
        <a:p>
          <a:endParaRPr lang="en-US"/>
        </a:p>
      </dgm:t>
    </dgm:pt>
    <dgm:pt modelId="{F864EF75-6F38-4D9A-8CD0-27FB54109B58}" type="sibTrans" cxnId="{8786ECBF-BF14-4CFF-9387-2580543C5CD2}">
      <dgm:prSet/>
      <dgm:spPr/>
      <dgm:t>
        <a:bodyPr/>
        <a:lstStyle/>
        <a:p>
          <a:endParaRPr lang="en-US"/>
        </a:p>
      </dgm:t>
    </dgm:pt>
    <dgm:pt modelId="{734462B9-4341-4BCE-A28F-B2B53F744BC9}" type="pres">
      <dgm:prSet presAssocID="{D53A4989-9064-43AA-97AA-4D9141F59AF0}" presName="linear" presStyleCnt="0">
        <dgm:presLayoutVars>
          <dgm:animLvl val="lvl"/>
          <dgm:resizeHandles val="exact"/>
        </dgm:presLayoutVars>
      </dgm:prSet>
      <dgm:spPr/>
    </dgm:pt>
    <dgm:pt modelId="{EE2152DA-52FA-4F18-B8EA-A414DDC4CEE8}" type="pres">
      <dgm:prSet presAssocID="{EE6A7895-B7FF-4FFD-ADDD-B97C81314EDC}" presName="parentText" presStyleLbl="node1" presStyleIdx="0" presStyleCnt="5">
        <dgm:presLayoutVars>
          <dgm:chMax val="0"/>
          <dgm:bulletEnabled val="1"/>
        </dgm:presLayoutVars>
      </dgm:prSet>
      <dgm:spPr/>
    </dgm:pt>
    <dgm:pt modelId="{433E93C9-204A-4D7C-B709-06C36E96FEDE}" type="pres">
      <dgm:prSet presAssocID="{8CFD1003-CE6E-4361-90EB-64B2F5F76D4E}" presName="spacer" presStyleCnt="0"/>
      <dgm:spPr/>
    </dgm:pt>
    <dgm:pt modelId="{3E8499DD-ADEB-4360-824A-194E47EFB037}" type="pres">
      <dgm:prSet presAssocID="{24ABAB5F-507C-4296-B0FF-A69A72217ECD}" presName="parentText" presStyleLbl="node1" presStyleIdx="1" presStyleCnt="5">
        <dgm:presLayoutVars>
          <dgm:chMax val="0"/>
          <dgm:bulletEnabled val="1"/>
        </dgm:presLayoutVars>
      </dgm:prSet>
      <dgm:spPr/>
    </dgm:pt>
    <dgm:pt modelId="{BC7CE83F-693F-46FB-84B2-AF1954F0FA25}" type="pres">
      <dgm:prSet presAssocID="{812952A2-F05A-41A5-9A99-AE8C45332D93}" presName="spacer" presStyleCnt="0"/>
      <dgm:spPr/>
    </dgm:pt>
    <dgm:pt modelId="{8A9AA9A6-28C3-411A-A517-3716C689B82D}" type="pres">
      <dgm:prSet presAssocID="{EF91A14B-51B0-4A06-9E2E-DE7CC905EC33}" presName="parentText" presStyleLbl="node1" presStyleIdx="2" presStyleCnt="5">
        <dgm:presLayoutVars>
          <dgm:chMax val="0"/>
          <dgm:bulletEnabled val="1"/>
        </dgm:presLayoutVars>
      </dgm:prSet>
      <dgm:spPr/>
    </dgm:pt>
    <dgm:pt modelId="{599C2442-DA09-43CB-92C1-B57BCE5F130E}" type="pres">
      <dgm:prSet presAssocID="{E40EA4D0-4719-4960-AD5E-B5E9DC2366D2}" presName="spacer" presStyleCnt="0"/>
      <dgm:spPr/>
    </dgm:pt>
    <dgm:pt modelId="{8994699D-59BC-4F6A-87E1-03594644B12F}" type="pres">
      <dgm:prSet presAssocID="{1AF0F8CE-BA83-48F2-A54A-3056ED14056F}" presName="parentText" presStyleLbl="node1" presStyleIdx="3" presStyleCnt="5" custLinFactNeighborY="53999">
        <dgm:presLayoutVars>
          <dgm:chMax val="0"/>
          <dgm:bulletEnabled val="1"/>
        </dgm:presLayoutVars>
      </dgm:prSet>
      <dgm:spPr/>
    </dgm:pt>
    <dgm:pt modelId="{36F0EF2E-2BE9-46EF-A14F-4BFCA4D3886D}" type="pres">
      <dgm:prSet presAssocID="{EAEC902B-0067-4BDB-96C0-FEA8EF81C9BB}" presName="spacer" presStyleCnt="0"/>
      <dgm:spPr/>
    </dgm:pt>
    <dgm:pt modelId="{33BBF299-61F8-499E-A380-CDDA2A8CCA3D}" type="pres">
      <dgm:prSet presAssocID="{0540735E-C784-4818-B542-3D21F13EF042}" presName="parentText" presStyleLbl="node1" presStyleIdx="4" presStyleCnt="5">
        <dgm:presLayoutVars>
          <dgm:chMax val="0"/>
          <dgm:bulletEnabled val="1"/>
        </dgm:presLayoutVars>
      </dgm:prSet>
      <dgm:spPr/>
    </dgm:pt>
  </dgm:ptLst>
  <dgm:cxnLst>
    <dgm:cxn modelId="{264E323A-EED3-47F9-B562-8D69F2AA1463}" type="presOf" srcId="{EE6A7895-B7FF-4FFD-ADDD-B97C81314EDC}" destId="{EE2152DA-52FA-4F18-B8EA-A414DDC4CEE8}" srcOrd="0" destOrd="0" presId="urn:microsoft.com/office/officeart/2005/8/layout/vList2"/>
    <dgm:cxn modelId="{CECA723E-FA33-40D5-9532-B358D522EF55}" type="presOf" srcId="{EF91A14B-51B0-4A06-9E2E-DE7CC905EC33}" destId="{8A9AA9A6-28C3-411A-A517-3716C689B82D}" srcOrd="0" destOrd="0" presId="urn:microsoft.com/office/officeart/2005/8/layout/vList2"/>
    <dgm:cxn modelId="{DB3FB261-C93B-4858-93E6-85EAAE21EFB3}" type="presOf" srcId="{1AF0F8CE-BA83-48F2-A54A-3056ED14056F}" destId="{8994699D-59BC-4F6A-87E1-03594644B12F}" srcOrd="0" destOrd="0" presId="urn:microsoft.com/office/officeart/2005/8/layout/vList2"/>
    <dgm:cxn modelId="{97EE7467-F414-40C8-8CAE-87CED0A47782}" type="presOf" srcId="{24ABAB5F-507C-4296-B0FF-A69A72217ECD}" destId="{3E8499DD-ADEB-4360-824A-194E47EFB037}" srcOrd="0" destOrd="0" presId="urn:microsoft.com/office/officeart/2005/8/layout/vList2"/>
    <dgm:cxn modelId="{6BD59967-05F3-4275-A977-ACE276F693E4}" srcId="{D53A4989-9064-43AA-97AA-4D9141F59AF0}" destId="{1AF0F8CE-BA83-48F2-A54A-3056ED14056F}" srcOrd="3" destOrd="0" parTransId="{845E0E5C-1303-4F93-9290-AF8222ED2326}" sibTransId="{EAEC902B-0067-4BDB-96C0-FEA8EF81C9BB}"/>
    <dgm:cxn modelId="{32ADB067-2090-4CB5-A245-BE85C8379716}" srcId="{D53A4989-9064-43AA-97AA-4D9141F59AF0}" destId="{EE6A7895-B7FF-4FFD-ADDD-B97C81314EDC}" srcOrd="0" destOrd="0" parTransId="{9219A7F8-DA02-4936-8FC0-193A705B47D3}" sibTransId="{8CFD1003-CE6E-4361-90EB-64B2F5F76D4E}"/>
    <dgm:cxn modelId="{EAA04B6A-91FF-44CA-AE6B-F952C5E8918F}" srcId="{D53A4989-9064-43AA-97AA-4D9141F59AF0}" destId="{24ABAB5F-507C-4296-B0FF-A69A72217ECD}" srcOrd="1" destOrd="0" parTransId="{132D616F-5EAE-4FF1-B2DC-87F303122DFB}" sibTransId="{812952A2-F05A-41A5-9A99-AE8C45332D93}"/>
    <dgm:cxn modelId="{583DCC97-A441-4940-B1C2-8839F0E96D3A}" type="presOf" srcId="{D53A4989-9064-43AA-97AA-4D9141F59AF0}" destId="{734462B9-4341-4BCE-A28F-B2B53F744BC9}" srcOrd="0" destOrd="0" presId="urn:microsoft.com/office/officeart/2005/8/layout/vList2"/>
    <dgm:cxn modelId="{E037E9AA-045B-433A-B72F-6668340E5944}" srcId="{D53A4989-9064-43AA-97AA-4D9141F59AF0}" destId="{EF91A14B-51B0-4A06-9E2E-DE7CC905EC33}" srcOrd="2" destOrd="0" parTransId="{90038200-7930-4E60-B078-C3487E4A3E80}" sibTransId="{E40EA4D0-4719-4960-AD5E-B5E9DC2366D2}"/>
    <dgm:cxn modelId="{47D71CB5-D9C6-46AE-9E4F-4427DCAA94A6}" type="presOf" srcId="{0540735E-C784-4818-B542-3D21F13EF042}" destId="{33BBF299-61F8-499E-A380-CDDA2A8CCA3D}" srcOrd="0" destOrd="0" presId="urn:microsoft.com/office/officeart/2005/8/layout/vList2"/>
    <dgm:cxn modelId="{8786ECBF-BF14-4CFF-9387-2580543C5CD2}" srcId="{D53A4989-9064-43AA-97AA-4D9141F59AF0}" destId="{0540735E-C784-4818-B542-3D21F13EF042}" srcOrd="4" destOrd="0" parTransId="{38FC67CE-A687-42D2-835D-DC6B961C9523}" sibTransId="{F864EF75-6F38-4D9A-8CD0-27FB54109B58}"/>
    <dgm:cxn modelId="{CF62CD1D-49EE-4DC4-B671-BD2CFE010BE3}" type="presParOf" srcId="{734462B9-4341-4BCE-A28F-B2B53F744BC9}" destId="{EE2152DA-52FA-4F18-B8EA-A414DDC4CEE8}" srcOrd="0" destOrd="0" presId="urn:microsoft.com/office/officeart/2005/8/layout/vList2"/>
    <dgm:cxn modelId="{F5CC97A7-821D-4505-8EC7-4B32EDCB421D}" type="presParOf" srcId="{734462B9-4341-4BCE-A28F-B2B53F744BC9}" destId="{433E93C9-204A-4D7C-B709-06C36E96FEDE}" srcOrd="1" destOrd="0" presId="urn:microsoft.com/office/officeart/2005/8/layout/vList2"/>
    <dgm:cxn modelId="{30D0108C-7293-458F-8956-701DC9659E01}" type="presParOf" srcId="{734462B9-4341-4BCE-A28F-B2B53F744BC9}" destId="{3E8499DD-ADEB-4360-824A-194E47EFB037}" srcOrd="2" destOrd="0" presId="urn:microsoft.com/office/officeart/2005/8/layout/vList2"/>
    <dgm:cxn modelId="{BCFDA181-6736-4798-9513-3E7BBE5D6256}" type="presParOf" srcId="{734462B9-4341-4BCE-A28F-B2B53F744BC9}" destId="{BC7CE83F-693F-46FB-84B2-AF1954F0FA25}" srcOrd="3" destOrd="0" presId="urn:microsoft.com/office/officeart/2005/8/layout/vList2"/>
    <dgm:cxn modelId="{D13713B3-E602-4BE0-A60E-3D61DB3F2416}" type="presParOf" srcId="{734462B9-4341-4BCE-A28F-B2B53F744BC9}" destId="{8A9AA9A6-28C3-411A-A517-3716C689B82D}" srcOrd="4" destOrd="0" presId="urn:microsoft.com/office/officeart/2005/8/layout/vList2"/>
    <dgm:cxn modelId="{47CAD9D3-4118-4419-8253-32B978D676AC}" type="presParOf" srcId="{734462B9-4341-4BCE-A28F-B2B53F744BC9}" destId="{599C2442-DA09-43CB-92C1-B57BCE5F130E}" srcOrd="5" destOrd="0" presId="urn:microsoft.com/office/officeart/2005/8/layout/vList2"/>
    <dgm:cxn modelId="{AB038441-050A-4158-87E7-D017FC5665FF}" type="presParOf" srcId="{734462B9-4341-4BCE-A28F-B2B53F744BC9}" destId="{8994699D-59BC-4F6A-87E1-03594644B12F}" srcOrd="6" destOrd="0" presId="urn:microsoft.com/office/officeart/2005/8/layout/vList2"/>
    <dgm:cxn modelId="{4C6807D6-AC67-4C22-8337-15EE271E9F99}" type="presParOf" srcId="{734462B9-4341-4BCE-A28F-B2B53F744BC9}" destId="{36F0EF2E-2BE9-46EF-A14F-4BFCA4D3886D}" srcOrd="7" destOrd="0" presId="urn:microsoft.com/office/officeart/2005/8/layout/vList2"/>
    <dgm:cxn modelId="{810BEB70-CDD1-4748-B552-3C5928321D07}" type="presParOf" srcId="{734462B9-4341-4BCE-A28F-B2B53F744BC9}" destId="{33BBF299-61F8-499E-A380-CDDA2A8CCA3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C5B706-C9C1-48C1-9F74-CFFDD413FE4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8EAE08F-AD42-46FE-A94F-E80623222869}">
      <dgm:prSet custT="1"/>
      <dgm:spPr/>
      <dgm:t>
        <a:bodyPr/>
        <a:lstStyle/>
        <a:p>
          <a:r>
            <a:rPr lang="en-US" sz="2800" b="1" dirty="0">
              <a:latin typeface="Calibri" panose="020F0502020204030204" pitchFamily="34" charset="0"/>
              <a:ea typeface="Calibri" panose="020F0502020204030204" pitchFamily="34" charset="0"/>
              <a:cs typeface="Calibri" panose="020F0502020204030204" pitchFamily="34" charset="0"/>
            </a:rPr>
            <a:t>The </a:t>
          </a:r>
          <a:r>
            <a:rPr lang="en-US" sz="2800" b="1" dirty="0" err="1">
              <a:latin typeface="Calibri" panose="020F0502020204030204" pitchFamily="34" charset="0"/>
              <a:ea typeface="Calibri" panose="020F0502020204030204" pitchFamily="34" charset="0"/>
              <a:cs typeface="Calibri" panose="020F0502020204030204" pitchFamily="34" charset="0"/>
            </a:rPr>
            <a:t>Supercitizen</a:t>
          </a:r>
          <a:r>
            <a:rPr lang="en-US" sz="2800" b="1" dirty="0">
              <a:latin typeface="Calibri" panose="020F0502020204030204" pitchFamily="34" charset="0"/>
              <a:ea typeface="Calibri" panose="020F0502020204030204" pitchFamily="34" charset="0"/>
              <a:cs typeface="Calibri" panose="020F0502020204030204" pitchFamily="34" charset="0"/>
            </a:rPr>
            <a:t> Model: </a:t>
          </a:r>
        </a:p>
        <a:p>
          <a:r>
            <a:rPr lang="en-US" sz="2400" b="0" dirty="0">
              <a:latin typeface="Calibri" panose="020F0502020204030204" pitchFamily="34" charset="0"/>
              <a:ea typeface="Calibri" panose="020F0502020204030204" pitchFamily="34" charset="0"/>
              <a:cs typeface="Calibri" panose="020F0502020204030204" pitchFamily="34" charset="0"/>
            </a:rPr>
            <a:t>for democracy to survive, the public must be a paragon of civic virtue (John Stuart Mill, John Locke, Alexis de Tocqueville, etc.) </a:t>
          </a:r>
        </a:p>
      </dgm:t>
    </dgm:pt>
    <dgm:pt modelId="{0E4FA753-C6B3-43D2-83D9-2772F77348F6}" type="parTrans" cxnId="{A94D0415-B7E7-4953-B68D-DFFC7AC14531}">
      <dgm:prSet/>
      <dgm:spPr/>
      <dgm:t>
        <a:bodyPr/>
        <a:lstStyle/>
        <a:p>
          <a:endParaRPr lang="en-US"/>
        </a:p>
      </dgm:t>
    </dgm:pt>
    <dgm:pt modelId="{19AFD009-7F59-4129-8BC8-0C9429848204}" type="sibTrans" cxnId="{A94D0415-B7E7-4953-B68D-DFFC7AC14531}">
      <dgm:prSet/>
      <dgm:spPr/>
      <dgm:t>
        <a:bodyPr/>
        <a:lstStyle/>
        <a:p>
          <a:endParaRPr lang="en-US"/>
        </a:p>
      </dgm:t>
    </dgm:pt>
    <dgm:pt modelId="{200208E7-44B6-4856-BA38-7951654650FB}">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Citizens should follow politics</a:t>
          </a:r>
        </a:p>
      </dgm:t>
    </dgm:pt>
    <dgm:pt modelId="{E5F2B39C-493B-4C48-BC0A-0ABB234ACAE4}" type="parTrans" cxnId="{AA4429D6-2370-474C-B22A-3ECE9AB4E329}">
      <dgm:prSet/>
      <dgm:spPr/>
      <dgm:t>
        <a:bodyPr/>
        <a:lstStyle/>
        <a:p>
          <a:endParaRPr lang="en-US"/>
        </a:p>
      </dgm:t>
    </dgm:pt>
    <dgm:pt modelId="{2D7C9A5F-6579-4222-B284-AF07C18CE742}" type="sibTrans" cxnId="{AA4429D6-2370-474C-B22A-3ECE9AB4E329}">
      <dgm:prSet/>
      <dgm:spPr/>
      <dgm:t>
        <a:bodyPr/>
        <a:lstStyle/>
        <a:p>
          <a:endParaRPr lang="en-US"/>
        </a:p>
      </dgm:t>
    </dgm:pt>
    <dgm:pt modelId="{1BE65E7C-B088-45E3-987C-EC75A752C2D9}">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Citizens should be knowledgeable</a:t>
          </a:r>
        </a:p>
      </dgm:t>
    </dgm:pt>
    <dgm:pt modelId="{011E1F0A-6665-42AF-8194-55CF49E57DB1}" type="parTrans" cxnId="{4D8F766F-FE96-4266-AF51-DC096D59A0D1}">
      <dgm:prSet/>
      <dgm:spPr/>
      <dgm:t>
        <a:bodyPr/>
        <a:lstStyle/>
        <a:p>
          <a:endParaRPr lang="en-US"/>
        </a:p>
      </dgm:t>
    </dgm:pt>
    <dgm:pt modelId="{1B73EAF0-42DF-46BE-957C-1EDD5E07D96D}" type="sibTrans" cxnId="{4D8F766F-FE96-4266-AF51-DC096D59A0D1}">
      <dgm:prSet/>
      <dgm:spPr/>
      <dgm:t>
        <a:bodyPr/>
        <a:lstStyle/>
        <a:p>
          <a:endParaRPr lang="en-US"/>
        </a:p>
      </dgm:t>
    </dgm:pt>
    <dgm:pt modelId="{3757BBB9-19DC-49E6-A12B-94F4F213F449}">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Citizens should be active</a:t>
          </a:r>
        </a:p>
      </dgm:t>
    </dgm:pt>
    <dgm:pt modelId="{17A0836B-C556-4985-B108-5895118BE9B9}" type="parTrans" cxnId="{0BFCC11E-56CF-4D71-86B8-A4118BF82185}">
      <dgm:prSet/>
      <dgm:spPr/>
      <dgm:t>
        <a:bodyPr/>
        <a:lstStyle/>
        <a:p>
          <a:endParaRPr lang="en-US"/>
        </a:p>
      </dgm:t>
    </dgm:pt>
    <dgm:pt modelId="{88E84D48-A015-4701-8B98-99278C1E0201}" type="sibTrans" cxnId="{0BFCC11E-56CF-4D71-86B8-A4118BF82185}">
      <dgm:prSet/>
      <dgm:spPr/>
      <dgm:t>
        <a:bodyPr/>
        <a:lstStyle/>
        <a:p>
          <a:endParaRPr lang="en-US"/>
        </a:p>
      </dgm:t>
    </dgm:pt>
    <dgm:pt modelId="{23609620-019E-4A43-9E31-404D3D46AF9C}">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Citizens’ political decisions should be rational</a:t>
          </a:r>
        </a:p>
      </dgm:t>
    </dgm:pt>
    <dgm:pt modelId="{23DB2C0F-35CD-4DD7-B134-FF1539182097}" type="parTrans" cxnId="{437022CD-8FDB-4006-8DE6-44629FA8841F}">
      <dgm:prSet/>
      <dgm:spPr/>
      <dgm:t>
        <a:bodyPr/>
        <a:lstStyle/>
        <a:p>
          <a:endParaRPr lang="en-US"/>
        </a:p>
      </dgm:t>
    </dgm:pt>
    <dgm:pt modelId="{64D25C27-4D65-407C-98C8-39DBFE507997}" type="sibTrans" cxnId="{437022CD-8FDB-4006-8DE6-44629FA8841F}">
      <dgm:prSet/>
      <dgm:spPr/>
      <dgm:t>
        <a:bodyPr/>
        <a:lstStyle/>
        <a:p>
          <a:endParaRPr lang="en-US"/>
        </a:p>
      </dgm:t>
    </dgm:pt>
    <dgm:pt modelId="{74DFAFEF-1F12-41CA-B1C0-B70AB910A286}" type="pres">
      <dgm:prSet presAssocID="{23C5B706-C9C1-48C1-9F74-CFFDD413FE40}" presName="linear" presStyleCnt="0">
        <dgm:presLayoutVars>
          <dgm:animLvl val="lvl"/>
          <dgm:resizeHandles val="exact"/>
        </dgm:presLayoutVars>
      </dgm:prSet>
      <dgm:spPr/>
    </dgm:pt>
    <dgm:pt modelId="{2AE37575-9DF5-4D36-A39C-78F930D56227}" type="pres">
      <dgm:prSet presAssocID="{B8EAE08F-AD42-46FE-A94F-E80623222869}" presName="parentText" presStyleLbl="node1" presStyleIdx="0" presStyleCnt="1">
        <dgm:presLayoutVars>
          <dgm:chMax val="0"/>
          <dgm:bulletEnabled val="1"/>
        </dgm:presLayoutVars>
      </dgm:prSet>
      <dgm:spPr/>
    </dgm:pt>
    <dgm:pt modelId="{27D15DB7-3FB2-4C71-8CD6-4EDD7988D3FA}" type="pres">
      <dgm:prSet presAssocID="{B8EAE08F-AD42-46FE-A94F-E80623222869}" presName="childText" presStyleLbl="revTx" presStyleIdx="0" presStyleCnt="1">
        <dgm:presLayoutVars>
          <dgm:bulletEnabled val="1"/>
        </dgm:presLayoutVars>
      </dgm:prSet>
      <dgm:spPr/>
    </dgm:pt>
  </dgm:ptLst>
  <dgm:cxnLst>
    <dgm:cxn modelId="{D509F104-4FED-4621-93C1-019DC3A62C57}" type="presOf" srcId="{B8EAE08F-AD42-46FE-A94F-E80623222869}" destId="{2AE37575-9DF5-4D36-A39C-78F930D56227}" srcOrd="0" destOrd="0" presId="urn:microsoft.com/office/officeart/2005/8/layout/vList2"/>
    <dgm:cxn modelId="{A94D0415-B7E7-4953-B68D-DFFC7AC14531}" srcId="{23C5B706-C9C1-48C1-9F74-CFFDD413FE40}" destId="{B8EAE08F-AD42-46FE-A94F-E80623222869}" srcOrd="0" destOrd="0" parTransId="{0E4FA753-C6B3-43D2-83D9-2772F77348F6}" sibTransId="{19AFD009-7F59-4129-8BC8-0C9429848204}"/>
    <dgm:cxn modelId="{0BFCC11E-56CF-4D71-86B8-A4118BF82185}" srcId="{B8EAE08F-AD42-46FE-A94F-E80623222869}" destId="{3757BBB9-19DC-49E6-A12B-94F4F213F449}" srcOrd="2" destOrd="0" parTransId="{17A0836B-C556-4985-B108-5895118BE9B9}" sibTransId="{88E84D48-A015-4701-8B98-99278C1E0201}"/>
    <dgm:cxn modelId="{4D8F766F-FE96-4266-AF51-DC096D59A0D1}" srcId="{B8EAE08F-AD42-46FE-A94F-E80623222869}" destId="{1BE65E7C-B088-45E3-987C-EC75A752C2D9}" srcOrd="1" destOrd="0" parTransId="{011E1F0A-6665-42AF-8194-55CF49E57DB1}" sibTransId="{1B73EAF0-42DF-46BE-957C-1EDD5E07D96D}"/>
    <dgm:cxn modelId="{1063F453-546F-4D68-80AE-002031090F60}" type="presOf" srcId="{23609620-019E-4A43-9E31-404D3D46AF9C}" destId="{27D15DB7-3FB2-4C71-8CD6-4EDD7988D3FA}" srcOrd="0" destOrd="3" presId="urn:microsoft.com/office/officeart/2005/8/layout/vList2"/>
    <dgm:cxn modelId="{0AE31854-99C0-45C5-ACD8-EDEA9D9F0690}" type="presOf" srcId="{3757BBB9-19DC-49E6-A12B-94F4F213F449}" destId="{27D15DB7-3FB2-4C71-8CD6-4EDD7988D3FA}" srcOrd="0" destOrd="2" presId="urn:microsoft.com/office/officeart/2005/8/layout/vList2"/>
    <dgm:cxn modelId="{1E5EA556-997D-499F-82FF-3275E945B17E}" type="presOf" srcId="{200208E7-44B6-4856-BA38-7951654650FB}" destId="{27D15DB7-3FB2-4C71-8CD6-4EDD7988D3FA}" srcOrd="0" destOrd="0" presId="urn:microsoft.com/office/officeart/2005/8/layout/vList2"/>
    <dgm:cxn modelId="{437022CD-8FDB-4006-8DE6-44629FA8841F}" srcId="{B8EAE08F-AD42-46FE-A94F-E80623222869}" destId="{23609620-019E-4A43-9E31-404D3D46AF9C}" srcOrd="3" destOrd="0" parTransId="{23DB2C0F-35CD-4DD7-B134-FF1539182097}" sibTransId="{64D25C27-4D65-407C-98C8-39DBFE507997}"/>
    <dgm:cxn modelId="{AA4429D6-2370-474C-B22A-3ECE9AB4E329}" srcId="{B8EAE08F-AD42-46FE-A94F-E80623222869}" destId="{200208E7-44B6-4856-BA38-7951654650FB}" srcOrd="0" destOrd="0" parTransId="{E5F2B39C-493B-4C48-BC0A-0ABB234ACAE4}" sibTransId="{2D7C9A5F-6579-4222-B284-AF07C18CE742}"/>
    <dgm:cxn modelId="{D93EBCDC-B7C2-4538-8E40-5611E66CE347}" type="presOf" srcId="{1BE65E7C-B088-45E3-987C-EC75A752C2D9}" destId="{27D15DB7-3FB2-4C71-8CD6-4EDD7988D3FA}" srcOrd="0" destOrd="1" presId="urn:microsoft.com/office/officeart/2005/8/layout/vList2"/>
    <dgm:cxn modelId="{BD82F3E5-7642-4A6C-B149-D729BCC5404C}" type="presOf" srcId="{23C5B706-C9C1-48C1-9F74-CFFDD413FE40}" destId="{74DFAFEF-1F12-41CA-B1C0-B70AB910A286}" srcOrd="0" destOrd="0" presId="urn:microsoft.com/office/officeart/2005/8/layout/vList2"/>
    <dgm:cxn modelId="{7BDFFCEA-00A7-401D-AA28-D3A1B441A686}" type="presParOf" srcId="{74DFAFEF-1F12-41CA-B1C0-B70AB910A286}" destId="{2AE37575-9DF5-4D36-A39C-78F930D56227}" srcOrd="0" destOrd="0" presId="urn:microsoft.com/office/officeart/2005/8/layout/vList2"/>
    <dgm:cxn modelId="{9043EBB0-2F7A-49AE-ABB0-BFFB8DDA3156}" type="presParOf" srcId="{74DFAFEF-1F12-41CA-B1C0-B70AB910A286}" destId="{27D15DB7-3FB2-4C71-8CD6-4EDD7988D3F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3C986F-8E5D-4255-95D1-1407610D8A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97A791-367D-450E-AD64-4DA1FACD3E82}">
      <dgm:prSet/>
      <dgm:spPr/>
      <dgm:t>
        <a:bodyPr/>
        <a:lstStyle/>
        <a:p>
          <a:r>
            <a:rPr lang="en-US"/>
            <a:t>the model citizen “is not the active citizen; he is the potentially active citizen” </a:t>
          </a:r>
        </a:p>
      </dgm:t>
    </dgm:pt>
    <dgm:pt modelId="{6247AEBE-2E57-456C-A3AC-4033EADB5738}" type="parTrans" cxnId="{E6563926-01F9-4631-8032-59F25F7DB62B}">
      <dgm:prSet/>
      <dgm:spPr/>
      <dgm:t>
        <a:bodyPr/>
        <a:lstStyle/>
        <a:p>
          <a:endParaRPr lang="en-US"/>
        </a:p>
      </dgm:t>
    </dgm:pt>
    <dgm:pt modelId="{73A466D6-BDB9-45CD-961B-2FE3C7C57D0F}" type="sibTrans" cxnId="{E6563926-01F9-4631-8032-59F25F7DB62B}">
      <dgm:prSet/>
      <dgm:spPr/>
      <dgm:t>
        <a:bodyPr/>
        <a:lstStyle/>
        <a:p>
          <a:endParaRPr lang="en-US"/>
        </a:p>
      </dgm:t>
    </dgm:pt>
    <dgm:pt modelId="{95601146-11C0-4978-A8DF-9C042122137A}">
      <dgm:prSet/>
      <dgm:spPr/>
      <dgm:t>
        <a:bodyPr/>
        <a:lstStyle/>
        <a:p>
          <a:r>
            <a:rPr lang="en-US" b="0" dirty="0">
              <a:latin typeface="Calibri" panose="020F0502020204030204" pitchFamily="34" charset="0"/>
              <a:ea typeface="Calibri" panose="020F0502020204030204" pitchFamily="34" charset="0"/>
              <a:cs typeface="Calibri" panose="020F0502020204030204" pitchFamily="34" charset="0"/>
            </a:rPr>
            <a:t>“Some people are and should be highly interested in politics, but not everyone is or needs to be”</a:t>
          </a:r>
        </a:p>
      </dgm:t>
    </dgm:pt>
    <dgm:pt modelId="{F79D9E9C-DEF5-4E40-9806-2D67DCA73361}" type="parTrans" cxnId="{371FA3F3-F31E-45CE-835B-3A1BAFD2EF29}">
      <dgm:prSet/>
      <dgm:spPr/>
      <dgm:t>
        <a:bodyPr/>
        <a:lstStyle/>
        <a:p>
          <a:endParaRPr lang="en-US"/>
        </a:p>
      </dgm:t>
    </dgm:pt>
    <dgm:pt modelId="{956D85E4-9338-4C20-9508-F34D6F617169}" type="sibTrans" cxnId="{371FA3F3-F31E-45CE-835B-3A1BAFD2EF29}">
      <dgm:prSet/>
      <dgm:spPr/>
      <dgm:t>
        <a:bodyPr/>
        <a:lstStyle/>
        <a:p>
          <a:endParaRPr lang="en-US"/>
        </a:p>
      </dgm:t>
    </dgm:pt>
    <dgm:pt modelId="{84BCB771-C2B1-4D62-94A4-7F91DE95B1B7}">
      <dgm:prSet/>
      <dgm:spPr/>
      <dgm:t>
        <a:bodyPr/>
        <a:lstStyle/>
        <a:p>
          <a:r>
            <a:rPr lang="en-US" b="0">
              <a:latin typeface="Calibri" panose="020F0502020204030204" pitchFamily="34" charset="0"/>
              <a:ea typeface="Calibri" panose="020F0502020204030204" pitchFamily="34" charset="0"/>
              <a:cs typeface="Calibri" panose="020F0502020204030204" pitchFamily="34" charset="0"/>
            </a:rPr>
            <a:t>“the democratic citizen... must be active, yet passive; involved, yet not too involved; influential, yet deferential”</a:t>
          </a:r>
          <a:endParaRPr lang="en-US" b="0" dirty="0">
            <a:latin typeface="Calibri" panose="020F0502020204030204" pitchFamily="34" charset="0"/>
            <a:ea typeface="Calibri" panose="020F0502020204030204" pitchFamily="34" charset="0"/>
            <a:cs typeface="Calibri" panose="020F0502020204030204" pitchFamily="34" charset="0"/>
          </a:endParaRPr>
        </a:p>
      </dgm:t>
    </dgm:pt>
    <dgm:pt modelId="{682B58B7-7A82-48B7-A98C-826C8088425B}" type="parTrans" cxnId="{A09BD86B-BB8F-48C8-B991-E37D612C5508}">
      <dgm:prSet/>
      <dgm:spPr/>
      <dgm:t>
        <a:bodyPr/>
        <a:lstStyle/>
        <a:p>
          <a:endParaRPr lang="en-US"/>
        </a:p>
      </dgm:t>
    </dgm:pt>
    <dgm:pt modelId="{3BAAC31F-B43F-4CE1-82D0-C03925DE945E}" type="sibTrans" cxnId="{A09BD86B-BB8F-48C8-B991-E37D612C5508}">
      <dgm:prSet/>
      <dgm:spPr/>
      <dgm:t>
        <a:bodyPr/>
        <a:lstStyle/>
        <a:p>
          <a:endParaRPr lang="en-US"/>
        </a:p>
      </dgm:t>
    </dgm:pt>
    <dgm:pt modelId="{E55436F6-45F4-4BCA-9398-2F9C1F1B1EE3}">
      <dgm:prSet/>
      <dgm:spPr/>
      <dgm:t>
        <a:bodyPr/>
        <a:lstStyle/>
        <a:p>
          <a:r>
            <a:rPr lang="en-US" dirty="0"/>
            <a:t>“America suffers from too much democracy” (Fareed Zakaria, 2003)</a:t>
          </a:r>
        </a:p>
      </dgm:t>
    </dgm:pt>
    <dgm:pt modelId="{DC6227EE-CDE6-46AE-BDBE-8728FB369C6F}" type="parTrans" cxnId="{848FE6CE-2D76-4B56-A0E2-5C974E684FC2}">
      <dgm:prSet/>
      <dgm:spPr/>
      <dgm:t>
        <a:bodyPr/>
        <a:lstStyle/>
        <a:p>
          <a:endParaRPr lang="en-US"/>
        </a:p>
      </dgm:t>
    </dgm:pt>
    <dgm:pt modelId="{DA03DC75-0054-4D54-B5B2-D6284D5DDE6C}" type="sibTrans" cxnId="{848FE6CE-2D76-4B56-A0E2-5C974E684FC2}">
      <dgm:prSet/>
      <dgm:spPr/>
      <dgm:t>
        <a:bodyPr/>
        <a:lstStyle/>
        <a:p>
          <a:endParaRPr lang="en-US"/>
        </a:p>
      </dgm:t>
    </dgm:pt>
    <dgm:pt modelId="{976D23B9-A354-457E-9421-F2B1AFC08973}" type="pres">
      <dgm:prSet presAssocID="{8B3C986F-8E5D-4255-95D1-1407610D8A91}" presName="linear" presStyleCnt="0">
        <dgm:presLayoutVars>
          <dgm:animLvl val="lvl"/>
          <dgm:resizeHandles val="exact"/>
        </dgm:presLayoutVars>
      </dgm:prSet>
      <dgm:spPr/>
    </dgm:pt>
    <dgm:pt modelId="{B9C93D3D-8494-4BD0-8D0B-04D4FC11AB8C}" type="pres">
      <dgm:prSet presAssocID="{0097A791-367D-450E-AD64-4DA1FACD3E82}" presName="parentText" presStyleLbl="node1" presStyleIdx="0" presStyleCnt="4">
        <dgm:presLayoutVars>
          <dgm:chMax val="0"/>
          <dgm:bulletEnabled val="1"/>
        </dgm:presLayoutVars>
      </dgm:prSet>
      <dgm:spPr/>
    </dgm:pt>
    <dgm:pt modelId="{361FF5A7-8A75-44FE-8AF2-78324BE0C55C}" type="pres">
      <dgm:prSet presAssocID="{73A466D6-BDB9-45CD-961B-2FE3C7C57D0F}" presName="spacer" presStyleCnt="0"/>
      <dgm:spPr/>
    </dgm:pt>
    <dgm:pt modelId="{1C7A3A57-BC5E-4D0C-869E-AD42D706EDBC}" type="pres">
      <dgm:prSet presAssocID="{95601146-11C0-4978-A8DF-9C042122137A}" presName="parentText" presStyleLbl="node1" presStyleIdx="1" presStyleCnt="4">
        <dgm:presLayoutVars>
          <dgm:chMax val="0"/>
          <dgm:bulletEnabled val="1"/>
        </dgm:presLayoutVars>
      </dgm:prSet>
      <dgm:spPr/>
    </dgm:pt>
    <dgm:pt modelId="{A3E19AAB-0B8D-41CD-81C3-B7EAB6CF02A4}" type="pres">
      <dgm:prSet presAssocID="{956D85E4-9338-4C20-9508-F34D6F617169}" presName="spacer" presStyleCnt="0"/>
      <dgm:spPr/>
    </dgm:pt>
    <dgm:pt modelId="{73C4748E-3FDB-49E8-BBDC-7F1C6663EB1B}" type="pres">
      <dgm:prSet presAssocID="{84BCB771-C2B1-4D62-94A4-7F91DE95B1B7}" presName="parentText" presStyleLbl="node1" presStyleIdx="2" presStyleCnt="4">
        <dgm:presLayoutVars>
          <dgm:chMax val="0"/>
          <dgm:bulletEnabled val="1"/>
        </dgm:presLayoutVars>
      </dgm:prSet>
      <dgm:spPr/>
    </dgm:pt>
    <dgm:pt modelId="{A18C2080-5623-4BE6-BD27-10E83D363F32}" type="pres">
      <dgm:prSet presAssocID="{3BAAC31F-B43F-4CE1-82D0-C03925DE945E}" presName="spacer" presStyleCnt="0"/>
      <dgm:spPr/>
    </dgm:pt>
    <dgm:pt modelId="{37176C83-D0B7-4C73-BA00-A9453C1DEF9A}" type="pres">
      <dgm:prSet presAssocID="{E55436F6-45F4-4BCA-9398-2F9C1F1B1EE3}" presName="parentText" presStyleLbl="node1" presStyleIdx="3" presStyleCnt="4">
        <dgm:presLayoutVars>
          <dgm:chMax val="0"/>
          <dgm:bulletEnabled val="1"/>
        </dgm:presLayoutVars>
      </dgm:prSet>
      <dgm:spPr/>
    </dgm:pt>
  </dgm:ptLst>
  <dgm:cxnLst>
    <dgm:cxn modelId="{CF7D770C-3C96-4CA3-9E49-A2614E120F5D}" type="presOf" srcId="{84BCB771-C2B1-4D62-94A4-7F91DE95B1B7}" destId="{73C4748E-3FDB-49E8-BBDC-7F1C6663EB1B}" srcOrd="0" destOrd="0" presId="urn:microsoft.com/office/officeart/2005/8/layout/vList2"/>
    <dgm:cxn modelId="{52DFEE21-D9B2-4ED9-99A8-E98C943BA4C9}" type="presOf" srcId="{8B3C986F-8E5D-4255-95D1-1407610D8A91}" destId="{976D23B9-A354-457E-9421-F2B1AFC08973}" srcOrd="0" destOrd="0" presId="urn:microsoft.com/office/officeart/2005/8/layout/vList2"/>
    <dgm:cxn modelId="{E6563926-01F9-4631-8032-59F25F7DB62B}" srcId="{8B3C986F-8E5D-4255-95D1-1407610D8A91}" destId="{0097A791-367D-450E-AD64-4DA1FACD3E82}" srcOrd="0" destOrd="0" parTransId="{6247AEBE-2E57-456C-A3AC-4033EADB5738}" sibTransId="{73A466D6-BDB9-45CD-961B-2FE3C7C57D0F}"/>
    <dgm:cxn modelId="{EFA5E761-0CD1-47A4-A3C3-DD824BA8F0B1}" type="presOf" srcId="{0097A791-367D-450E-AD64-4DA1FACD3E82}" destId="{B9C93D3D-8494-4BD0-8D0B-04D4FC11AB8C}" srcOrd="0" destOrd="0" presId="urn:microsoft.com/office/officeart/2005/8/layout/vList2"/>
    <dgm:cxn modelId="{A09BD86B-BB8F-48C8-B991-E37D612C5508}" srcId="{8B3C986F-8E5D-4255-95D1-1407610D8A91}" destId="{84BCB771-C2B1-4D62-94A4-7F91DE95B1B7}" srcOrd="2" destOrd="0" parTransId="{682B58B7-7A82-48B7-A98C-826C8088425B}" sibTransId="{3BAAC31F-B43F-4CE1-82D0-C03925DE945E}"/>
    <dgm:cxn modelId="{1B223379-C2A0-412F-8393-17C25F47C26A}" type="presOf" srcId="{95601146-11C0-4978-A8DF-9C042122137A}" destId="{1C7A3A57-BC5E-4D0C-869E-AD42D706EDBC}" srcOrd="0" destOrd="0" presId="urn:microsoft.com/office/officeart/2005/8/layout/vList2"/>
    <dgm:cxn modelId="{B880BC8E-B6FA-44F2-91BC-C27BE8B21D57}" type="presOf" srcId="{E55436F6-45F4-4BCA-9398-2F9C1F1B1EE3}" destId="{37176C83-D0B7-4C73-BA00-A9453C1DEF9A}" srcOrd="0" destOrd="0" presId="urn:microsoft.com/office/officeart/2005/8/layout/vList2"/>
    <dgm:cxn modelId="{848FE6CE-2D76-4B56-A0E2-5C974E684FC2}" srcId="{8B3C986F-8E5D-4255-95D1-1407610D8A91}" destId="{E55436F6-45F4-4BCA-9398-2F9C1F1B1EE3}" srcOrd="3" destOrd="0" parTransId="{DC6227EE-CDE6-46AE-BDBE-8728FB369C6F}" sibTransId="{DA03DC75-0054-4D54-B5B2-D6284D5DDE6C}"/>
    <dgm:cxn modelId="{371FA3F3-F31E-45CE-835B-3A1BAFD2EF29}" srcId="{8B3C986F-8E5D-4255-95D1-1407610D8A91}" destId="{95601146-11C0-4978-A8DF-9C042122137A}" srcOrd="1" destOrd="0" parTransId="{F79D9E9C-DEF5-4E40-9806-2D67DCA73361}" sibTransId="{956D85E4-9338-4C20-9508-F34D6F617169}"/>
    <dgm:cxn modelId="{66FC7701-DFB9-475A-B3EF-5012429C4B39}" type="presParOf" srcId="{976D23B9-A354-457E-9421-F2B1AFC08973}" destId="{B9C93D3D-8494-4BD0-8D0B-04D4FC11AB8C}" srcOrd="0" destOrd="0" presId="urn:microsoft.com/office/officeart/2005/8/layout/vList2"/>
    <dgm:cxn modelId="{793D44CC-6706-4E36-862F-BC237A1C37D6}" type="presParOf" srcId="{976D23B9-A354-457E-9421-F2B1AFC08973}" destId="{361FF5A7-8A75-44FE-8AF2-78324BE0C55C}" srcOrd="1" destOrd="0" presId="urn:microsoft.com/office/officeart/2005/8/layout/vList2"/>
    <dgm:cxn modelId="{F1DDFCA5-2FBD-424F-AE68-1F1E9455CA50}" type="presParOf" srcId="{976D23B9-A354-457E-9421-F2B1AFC08973}" destId="{1C7A3A57-BC5E-4D0C-869E-AD42D706EDBC}" srcOrd="2" destOrd="0" presId="urn:microsoft.com/office/officeart/2005/8/layout/vList2"/>
    <dgm:cxn modelId="{DD95C6AE-E156-45E9-A348-68A54CAA6261}" type="presParOf" srcId="{976D23B9-A354-457E-9421-F2B1AFC08973}" destId="{A3E19AAB-0B8D-41CD-81C3-B7EAB6CF02A4}" srcOrd="3" destOrd="0" presId="urn:microsoft.com/office/officeart/2005/8/layout/vList2"/>
    <dgm:cxn modelId="{D6C74558-9B56-4A1C-A203-F8973352DD97}" type="presParOf" srcId="{976D23B9-A354-457E-9421-F2B1AFC08973}" destId="{73C4748E-3FDB-49E8-BBDC-7F1C6663EB1B}" srcOrd="4" destOrd="0" presId="urn:microsoft.com/office/officeart/2005/8/layout/vList2"/>
    <dgm:cxn modelId="{9248BF11-6279-477A-8CF7-9CAB023F3F47}" type="presParOf" srcId="{976D23B9-A354-457E-9421-F2B1AFC08973}" destId="{A18C2080-5623-4BE6-BD27-10E83D363F32}" srcOrd="5" destOrd="0" presId="urn:microsoft.com/office/officeart/2005/8/layout/vList2"/>
    <dgm:cxn modelId="{38510FA3-0CF4-4057-BB39-2487E56F3F21}" type="presParOf" srcId="{976D23B9-A354-457E-9421-F2B1AFC08973}" destId="{37176C83-D0B7-4C73-BA00-A9453C1DEF9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60A8F5-1A36-4FC1-8C61-2F4D73CC045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A55CB63-99C1-437E-B52D-4C69E4866D7F}">
      <dgm:prSet custT="1"/>
      <dgm:spPr/>
      <dgm:t>
        <a:bodyPr/>
        <a:lstStyle/>
        <a:p>
          <a:r>
            <a:rPr lang="en-US" sz="2400" b="0" dirty="0">
              <a:latin typeface="Calibri" panose="020F0502020204030204" pitchFamily="34" charset="0"/>
              <a:ea typeface="Calibri" panose="020F0502020204030204" pitchFamily="34" charset="0"/>
              <a:cs typeface="Calibri" panose="020F0502020204030204" pitchFamily="34" charset="0"/>
            </a:rPr>
            <a:t>More recently, researchers have offered a contrasting view of how citizens use various  factors to make reasonable decisions:</a:t>
          </a:r>
        </a:p>
      </dgm:t>
    </dgm:pt>
    <dgm:pt modelId="{0EB4BFE0-D5DC-484C-8C21-7158AA718210}" type="parTrans" cxnId="{C60B9D7F-F6BC-4857-BDEF-4FCA34C57FE9}">
      <dgm:prSet/>
      <dgm:spPr/>
      <dgm:t>
        <a:bodyPr/>
        <a:lstStyle/>
        <a:p>
          <a:endParaRPr lang="en-US"/>
        </a:p>
      </dgm:t>
    </dgm:pt>
    <dgm:pt modelId="{77C7CD0D-8920-4435-BB07-636DC5F89E7B}" type="sibTrans" cxnId="{C60B9D7F-F6BC-4857-BDEF-4FCA34C57FE9}">
      <dgm:prSet/>
      <dgm:spPr/>
      <dgm:t>
        <a:bodyPr/>
        <a:lstStyle/>
        <a:p>
          <a:endParaRPr lang="en-US"/>
        </a:p>
      </dgm:t>
    </dgm:pt>
    <dgm:pt modelId="{8BDE585E-D395-4F7F-BC5F-CB947BEA4A3B}">
      <dgm:prSet custT="1"/>
      <dgm:spPr/>
      <dgm:t>
        <a:bodyPr/>
        <a:lstStyle/>
        <a:p>
          <a:r>
            <a:rPr lang="en-US" sz="2400" b="0" i="1" dirty="0">
              <a:latin typeface="Calibri" panose="020F0502020204030204" pitchFamily="34" charset="0"/>
              <a:ea typeface="Calibri" panose="020F0502020204030204" pitchFamily="34" charset="0"/>
              <a:cs typeface="Calibri" panose="020F0502020204030204" pitchFamily="34" charset="0"/>
            </a:rPr>
            <a:t>Reasonable Choice versus full-information Rational Choice:</a:t>
          </a:r>
          <a:endParaRPr lang="en-US" sz="2400" b="0" dirty="0">
            <a:latin typeface="Calibri" panose="020F0502020204030204" pitchFamily="34" charset="0"/>
            <a:ea typeface="Calibri" panose="020F0502020204030204" pitchFamily="34" charset="0"/>
            <a:cs typeface="Calibri" panose="020F0502020204030204" pitchFamily="34" charset="0"/>
          </a:endParaRPr>
        </a:p>
      </dgm:t>
    </dgm:pt>
    <dgm:pt modelId="{A92BA5C4-D463-45FB-8DF3-C4205CCDD4CB}" type="parTrans" cxnId="{9E15CC47-AFE1-401F-A574-F2B53245590C}">
      <dgm:prSet/>
      <dgm:spPr/>
      <dgm:t>
        <a:bodyPr/>
        <a:lstStyle/>
        <a:p>
          <a:endParaRPr lang="en-US"/>
        </a:p>
      </dgm:t>
    </dgm:pt>
    <dgm:pt modelId="{A7F9F4B6-5AFA-40DB-9BC1-9CF0D373FA44}" type="sibTrans" cxnId="{9E15CC47-AFE1-401F-A574-F2B53245590C}">
      <dgm:prSet/>
      <dgm:spPr/>
      <dgm:t>
        <a:bodyPr/>
        <a:lstStyle/>
        <a:p>
          <a:endParaRPr lang="en-US"/>
        </a:p>
      </dgm:t>
    </dgm:pt>
    <dgm:pt modelId="{F50A618D-7519-4D70-992D-515D22BED74B}">
      <dgm:prSet custT="1"/>
      <dgm:spPr/>
      <dgm:t>
        <a:bodyPr/>
        <a:lstStyle/>
        <a:p>
          <a:r>
            <a:rPr lang="en-US" sz="2400" b="0" i="1" dirty="0">
              <a:latin typeface="Calibri" panose="020F0502020204030204" pitchFamily="34" charset="0"/>
              <a:ea typeface="Calibri" panose="020F0502020204030204" pitchFamily="34" charset="0"/>
              <a:cs typeface="Calibri" panose="020F0502020204030204" pitchFamily="34" charset="0"/>
            </a:rPr>
            <a:t>A New Model of Political Cognition</a:t>
          </a:r>
          <a:endParaRPr lang="en-US" sz="2400" b="0" dirty="0">
            <a:latin typeface="Calibri" panose="020F0502020204030204" pitchFamily="34" charset="0"/>
            <a:ea typeface="Calibri" panose="020F0502020204030204" pitchFamily="34" charset="0"/>
            <a:cs typeface="Calibri" panose="020F0502020204030204" pitchFamily="34" charset="0"/>
          </a:endParaRPr>
        </a:p>
      </dgm:t>
    </dgm:pt>
    <dgm:pt modelId="{7E4C4970-37F8-405A-A809-BEA18AED4F9D}" type="parTrans" cxnId="{D2B17DE0-C538-46A6-965E-C2EEB82CD89A}">
      <dgm:prSet/>
      <dgm:spPr/>
      <dgm:t>
        <a:bodyPr/>
        <a:lstStyle/>
        <a:p>
          <a:endParaRPr lang="en-US"/>
        </a:p>
      </dgm:t>
    </dgm:pt>
    <dgm:pt modelId="{8681DF01-68B6-4A4E-8336-729D6F9F67ED}" type="sibTrans" cxnId="{D2B17DE0-C538-46A6-965E-C2EEB82CD89A}">
      <dgm:prSet/>
      <dgm:spPr/>
      <dgm:t>
        <a:bodyPr/>
        <a:lstStyle/>
        <a:p>
          <a:endParaRPr lang="en-US"/>
        </a:p>
      </dgm:t>
    </dgm:pt>
    <dgm:pt modelId="{3C4927FA-B359-49C1-AFBB-F0A065CCED9B}">
      <dgm:prSet custT="1"/>
      <dgm:spPr/>
      <dgm:t>
        <a:bodyPr/>
        <a:lstStyle/>
        <a:p>
          <a:r>
            <a:rPr lang="en-GB" sz="2400" b="0" i="1" dirty="0">
              <a:latin typeface="Calibri" panose="020F0502020204030204" pitchFamily="34" charset="0"/>
              <a:ea typeface="Calibri" panose="020F0502020204030204" pitchFamily="34" charset="0"/>
              <a:cs typeface="Calibri" panose="020F0502020204030204" pitchFamily="34" charset="0"/>
            </a:rPr>
            <a:t>The Use of Issue Publics</a:t>
          </a:r>
          <a:r>
            <a:rPr lang="en-GB" sz="2400" b="0" dirty="0">
              <a:latin typeface="Calibri" panose="020F0502020204030204" pitchFamily="34" charset="0"/>
              <a:ea typeface="Calibri" panose="020F0502020204030204" pitchFamily="34" charset="0"/>
              <a:cs typeface="Calibri" panose="020F0502020204030204" pitchFamily="34" charset="0"/>
            </a:rPr>
            <a:t> </a:t>
          </a:r>
          <a:endParaRPr lang="en-US" sz="2400" b="0" dirty="0">
            <a:latin typeface="Calibri" panose="020F0502020204030204" pitchFamily="34" charset="0"/>
            <a:ea typeface="Calibri" panose="020F0502020204030204" pitchFamily="34" charset="0"/>
            <a:cs typeface="Calibri" panose="020F0502020204030204" pitchFamily="34" charset="0"/>
          </a:endParaRPr>
        </a:p>
      </dgm:t>
    </dgm:pt>
    <dgm:pt modelId="{D368BE76-56E1-4C21-9331-8FA2D7692EBE}" type="parTrans" cxnId="{DCB6DD0E-4B27-46EF-8C1C-F339A082755E}">
      <dgm:prSet/>
      <dgm:spPr/>
      <dgm:t>
        <a:bodyPr/>
        <a:lstStyle/>
        <a:p>
          <a:endParaRPr lang="en-US"/>
        </a:p>
      </dgm:t>
    </dgm:pt>
    <dgm:pt modelId="{93987CA3-100B-4917-A7DB-0A8110BA41B5}" type="sibTrans" cxnId="{DCB6DD0E-4B27-46EF-8C1C-F339A082755E}">
      <dgm:prSet/>
      <dgm:spPr/>
      <dgm:t>
        <a:bodyPr/>
        <a:lstStyle/>
        <a:p>
          <a:endParaRPr lang="en-US"/>
        </a:p>
      </dgm:t>
    </dgm:pt>
    <dgm:pt modelId="{B3B08B4E-385E-48A0-A854-274D9AE53A4B}">
      <dgm:prSet custT="1"/>
      <dgm:spPr/>
      <dgm:t>
        <a:bodyPr/>
        <a:lstStyle/>
        <a:p>
          <a:r>
            <a:rPr lang="en-US" sz="2400" b="0" i="1" dirty="0">
              <a:latin typeface="Calibri" panose="020F0502020204030204" pitchFamily="34" charset="0"/>
              <a:ea typeface="Calibri" panose="020F0502020204030204" pitchFamily="34" charset="0"/>
              <a:cs typeface="Calibri" panose="020F0502020204030204" pitchFamily="34" charset="0"/>
            </a:rPr>
            <a:t>The Use of Heuristics</a:t>
          </a:r>
          <a:endParaRPr lang="en-US" sz="2400" b="0" dirty="0">
            <a:latin typeface="Calibri" panose="020F0502020204030204" pitchFamily="34" charset="0"/>
            <a:ea typeface="Calibri" panose="020F0502020204030204" pitchFamily="34" charset="0"/>
            <a:cs typeface="Calibri" panose="020F0502020204030204" pitchFamily="34" charset="0"/>
          </a:endParaRPr>
        </a:p>
      </dgm:t>
    </dgm:pt>
    <dgm:pt modelId="{09EEC4C3-37D0-4F8C-9734-37C1956F8439}" type="parTrans" cxnId="{A357470D-F82C-4F41-BA55-CF435256EFB7}">
      <dgm:prSet/>
      <dgm:spPr/>
      <dgm:t>
        <a:bodyPr/>
        <a:lstStyle/>
        <a:p>
          <a:endParaRPr lang="en-US"/>
        </a:p>
      </dgm:t>
    </dgm:pt>
    <dgm:pt modelId="{573354AF-21D9-470D-936F-1BC0D41E641E}" type="sibTrans" cxnId="{A357470D-F82C-4F41-BA55-CF435256EFB7}">
      <dgm:prSet/>
      <dgm:spPr/>
      <dgm:t>
        <a:bodyPr/>
        <a:lstStyle/>
        <a:p>
          <a:endParaRPr lang="en-US"/>
        </a:p>
      </dgm:t>
    </dgm:pt>
    <dgm:pt modelId="{A080661A-AB04-4E22-A2A0-27CA28D7A2BC}">
      <dgm:prSet custT="1"/>
      <dgm:spPr/>
      <dgm:t>
        <a:bodyPr/>
        <a:lstStyle/>
        <a:p>
          <a:r>
            <a:rPr lang="en-US" sz="2400" b="0" i="1" dirty="0">
              <a:latin typeface="Calibri" panose="020F0502020204030204" pitchFamily="34" charset="0"/>
              <a:ea typeface="Calibri" panose="020F0502020204030204" pitchFamily="34" charset="0"/>
              <a:cs typeface="Calibri" panose="020F0502020204030204" pitchFamily="34" charset="0"/>
            </a:rPr>
            <a:t>Cognitive Mobilization</a:t>
          </a:r>
          <a:endParaRPr lang="en-US" sz="2400" b="0" dirty="0">
            <a:latin typeface="Calibri" panose="020F0502020204030204" pitchFamily="34" charset="0"/>
            <a:ea typeface="Calibri" panose="020F0502020204030204" pitchFamily="34" charset="0"/>
            <a:cs typeface="Calibri" panose="020F0502020204030204" pitchFamily="34" charset="0"/>
          </a:endParaRPr>
        </a:p>
      </dgm:t>
    </dgm:pt>
    <dgm:pt modelId="{5DE0FFE6-5C19-4571-8084-F4C2A14D826F}" type="parTrans" cxnId="{323C27C7-A8FE-4214-95C4-490016BECBB6}">
      <dgm:prSet/>
      <dgm:spPr/>
      <dgm:t>
        <a:bodyPr/>
        <a:lstStyle/>
        <a:p>
          <a:endParaRPr lang="en-US"/>
        </a:p>
      </dgm:t>
    </dgm:pt>
    <dgm:pt modelId="{0B0C309F-F4E2-4472-91A3-899B33E2D56C}" type="sibTrans" cxnId="{323C27C7-A8FE-4214-95C4-490016BECBB6}">
      <dgm:prSet/>
      <dgm:spPr/>
      <dgm:t>
        <a:bodyPr/>
        <a:lstStyle/>
        <a:p>
          <a:endParaRPr lang="en-US"/>
        </a:p>
      </dgm:t>
    </dgm:pt>
    <dgm:pt modelId="{039DCDF4-B11C-4B72-B53A-C8EA8A812E3C}">
      <dgm:prSet custT="1"/>
      <dgm:spPr/>
      <dgm:t>
        <a:bodyPr/>
        <a:lstStyle/>
        <a:p>
          <a:r>
            <a:rPr lang="en-US" sz="2400" b="0" i="1" dirty="0">
              <a:latin typeface="Calibri" panose="020F0502020204030204" pitchFamily="34" charset="0"/>
              <a:ea typeface="Calibri" panose="020F0502020204030204" pitchFamily="34" charset="0"/>
              <a:cs typeface="Calibri" panose="020F0502020204030204" pitchFamily="34" charset="0"/>
            </a:rPr>
            <a:t>The Wisdom of Democratic Crowds</a:t>
          </a:r>
          <a:endParaRPr lang="en-US" sz="2400" b="0" dirty="0">
            <a:latin typeface="Calibri" panose="020F0502020204030204" pitchFamily="34" charset="0"/>
            <a:ea typeface="Calibri" panose="020F0502020204030204" pitchFamily="34" charset="0"/>
            <a:cs typeface="Calibri" panose="020F0502020204030204" pitchFamily="34" charset="0"/>
          </a:endParaRPr>
        </a:p>
      </dgm:t>
    </dgm:pt>
    <dgm:pt modelId="{09DB72F3-A613-4A05-BE34-FC2C0D2D7B40}" type="parTrans" cxnId="{BA2896B7-1045-43E9-80AA-872359952625}">
      <dgm:prSet/>
      <dgm:spPr/>
      <dgm:t>
        <a:bodyPr/>
        <a:lstStyle/>
        <a:p>
          <a:endParaRPr lang="en-US"/>
        </a:p>
      </dgm:t>
    </dgm:pt>
    <dgm:pt modelId="{B6E940D3-39E1-427D-A1B3-84E728FCDA62}" type="sibTrans" cxnId="{BA2896B7-1045-43E9-80AA-872359952625}">
      <dgm:prSet/>
      <dgm:spPr/>
      <dgm:t>
        <a:bodyPr/>
        <a:lstStyle/>
        <a:p>
          <a:endParaRPr lang="en-US"/>
        </a:p>
      </dgm:t>
    </dgm:pt>
    <dgm:pt modelId="{7C521D21-CF62-4BF8-99C4-95AC24EDADD4}">
      <dgm:prSet custT="1"/>
      <dgm:spPr/>
      <dgm:t>
        <a:bodyPr/>
        <a:lstStyle/>
        <a:p>
          <a:endParaRPr lang="en-US" sz="2400" b="0" dirty="0">
            <a:latin typeface="Calibri" panose="020F0502020204030204" pitchFamily="34" charset="0"/>
            <a:ea typeface="Calibri" panose="020F0502020204030204" pitchFamily="34" charset="0"/>
            <a:cs typeface="Calibri" panose="020F0502020204030204" pitchFamily="34" charset="0"/>
          </a:endParaRPr>
        </a:p>
      </dgm:t>
    </dgm:pt>
    <dgm:pt modelId="{085429B0-EA4C-4EED-87C4-70787EDC3393}" type="parTrans" cxnId="{4AC4A93F-D491-4739-BD10-C9A12AAB76DA}">
      <dgm:prSet/>
      <dgm:spPr/>
      <dgm:t>
        <a:bodyPr/>
        <a:lstStyle/>
        <a:p>
          <a:endParaRPr lang="en-US"/>
        </a:p>
      </dgm:t>
    </dgm:pt>
    <dgm:pt modelId="{7ECA7366-3A7B-4C0A-B03A-572A56AFFC1E}" type="sibTrans" cxnId="{4AC4A93F-D491-4739-BD10-C9A12AAB76DA}">
      <dgm:prSet/>
      <dgm:spPr/>
      <dgm:t>
        <a:bodyPr/>
        <a:lstStyle/>
        <a:p>
          <a:endParaRPr lang="en-US"/>
        </a:p>
      </dgm:t>
    </dgm:pt>
    <dgm:pt modelId="{4D2DE227-8CA4-4783-9A0A-09CCA4BA72D8}" type="pres">
      <dgm:prSet presAssocID="{6660A8F5-1A36-4FC1-8C61-2F4D73CC0452}" presName="Name0" presStyleCnt="0">
        <dgm:presLayoutVars>
          <dgm:dir/>
          <dgm:animLvl val="lvl"/>
          <dgm:resizeHandles val="exact"/>
        </dgm:presLayoutVars>
      </dgm:prSet>
      <dgm:spPr/>
    </dgm:pt>
    <dgm:pt modelId="{066DC275-0FBD-4BF6-B405-223097AEE0B2}" type="pres">
      <dgm:prSet presAssocID="{6A55CB63-99C1-437E-B52D-4C69E4866D7F}" presName="linNode" presStyleCnt="0"/>
      <dgm:spPr/>
    </dgm:pt>
    <dgm:pt modelId="{2D2FF1BD-B0CC-453A-81D9-93B8D3507010}" type="pres">
      <dgm:prSet presAssocID="{6A55CB63-99C1-437E-B52D-4C69E4866D7F}" presName="parentText" presStyleLbl="node1" presStyleIdx="0" presStyleCnt="1">
        <dgm:presLayoutVars>
          <dgm:chMax val="1"/>
          <dgm:bulletEnabled val="1"/>
        </dgm:presLayoutVars>
      </dgm:prSet>
      <dgm:spPr>
        <a:prstGeom prst="rightArrowCallout">
          <a:avLst/>
        </a:prstGeom>
      </dgm:spPr>
    </dgm:pt>
    <dgm:pt modelId="{82D2D6D3-783D-4077-ABA5-0F77A5207D96}" type="pres">
      <dgm:prSet presAssocID="{6A55CB63-99C1-437E-B52D-4C69E4866D7F}" presName="descendantText" presStyleLbl="alignAccFollowNode1" presStyleIdx="0" presStyleCnt="1">
        <dgm:presLayoutVars>
          <dgm:bulletEnabled val="1"/>
        </dgm:presLayoutVars>
      </dgm:prSet>
      <dgm:spPr/>
    </dgm:pt>
  </dgm:ptLst>
  <dgm:cxnLst>
    <dgm:cxn modelId="{A357470D-F82C-4F41-BA55-CF435256EFB7}" srcId="{6A55CB63-99C1-437E-B52D-4C69E4866D7F}" destId="{B3B08B4E-385E-48A0-A854-274D9AE53A4B}" srcOrd="4" destOrd="0" parTransId="{09EEC4C3-37D0-4F8C-9734-37C1956F8439}" sibTransId="{573354AF-21D9-470D-936F-1BC0D41E641E}"/>
    <dgm:cxn modelId="{DCB6DD0E-4B27-46EF-8C1C-F339A082755E}" srcId="{6A55CB63-99C1-437E-B52D-4C69E4866D7F}" destId="{3C4927FA-B359-49C1-AFBB-F0A065CCED9B}" srcOrd="3" destOrd="0" parTransId="{D368BE76-56E1-4C21-9331-8FA2D7692EBE}" sibTransId="{93987CA3-100B-4917-A7DB-0A8110BA41B5}"/>
    <dgm:cxn modelId="{738CBA19-5DCC-4087-9A3B-1441A98865F1}" type="presOf" srcId="{6A55CB63-99C1-437E-B52D-4C69E4866D7F}" destId="{2D2FF1BD-B0CC-453A-81D9-93B8D3507010}" srcOrd="0" destOrd="0" presId="urn:microsoft.com/office/officeart/2005/8/layout/vList5"/>
    <dgm:cxn modelId="{4AC4A93F-D491-4739-BD10-C9A12AAB76DA}" srcId="{6A55CB63-99C1-437E-B52D-4C69E4866D7F}" destId="{7C521D21-CF62-4BF8-99C4-95AC24EDADD4}" srcOrd="1" destOrd="0" parTransId="{085429B0-EA4C-4EED-87C4-70787EDC3393}" sibTransId="{7ECA7366-3A7B-4C0A-B03A-572A56AFFC1E}"/>
    <dgm:cxn modelId="{9E15CC47-AFE1-401F-A574-F2B53245590C}" srcId="{6A55CB63-99C1-437E-B52D-4C69E4866D7F}" destId="{8BDE585E-D395-4F7F-BC5F-CB947BEA4A3B}" srcOrd="0" destOrd="0" parTransId="{A92BA5C4-D463-45FB-8DF3-C4205CCDD4CB}" sibTransId="{A7F9F4B6-5AFA-40DB-9BC1-9CF0D373FA44}"/>
    <dgm:cxn modelId="{A294224D-BFC7-4DB2-A689-060A29118905}" type="presOf" srcId="{B3B08B4E-385E-48A0-A854-274D9AE53A4B}" destId="{82D2D6D3-783D-4077-ABA5-0F77A5207D96}" srcOrd="0" destOrd="4" presId="urn:microsoft.com/office/officeart/2005/8/layout/vList5"/>
    <dgm:cxn modelId="{C60B9D7F-F6BC-4857-BDEF-4FCA34C57FE9}" srcId="{6660A8F5-1A36-4FC1-8C61-2F4D73CC0452}" destId="{6A55CB63-99C1-437E-B52D-4C69E4866D7F}" srcOrd="0" destOrd="0" parTransId="{0EB4BFE0-D5DC-484C-8C21-7158AA718210}" sibTransId="{77C7CD0D-8920-4435-BB07-636DC5F89E7B}"/>
    <dgm:cxn modelId="{167EB181-0A27-405E-AC0F-278169D9B71F}" type="presOf" srcId="{F50A618D-7519-4D70-992D-515D22BED74B}" destId="{82D2D6D3-783D-4077-ABA5-0F77A5207D96}" srcOrd="0" destOrd="2" presId="urn:microsoft.com/office/officeart/2005/8/layout/vList5"/>
    <dgm:cxn modelId="{0E2CDDAD-F133-46C1-82A3-7046C3F72A80}" type="presOf" srcId="{039DCDF4-B11C-4B72-B53A-C8EA8A812E3C}" destId="{82D2D6D3-783D-4077-ABA5-0F77A5207D96}" srcOrd="0" destOrd="6" presId="urn:microsoft.com/office/officeart/2005/8/layout/vList5"/>
    <dgm:cxn modelId="{BA2896B7-1045-43E9-80AA-872359952625}" srcId="{6A55CB63-99C1-437E-B52D-4C69E4866D7F}" destId="{039DCDF4-B11C-4B72-B53A-C8EA8A812E3C}" srcOrd="6" destOrd="0" parTransId="{09DB72F3-A613-4A05-BE34-FC2C0D2D7B40}" sibTransId="{B6E940D3-39E1-427D-A1B3-84E728FCDA62}"/>
    <dgm:cxn modelId="{2C66B2B9-9785-4140-81CE-0ABFF2379BD4}" type="presOf" srcId="{3C4927FA-B359-49C1-AFBB-F0A065CCED9B}" destId="{82D2D6D3-783D-4077-ABA5-0F77A5207D96}" srcOrd="0" destOrd="3" presId="urn:microsoft.com/office/officeart/2005/8/layout/vList5"/>
    <dgm:cxn modelId="{323C27C7-A8FE-4214-95C4-490016BECBB6}" srcId="{6A55CB63-99C1-437E-B52D-4C69E4866D7F}" destId="{A080661A-AB04-4E22-A2A0-27CA28D7A2BC}" srcOrd="5" destOrd="0" parTransId="{5DE0FFE6-5C19-4571-8084-F4C2A14D826F}" sibTransId="{0B0C309F-F4E2-4472-91A3-899B33E2D56C}"/>
    <dgm:cxn modelId="{6D977DDA-DF41-4168-916A-E352A3FA7941}" type="presOf" srcId="{6660A8F5-1A36-4FC1-8C61-2F4D73CC0452}" destId="{4D2DE227-8CA4-4783-9A0A-09CCA4BA72D8}" srcOrd="0" destOrd="0" presId="urn:microsoft.com/office/officeart/2005/8/layout/vList5"/>
    <dgm:cxn modelId="{F1390BDB-D1F9-4C99-B9BE-FF4759670FC7}" type="presOf" srcId="{8BDE585E-D395-4F7F-BC5F-CB947BEA4A3B}" destId="{82D2D6D3-783D-4077-ABA5-0F77A5207D96}" srcOrd="0" destOrd="0" presId="urn:microsoft.com/office/officeart/2005/8/layout/vList5"/>
    <dgm:cxn modelId="{063DC7DB-7087-4B91-BE04-771082AF6AD0}" type="presOf" srcId="{A080661A-AB04-4E22-A2A0-27CA28D7A2BC}" destId="{82D2D6D3-783D-4077-ABA5-0F77A5207D96}" srcOrd="0" destOrd="5" presId="urn:microsoft.com/office/officeart/2005/8/layout/vList5"/>
    <dgm:cxn modelId="{D2B17DE0-C538-46A6-965E-C2EEB82CD89A}" srcId="{6A55CB63-99C1-437E-B52D-4C69E4866D7F}" destId="{F50A618D-7519-4D70-992D-515D22BED74B}" srcOrd="2" destOrd="0" parTransId="{7E4C4970-37F8-405A-A809-BEA18AED4F9D}" sibTransId="{8681DF01-68B6-4A4E-8336-729D6F9F67ED}"/>
    <dgm:cxn modelId="{C963D4EE-54FC-4B68-85B2-6336BDD7F538}" type="presOf" srcId="{7C521D21-CF62-4BF8-99C4-95AC24EDADD4}" destId="{82D2D6D3-783D-4077-ABA5-0F77A5207D96}" srcOrd="0" destOrd="1" presId="urn:microsoft.com/office/officeart/2005/8/layout/vList5"/>
    <dgm:cxn modelId="{7281723C-97DE-48B2-9A34-3EBC371A88B1}" type="presParOf" srcId="{4D2DE227-8CA4-4783-9A0A-09CCA4BA72D8}" destId="{066DC275-0FBD-4BF6-B405-223097AEE0B2}" srcOrd="0" destOrd="0" presId="urn:microsoft.com/office/officeart/2005/8/layout/vList5"/>
    <dgm:cxn modelId="{BB9E11E2-C608-40E9-8D39-5D228B35A35E}" type="presParOf" srcId="{066DC275-0FBD-4BF6-B405-223097AEE0B2}" destId="{2D2FF1BD-B0CC-453A-81D9-93B8D3507010}" srcOrd="0" destOrd="0" presId="urn:microsoft.com/office/officeart/2005/8/layout/vList5"/>
    <dgm:cxn modelId="{9F779070-ADF1-4483-A9B4-AB80ECEE77C2}" type="presParOf" srcId="{066DC275-0FBD-4BF6-B405-223097AEE0B2}" destId="{82D2D6D3-783D-4077-ABA5-0F77A5207D9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4F212FA-B2D2-41C5-A6BB-432057EA389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89FF62C-1001-4CB5-B050-6F58ED268604}">
      <dgm:prSet custT="1"/>
      <dgm:spPr/>
      <dgm:t>
        <a:bodyPr/>
        <a:lstStyle/>
        <a:p>
          <a:r>
            <a:rPr lang="en-US" sz="2400" b="0" i="0" u="sng" dirty="0">
              <a:latin typeface="Calibri" panose="020F0502020204030204" pitchFamily="34" charset="0"/>
              <a:ea typeface="Calibri" panose="020F0502020204030204" pitchFamily="34" charset="0"/>
              <a:cs typeface="Calibri" panose="020F0502020204030204" pitchFamily="34" charset="0"/>
            </a:rPr>
            <a:t>One Size Doesn’t Fit All. </a:t>
          </a:r>
          <a:r>
            <a:rPr lang="en-US" sz="2400" b="0" dirty="0">
              <a:latin typeface="Calibri" panose="020F0502020204030204" pitchFamily="34" charset="0"/>
              <a:ea typeface="Calibri" panose="020F0502020204030204" pitchFamily="34" charset="0"/>
              <a:cs typeface="Calibri" panose="020F0502020204030204" pitchFamily="34" charset="0"/>
            </a:rPr>
            <a:t>There is no single model that fits everyone</a:t>
          </a:r>
          <a:r>
            <a:rPr lang="en-US" sz="2000" b="1" dirty="0">
              <a:latin typeface="Calibri" panose="020F0502020204030204" pitchFamily="34" charset="0"/>
              <a:ea typeface="Calibri" panose="020F0502020204030204" pitchFamily="34" charset="0"/>
              <a:cs typeface="Calibri" panose="020F0502020204030204" pitchFamily="34" charset="0"/>
            </a:rPr>
            <a:t>.</a:t>
          </a:r>
          <a:endParaRPr lang="en-US" sz="2000" dirty="0">
            <a:latin typeface="Calibri" panose="020F0502020204030204" pitchFamily="34" charset="0"/>
            <a:ea typeface="Calibri" panose="020F0502020204030204" pitchFamily="34" charset="0"/>
            <a:cs typeface="Calibri" panose="020F0502020204030204" pitchFamily="34" charset="0"/>
          </a:endParaRPr>
        </a:p>
      </dgm:t>
    </dgm:pt>
    <dgm:pt modelId="{378DA137-13EE-42B5-AC7D-C6B31BD491A3}" type="parTrans" cxnId="{2A172A80-AB66-4A18-A142-AB6D4685A848}">
      <dgm:prSet/>
      <dgm:spPr/>
      <dgm:t>
        <a:bodyPr/>
        <a:lstStyle/>
        <a:p>
          <a:endParaRPr lang="en-US"/>
        </a:p>
      </dgm:t>
    </dgm:pt>
    <dgm:pt modelId="{0BCDA887-7D39-45BD-8377-6D41E8EDC8D1}" type="sibTrans" cxnId="{2A172A80-AB66-4A18-A142-AB6D4685A848}">
      <dgm:prSet/>
      <dgm:spPr/>
      <dgm:t>
        <a:bodyPr/>
        <a:lstStyle/>
        <a:p>
          <a:endParaRPr lang="en-US"/>
        </a:p>
      </dgm:t>
    </dgm:pt>
    <dgm:pt modelId="{DC1FCF70-E01C-4CBF-9967-55C40D61C481}">
      <dgm:prSet custT="1"/>
      <dgm:spPr/>
      <dgm:t>
        <a:bodyPr/>
        <a:lstStyle/>
        <a:p>
          <a:r>
            <a:rPr lang="en-US" sz="2400" b="0" i="0" u="sng" dirty="0">
              <a:latin typeface="Calibri" panose="020F0502020204030204" pitchFamily="34" charset="0"/>
              <a:ea typeface="Calibri" panose="020F0502020204030204" pitchFamily="34" charset="0"/>
              <a:cs typeface="Calibri" panose="020F0502020204030204" pitchFamily="34" charset="0"/>
            </a:rPr>
            <a:t>Diversity</a:t>
          </a:r>
          <a:r>
            <a:rPr lang="en-US" sz="2400" b="0" dirty="0">
              <a:latin typeface="Calibri" panose="020F0502020204030204" pitchFamily="34" charset="0"/>
              <a:ea typeface="Calibri" panose="020F0502020204030204" pitchFamily="34" charset="0"/>
              <a:cs typeface="Calibri" panose="020F0502020204030204" pitchFamily="34" charset="0"/>
            </a:rPr>
            <a:t>. People bring different skills and interests to their choices. </a:t>
          </a:r>
        </a:p>
      </dgm:t>
    </dgm:pt>
    <dgm:pt modelId="{D5385E4D-6C7A-44F7-B6EF-2A5930974A09}" type="parTrans" cxnId="{DF0354AE-2294-413D-96B2-BB41B65836AD}">
      <dgm:prSet/>
      <dgm:spPr/>
      <dgm:t>
        <a:bodyPr/>
        <a:lstStyle/>
        <a:p>
          <a:endParaRPr lang="en-US"/>
        </a:p>
      </dgm:t>
    </dgm:pt>
    <dgm:pt modelId="{AFCDAFB2-81E4-4FEA-B414-ED2F579E25B1}" type="sibTrans" cxnId="{DF0354AE-2294-413D-96B2-BB41B65836AD}">
      <dgm:prSet/>
      <dgm:spPr/>
      <dgm:t>
        <a:bodyPr/>
        <a:lstStyle/>
        <a:p>
          <a:endParaRPr lang="en-US"/>
        </a:p>
      </dgm:t>
    </dgm:pt>
    <dgm:pt modelId="{C4C69643-831E-40BB-B668-5424A7B992F2}">
      <dgm:prSet custT="1"/>
      <dgm:spPr/>
      <dgm:t>
        <a:bodyPr/>
        <a:lstStyle/>
        <a:p>
          <a:r>
            <a:rPr lang="en-US" sz="2400" b="0" u="sng" dirty="0">
              <a:latin typeface="Calibri" panose="020F0502020204030204" pitchFamily="34" charset="0"/>
              <a:ea typeface="Calibri" panose="020F0502020204030204" pitchFamily="34" charset="0"/>
              <a:cs typeface="Calibri" panose="020F0502020204030204" pitchFamily="34" charset="0"/>
            </a:rPr>
            <a:t>Shortcuts.</a:t>
          </a:r>
          <a:r>
            <a:rPr lang="en-US" sz="2400" b="0" u="none" dirty="0">
              <a:latin typeface="Calibri" panose="020F0502020204030204" pitchFamily="34" charset="0"/>
              <a:ea typeface="Calibri" panose="020F0502020204030204" pitchFamily="34" charset="0"/>
              <a:cs typeface="Calibri" panose="020F0502020204030204" pitchFamily="34" charset="0"/>
            </a:rPr>
            <a:t> M</a:t>
          </a:r>
          <a:r>
            <a:rPr lang="en-US" sz="2400" b="0" dirty="0">
              <a:latin typeface="Calibri" panose="020F0502020204030204" pitchFamily="34" charset="0"/>
              <a:ea typeface="Calibri" panose="020F0502020204030204" pitchFamily="34" charset="0"/>
              <a:cs typeface="Calibri" panose="020F0502020204030204" pitchFamily="34" charset="0"/>
            </a:rPr>
            <a:t>any people use heuristics (shortcuts) to make choices, and different heuristics.</a:t>
          </a:r>
        </a:p>
      </dgm:t>
    </dgm:pt>
    <dgm:pt modelId="{9795276F-77AE-43FC-94DA-2583C0D826B1}" type="parTrans" cxnId="{5A8CE23A-1D64-4837-AA10-86D8B41DDFB9}">
      <dgm:prSet/>
      <dgm:spPr/>
      <dgm:t>
        <a:bodyPr/>
        <a:lstStyle/>
        <a:p>
          <a:endParaRPr lang="en-US"/>
        </a:p>
      </dgm:t>
    </dgm:pt>
    <dgm:pt modelId="{470A4967-5129-4207-9A95-5C80360B488D}" type="sibTrans" cxnId="{5A8CE23A-1D64-4837-AA10-86D8B41DDFB9}">
      <dgm:prSet/>
      <dgm:spPr/>
      <dgm:t>
        <a:bodyPr/>
        <a:lstStyle/>
        <a:p>
          <a:endParaRPr lang="en-US"/>
        </a:p>
      </dgm:t>
    </dgm:pt>
    <dgm:pt modelId="{87A021E5-810B-43ED-B4E4-B6FCB910E1AE}">
      <dgm:prSet custT="1"/>
      <dgm:spPr/>
      <dgm:t>
        <a:bodyPr/>
        <a:lstStyle/>
        <a:p>
          <a:r>
            <a:rPr lang="en-US" sz="2400" b="0" i="0" u="sng" dirty="0">
              <a:latin typeface="Calibri" panose="020F0502020204030204" pitchFamily="34" charset="0"/>
              <a:ea typeface="Calibri" panose="020F0502020204030204" pitchFamily="34" charset="0"/>
              <a:cs typeface="Calibri" panose="020F0502020204030204" pitchFamily="34" charset="0"/>
            </a:rPr>
            <a:t>Issue Publics</a:t>
          </a:r>
          <a:r>
            <a:rPr lang="en-US" sz="2400" b="0" i="1" u="none" dirty="0">
              <a:latin typeface="Calibri" panose="020F0502020204030204" pitchFamily="34" charset="0"/>
              <a:ea typeface="Calibri" panose="020F0502020204030204" pitchFamily="34" charset="0"/>
              <a:cs typeface="Calibri" panose="020F0502020204030204" pitchFamily="34" charset="0"/>
            </a:rPr>
            <a:t>. </a:t>
          </a:r>
          <a:r>
            <a:rPr lang="en-US" sz="2400" b="0" i="0" u="none" dirty="0">
              <a:latin typeface="Calibri" panose="020F0502020204030204" pitchFamily="34" charset="0"/>
              <a:ea typeface="Calibri" panose="020F0502020204030204" pitchFamily="34" charset="0"/>
              <a:cs typeface="Calibri" panose="020F0502020204030204" pitchFamily="34" charset="0"/>
            </a:rPr>
            <a:t>D</a:t>
          </a:r>
          <a:r>
            <a:rPr lang="en-US" sz="2400" b="0" u="none" dirty="0">
              <a:latin typeface="Calibri" panose="020F0502020204030204" pitchFamily="34" charset="0"/>
              <a:ea typeface="Calibri" panose="020F0502020204030204" pitchFamily="34" charset="0"/>
              <a:cs typeface="Calibri" panose="020F0502020204030204" pitchFamily="34" charset="0"/>
            </a:rPr>
            <a:t>ifferent</a:t>
          </a:r>
          <a:r>
            <a:rPr lang="en-US" sz="2400" b="0" dirty="0">
              <a:latin typeface="Calibri" panose="020F0502020204030204" pitchFamily="34" charset="0"/>
              <a:ea typeface="Calibri" panose="020F0502020204030204" pitchFamily="34" charset="0"/>
              <a:cs typeface="Calibri" panose="020F0502020204030204" pitchFamily="34" charset="0"/>
            </a:rPr>
            <a:t> people focus on different issues that are important to them</a:t>
          </a:r>
          <a:r>
            <a:rPr lang="en-US" sz="2400" b="0" dirty="0"/>
            <a:t>. </a:t>
          </a:r>
        </a:p>
      </dgm:t>
    </dgm:pt>
    <dgm:pt modelId="{96AE4778-FD69-4D3F-8F7E-0DA1137D2DD2}" type="parTrans" cxnId="{3F7B3B61-8394-45C4-B2FF-1BB2AEC94DA1}">
      <dgm:prSet/>
      <dgm:spPr/>
      <dgm:t>
        <a:bodyPr/>
        <a:lstStyle/>
        <a:p>
          <a:endParaRPr lang="en-US"/>
        </a:p>
      </dgm:t>
    </dgm:pt>
    <dgm:pt modelId="{E6F0AAF9-6CC3-4552-85DE-09424E6F8C80}" type="sibTrans" cxnId="{3F7B3B61-8394-45C4-B2FF-1BB2AEC94DA1}">
      <dgm:prSet/>
      <dgm:spPr/>
      <dgm:t>
        <a:bodyPr/>
        <a:lstStyle/>
        <a:p>
          <a:endParaRPr lang="en-US"/>
        </a:p>
      </dgm:t>
    </dgm:pt>
    <dgm:pt modelId="{429F0B7D-E7ED-4B60-A653-4B0F7AC419D4}">
      <dgm:prSet custT="1"/>
      <dgm:spPr/>
      <dgm:t>
        <a:bodyPr/>
        <a:lstStyle/>
        <a:p>
          <a:r>
            <a:rPr lang="en-US" sz="2400" b="0" i="0" u="sng" dirty="0">
              <a:latin typeface="Calibri" panose="020F0502020204030204" pitchFamily="34" charset="0"/>
              <a:ea typeface="Calibri" panose="020F0502020204030204" pitchFamily="34" charset="0"/>
              <a:cs typeface="Calibri" panose="020F0502020204030204" pitchFamily="34" charset="0"/>
            </a:rPr>
            <a:t>Improvement.</a:t>
          </a:r>
          <a:r>
            <a:rPr lang="en-US" sz="2400" b="0" i="0" u="none" dirty="0">
              <a:latin typeface="Calibri" panose="020F0502020204030204" pitchFamily="34" charset="0"/>
              <a:ea typeface="Calibri" panose="020F0502020204030204" pitchFamily="34" charset="0"/>
              <a:cs typeface="Calibri" panose="020F0502020204030204" pitchFamily="34" charset="0"/>
            </a:rPr>
            <a:t> </a:t>
          </a:r>
          <a:r>
            <a:rPr lang="en-US" sz="2400" b="0" u="none" dirty="0">
              <a:latin typeface="Calibri" panose="020F0502020204030204" pitchFamily="34" charset="0"/>
              <a:ea typeface="Calibri" panose="020F0502020204030204" pitchFamily="34" charset="0"/>
              <a:cs typeface="Calibri" panose="020F0502020204030204" pitchFamily="34" charset="0"/>
            </a:rPr>
            <a:t>Citizens</a:t>
          </a:r>
          <a:r>
            <a:rPr lang="en-US" sz="2400" b="0" dirty="0">
              <a:latin typeface="Calibri" panose="020F0502020204030204" pitchFamily="34" charset="0"/>
              <a:ea typeface="Calibri" panose="020F0502020204030204" pitchFamily="34" charset="0"/>
              <a:cs typeface="Calibri" panose="020F0502020204030204" pitchFamily="34" charset="0"/>
            </a:rPr>
            <a:t> political skills have been improving over time. </a:t>
          </a:r>
        </a:p>
      </dgm:t>
    </dgm:pt>
    <dgm:pt modelId="{1C56FC34-1361-41AB-8CE6-796274B7FB81}" type="parTrans" cxnId="{5AC1DCA4-7E91-46E7-BA2C-06B38F9993AE}">
      <dgm:prSet/>
      <dgm:spPr/>
      <dgm:t>
        <a:bodyPr/>
        <a:lstStyle/>
        <a:p>
          <a:endParaRPr lang="en-US"/>
        </a:p>
      </dgm:t>
    </dgm:pt>
    <dgm:pt modelId="{53BF705D-290E-4562-B7D4-3910CCF5B1A8}" type="sibTrans" cxnId="{5AC1DCA4-7E91-46E7-BA2C-06B38F9993AE}">
      <dgm:prSet/>
      <dgm:spPr/>
      <dgm:t>
        <a:bodyPr/>
        <a:lstStyle/>
        <a:p>
          <a:endParaRPr lang="en-US"/>
        </a:p>
      </dgm:t>
    </dgm:pt>
    <dgm:pt modelId="{2318BEAA-CDFC-4CE9-83ED-C12E4385B620}">
      <dgm:prSet custT="1"/>
      <dgm:spPr/>
      <dgm:t>
        <a:bodyPr/>
        <a:lstStyle/>
        <a:p>
          <a:r>
            <a:rPr lang="en-US" sz="2400" b="0" i="0" u="sng" dirty="0">
              <a:latin typeface="Calibri" panose="020F0502020204030204" pitchFamily="34" charset="0"/>
              <a:ea typeface="Calibri" panose="020F0502020204030204" pitchFamily="34" charset="0"/>
              <a:cs typeface="Calibri" panose="020F0502020204030204" pitchFamily="34" charset="0"/>
            </a:rPr>
            <a:t>Reasonable Choices.</a:t>
          </a:r>
          <a:r>
            <a:rPr lang="en-US" sz="2400" b="0" i="0" u="none" dirty="0">
              <a:latin typeface="Calibri" panose="020F0502020204030204" pitchFamily="34" charset="0"/>
              <a:ea typeface="Calibri" panose="020F0502020204030204" pitchFamily="34" charset="0"/>
              <a:cs typeface="Calibri" panose="020F0502020204030204" pitchFamily="34" charset="0"/>
            </a:rPr>
            <a:t> </a:t>
          </a:r>
          <a:r>
            <a:rPr lang="en-US" sz="2400" b="0" dirty="0">
              <a:latin typeface="Calibri" panose="020F0502020204030204" pitchFamily="34" charset="0"/>
              <a:ea typeface="Calibri" panose="020F0502020204030204" pitchFamily="34" charset="0"/>
              <a:cs typeface="Calibri" panose="020F0502020204030204" pitchFamily="34" charset="0"/>
            </a:rPr>
            <a:t>In the end, elections are about making reasonable choices because no choice is perfect</a:t>
          </a:r>
          <a:r>
            <a:rPr lang="en-US" sz="2400" b="0" dirty="0"/>
            <a:t>.</a:t>
          </a:r>
        </a:p>
      </dgm:t>
    </dgm:pt>
    <dgm:pt modelId="{EBDAC9B5-5452-4699-A2F9-EDE4487B4E4E}" type="parTrans" cxnId="{09970DFE-6EF0-444F-8B5D-A8F62872025A}">
      <dgm:prSet/>
      <dgm:spPr/>
      <dgm:t>
        <a:bodyPr/>
        <a:lstStyle/>
        <a:p>
          <a:endParaRPr lang="en-US"/>
        </a:p>
      </dgm:t>
    </dgm:pt>
    <dgm:pt modelId="{4F8198DD-0E19-42BA-BC09-D8B804592317}" type="sibTrans" cxnId="{09970DFE-6EF0-444F-8B5D-A8F62872025A}">
      <dgm:prSet/>
      <dgm:spPr/>
      <dgm:t>
        <a:bodyPr/>
        <a:lstStyle/>
        <a:p>
          <a:endParaRPr lang="en-US"/>
        </a:p>
      </dgm:t>
    </dgm:pt>
    <dgm:pt modelId="{8BD8F37A-08B3-4B2B-86F9-F4258ADC88D7}" type="pres">
      <dgm:prSet presAssocID="{94F212FA-B2D2-41C5-A6BB-432057EA389F}" presName="linear" presStyleCnt="0">
        <dgm:presLayoutVars>
          <dgm:animLvl val="lvl"/>
          <dgm:resizeHandles val="exact"/>
        </dgm:presLayoutVars>
      </dgm:prSet>
      <dgm:spPr/>
    </dgm:pt>
    <dgm:pt modelId="{E1A5FD01-420A-4673-91B2-6552866FF203}" type="pres">
      <dgm:prSet presAssocID="{889FF62C-1001-4CB5-B050-6F58ED268604}" presName="parentText" presStyleLbl="node1" presStyleIdx="0" presStyleCnt="6">
        <dgm:presLayoutVars>
          <dgm:chMax val="0"/>
          <dgm:bulletEnabled val="1"/>
        </dgm:presLayoutVars>
      </dgm:prSet>
      <dgm:spPr/>
    </dgm:pt>
    <dgm:pt modelId="{10CEAF49-AEA1-46DB-BB7C-DC4767E8CB32}" type="pres">
      <dgm:prSet presAssocID="{0BCDA887-7D39-45BD-8377-6D41E8EDC8D1}" presName="spacer" presStyleCnt="0"/>
      <dgm:spPr/>
    </dgm:pt>
    <dgm:pt modelId="{930A6F72-AE0F-430F-BFFE-625547AC7553}" type="pres">
      <dgm:prSet presAssocID="{DC1FCF70-E01C-4CBF-9967-55C40D61C481}" presName="parentText" presStyleLbl="node1" presStyleIdx="1" presStyleCnt="6">
        <dgm:presLayoutVars>
          <dgm:chMax val="0"/>
          <dgm:bulletEnabled val="1"/>
        </dgm:presLayoutVars>
      </dgm:prSet>
      <dgm:spPr/>
    </dgm:pt>
    <dgm:pt modelId="{108FE665-BCF9-4618-B194-A32E073C8A49}" type="pres">
      <dgm:prSet presAssocID="{AFCDAFB2-81E4-4FEA-B414-ED2F579E25B1}" presName="spacer" presStyleCnt="0"/>
      <dgm:spPr/>
    </dgm:pt>
    <dgm:pt modelId="{496EF0E1-15C7-4A08-B048-FA9F087C8079}" type="pres">
      <dgm:prSet presAssocID="{C4C69643-831E-40BB-B668-5424A7B992F2}" presName="parentText" presStyleLbl="node1" presStyleIdx="2" presStyleCnt="6">
        <dgm:presLayoutVars>
          <dgm:chMax val="0"/>
          <dgm:bulletEnabled val="1"/>
        </dgm:presLayoutVars>
      </dgm:prSet>
      <dgm:spPr/>
    </dgm:pt>
    <dgm:pt modelId="{5478E0BE-5781-4E54-AD33-2A6E57F24F0F}" type="pres">
      <dgm:prSet presAssocID="{470A4967-5129-4207-9A95-5C80360B488D}" presName="spacer" presStyleCnt="0"/>
      <dgm:spPr/>
    </dgm:pt>
    <dgm:pt modelId="{8FCB7337-0D35-450E-961D-3309FECE1C7A}" type="pres">
      <dgm:prSet presAssocID="{87A021E5-810B-43ED-B4E4-B6FCB910E1AE}" presName="parentText" presStyleLbl="node1" presStyleIdx="3" presStyleCnt="6" custLinFactY="5265" custLinFactNeighborX="-13208" custLinFactNeighborY="100000">
        <dgm:presLayoutVars>
          <dgm:chMax val="0"/>
          <dgm:bulletEnabled val="1"/>
        </dgm:presLayoutVars>
      </dgm:prSet>
      <dgm:spPr/>
    </dgm:pt>
    <dgm:pt modelId="{E0E986B9-1C5C-430D-BBC0-03DCD2AEBACF}" type="pres">
      <dgm:prSet presAssocID="{E6F0AAF9-6CC3-4552-85DE-09424E6F8C80}" presName="spacer" presStyleCnt="0"/>
      <dgm:spPr/>
    </dgm:pt>
    <dgm:pt modelId="{D4E896A4-A873-4425-AC24-2729A2DFD9AB}" type="pres">
      <dgm:prSet presAssocID="{429F0B7D-E7ED-4B60-A653-4B0F7AC419D4}" presName="parentText" presStyleLbl="node1" presStyleIdx="4" presStyleCnt="6" custLinFactY="8330" custLinFactNeighborX="-403" custLinFactNeighborY="100000">
        <dgm:presLayoutVars>
          <dgm:chMax val="0"/>
          <dgm:bulletEnabled val="1"/>
        </dgm:presLayoutVars>
      </dgm:prSet>
      <dgm:spPr/>
    </dgm:pt>
    <dgm:pt modelId="{205B5501-D8DC-428D-95B8-54B0EEC18029}" type="pres">
      <dgm:prSet presAssocID="{53BF705D-290E-4562-B7D4-3910CCF5B1A8}" presName="spacer" presStyleCnt="0"/>
      <dgm:spPr/>
    </dgm:pt>
    <dgm:pt modelId="{F3FAFCB7-3F33-45AA-B66E-43C61E0510D1}" type="pres">
      <dgm:prSet presAssocID="{2318BEAA-CDFC-4CE9-83ED-C12E4385B620}" presName="parentText" presStyleLbl="node1" presStyleIdx="5" presStyleCnt="6">
        <dgm:presLayoutVars>
          <dgm:chMax val="0"/>
          <dgm:bulletEnabled val="1"/>
        </dgm:presLayoutVars>
      </dgm:prSet>
      <dgm:spPr/>
    </dgm:pt>
  </dgm:ptLst>
  <dgm:cxnLst>
    <dgm:cxn modelId="{5A8CE23A-1D64-4837-AA10-86D8B41DDFB9}" srcId="{94F212FA-B2D2-41C5-A6BB-432057EA389F}" destId="{C4C69643-831E-40BB-B668-5424A7B992F2}" srcOrd="2" destOrd="0" parTransId="{9795276F-77AE-43FC-94DA-2583C0D826B1}" sibTransId="{470A4967-5129-4207-9A95-5C80360B488D}"/>
    <dgm:cxn modelId="{3F7B3B61-8394-45C4-B2FF-1BB2AEC94DA1}" srcId="{94F212FA-B2D2-41C5-A6BB-432057EA389F}" destId="{87A021E5-810B-43ED-B4E4-B6FCB910E1AE}" srcOrd="3" destOrd="0" parTransId="{96AE4778-FD69-4D3F-8F7E-0DA1137D2DD2}" sibTransId="{E6F0AAF9-6CC3-4552-85DE-09424E6F8C80}"/>
    <dgm:cxn modelId="{853DE441-88CA-4864-A03A-729D9E01C373}" type="presOf" srcId="{DC1FCF70-E01C-4CBF-9967-55C40D61C481}" destId="{930A6F72-AE0F-430F-BFFE-625547AC7553}" srcOrd="0" destOrd="0" presId="urn:microsoft.com/office/officeart/2005/8/layout/vList2"/>
    <dgm:cxn modelId="{B38AF245-FE76-4D6A-AC47-F3AA4481EFE9}" type="presOf" srcId="{429F0B7D-E7ED-4B60-A653-4B0F7AC419D4}" destId="{D4E896A4-A873-4425-AC24-2729A2DFD9AB}" srcOrd="0" destOrd="0" presId="urn:microsoft.com/office/officeart/2005/8/layout/vList2"/>
    <dgm:cxn modelId="{B694EF77-9AEB-4960-9AC2-35D93C888030}" type="presOf" srcId="{94F212FA-B2D2-41C5-A6BB-432057EA389F}" destId="{8BD8F37A-08B3-4B2B-86F9-F4258ADC88D7}" srcOrd="0" destOrd="0" presId="urn:microsoft.com/office/officeart/2005/8/layout/vList2"/>
    <dgm:cxn modelId="{2A172A80-AB66-4A18-A142-AB6D4685A848}" srcId="{94F212FA-B2D2-41C5-A6BB-432057EA389F}" destId="{889FF62C-1001-4CB5-B050-6F58ED268604}" srcOrd="0" destOrd="0" parTransId="{378DA137-13EE-42B5-AC7D-C6B31BD491A3}" sibTransId="{0BCDA887-7D39-45BD-8377-6D41E8EDC8D1}"/>
    <dgm:cxn modelId="{D7C1DA8D-456D-46AB-BD05-3269EB37C4B8}" type="presOf" srcId="{87A021E5-810B-43ED-B4E4-B6FCB910E1AE}" destId="{8FCB7337-0D35-450E-961D-3309FECE1C7A}" srcOrd="0" destOrd="0" presId="urn:microsoft.com/office/officeart/2005/8/layout/vList2"/>
    <dgm:cxn modelId="{1A2158A2-6BBD-4803-BD00-484D35860431}" type="presOf" srcId="{2318BEAA-CDFC-4CE9-83ED-C12E4385B620}" destId="{F3FAFCB7-3F33-45AA-B66E-43C61E0510D1}" srcOrd="0" destOrd="0" presId="urn:microsoft.com/office/officeart/2005/8/layout/vList2"/>
    <dgm:cxn modelId="{5AC1DCA4-7E91-46E7-BA2C-06B38F9993AE}" srcId="{94F212FA-B2D2-41C5-A6BB-432057EA389F}" destId="{429F0B7D-E7ED-4B60-A653-4B0F7AC419D4}" srcOrd="4" destOrd="0" parTransId="{1C56FC34-1361-41AB-8CE6-796274B7FB81}" sibTransId="{53BF705D-290E-4562-B7D4-3910CCF5B1A8}"/>
    <dgm:cxn modelId="{DF0354AE-2294-413D-96B2-BB41B65836AD}" srcId="{94F212FA-B2D2-41C5-A6BB-432057EA389F}" destId="{DC1FCF70-E01C-4CBF-9967-55C40D61C481}" srcOrd="1" destOrd="0" parTransId="{D5385E4D-6C7A-44F7-B6EF-2A5930974A09}" sibTransId="{AFCDAFB2-81E4-4FEA-B414-ED2F579E25B1}"/>
    <dgm:cxn modelId="{2ACA99D7-A911-4667-94CA-CECFD1285AAA}" type="presOf" srcId="{889FF62C-1001-4CB5-B050-6F58ED268604}" destId="{E1A5FD01-420A-4673-91B2-6552866FF203}" srcOrd="0" destOrd="0" presId="urn:microsoft.com/office/officeart/2005/8/layout/vList2"/>
    <dgm:cxn modelId="{1FB7E0F9-58C9-4C46-BF04-1A2299EAC2F1}" type="presOf" srcId="{C4C69643-831E-40BB-B668-5424A7B992F2}" destId="{496EF0E1-15C7-4A08-B048-FA9F087C8079}" srcOrd="0" destOrd="0" presId="urn:microsoft.com/office/officeart/2005/8/layout/vList2"/>
    <dgm:cxn modelId="{09970DFE-6EF0-444F-8B5D-A8F62872025A}" srcId="{94F212FA-B2D2-41C5-A6BB-432057EA389F}" destId="{2318BEAA-CDFC-4CE9-83ED-C12E4385B620}" srcOrd="5" destOrd="0" parTransId="{EBDAC9B5-5452-4699-A2F9-EDE4487B4E4E}" sibTransId="{4F8198DD-0E19-42BA-BC09-D8B804592317}"/>
    <dgm:cxn modelId="{14784C5C-9446-4C95-8B4A-75268C3FC6E6}" type="presParOf" srcId="{8BD8F37A-08B3-4B2B-86F9-F4258ADC88D7}" destId="{E1A5FD01-420A-4673-91B2-6552866FF203}" srcOrd="0" destOrd="0" presId="urn:microsoft.com/office/officeart/2005/8/layout/vList2"/>
    <dgm:cxn modelId="{AC7A41A0-6E34-4F7C-8A91-EB3A0D8C2A53}" type="presParOf" srcId="{8BD8F37A-08B3-4B2B-86F9-F4258ADC88D7}" destId="{10CEAF49-AEA1-46DB-BB7C-DC4767E8CB32}" srcOrd="1" destOrd="0" presId="urn:microsoft.com/office/officeart/2005/8/layout/vList2"/>
    <dgm:cxn modelId="{7F80D2E7-50A0-4CC1-AA7E-66C94F8EAF12}" type="presParOf" srcId="{8BD8F37A-08B3-4B2B-86F9-F4258ADC88D7}" destId="{930A6F72-AE0F-430F-BFFE-625547AC7553}" srcOrd="2" destOrd="0" presId="urn:microsoft.com/office/officeart/2005/8/layout/vList2"/>
    <dgm:cxn modelId="{0DE57909-F76C-4D6F-AC74-C52D7CC0AC9D}" type="presParOf" srcId="{8BD8F37A-08B3-4B2B-86F9-F4258ADC88D7}" destId="{108FE665-BCF9-4618-B194-A32E073C8A49}" srcOrd="3" destOrd="0" presId="urn:microsoft.com/office/officeart/2005/8/layout/vList2"/>
    <dgm:cxn modelId="{7BC75DDA-D52F-450C-BCA8-9D4724812541}" type="presParOf" srcId="{8BD8F37A-08B3-4B2B-86F9-F4258ADC88D7}" destId="{496EF0E1-15C7-4A08-B048-FA9F087C8079}" srcOrd="4" destOrd="0" presId="urn:microsoft.com/office/officeart/2005/8/layout/vList2"/>
    <dgm:cxn modelId="{87F3EE4F-E40A-42CE-868F-8D56E7781E23}" type="presParOf" srcId="{8BD8F37A-08B3-4B2B-86F9-F4258ADC88D7}" destId="{5478E0BE-5781-4E54-AD33-2A6E57F24F0F}" srcOrd="5" destOrd="0" presId="urn:microsoft.com/office/officeart/2005/8/layout/vList2"/>
    <dgm:cxn modelId="{F427D503-09DA-492F-ACE5-040EE878B4C2}" type="presParOf" srcId="{8BD8F37A-08B3-4B2B-86F9-F4258ADC88D7}" destId="{8FCB7337-0D35-450E-961D-3309FECE1C7A}" srcOrd="6" destOrd="0" presId="urn:microsoft.com/office/officeart/2005/8/layout/vList2"/>
    <dgm:cxn modelId="{9D484643-5BE4-4B9A-8B70-E25977B01874}" type="presParOf" srcId="{8BD8F37A-08B3-4B2B-86F9-F4258ADC88D7}" destId="{E0E986B9-1C5C-430D-BBC0-03DCD2AEBACF}" srcOrd="7" destOrd="0" presId="urn:microsoft.com/office/officeart/2005/8/layout/vList2"/>
    <dgm:cxn modelId="{28749272-5DC4-4A32-9830-5CA429C4CAEC}" type="presParOf" srcId="{8BD8F37A-08B3-4B2B-86F9-F4258ADC88D7}" destId="{D4E896A4-A873-4425-AC24-2729A2DFD9AB}" srcOrd="8" destOrd="0" presId="urn:microsoft.com/office/officeart/2005/8/layout/vList2"/>
    <dgm:cxn modelId="{EF51C9EF-EC23-4ACC-B31D-E1B47E0B1180}" type="presParOf" srcId="{8BD8F37A-08B3-4B2B-86F9-F4258ADC88D7}" destId="{205B5501-D8DC-428D-95B8-54B0EEC18029}" srcOrd="9" destOrd="0" presId="urn:microsoft.com/office/officeart/2005/8/layout/vList2"/>
    <dgm:cxn modelId="{68C46EF8-CA65-4FB1-A47B-641C7CB9FE45}" type="presParOf" srcId="{8BD8F37A-08B3-4B2B-86F9-F4258ADC88D7}" destId="{F3FAFCB7-3F33-45AA-B66E-43C61E0510D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232AAFA-460B-40DA-8C64-F641A96251B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25A7EF9-1262-4254-A920-34E52DA39B61}">
      <dgm:prSet custT="1"/>
      <dgm:spPr/>
      <dgm:t>
        <a:bodyPr/>
        <a:lstStyle/>
        <a:p>
          <a:r>
            <a:rPr lang="en-US" sz="2200" b="1" dirty="0">
              <a:latin typeface="Calibri" panose="020F0502020204030204" pitchFamily="34" charset="0"/>
              <a:ea typeface="Calibri" panose="020F0502020204030204" pitchFamily="34" charset="0"/>
              <a:cs typeface="Calibri" panose="020F0502020204030204" pitchFamily="34" charset="0"/>
            </a:rPr>
            <a:t>No one makes perfect decisions, but elections make reasonable decisions.</a:t>
          </a:r>
          <a:endParaRPr lang="en-US" sz="2200" dirty="0">
            <a:latin typeface="Calibri" panose="020F0502020204030204" pitchFamily="34" charset="0"/>
            <a:ea typeface="Calibri" panose="020F0502020204030204" pitchFamily="34" charset="0"/>
            <a:cs typeface="Calibri" panose="020F0502020204030204" pitchFamily="34" charset="0"/>
          </a:endParaRPr>
        </a:p>
      </dgm:t>
    </dgm:pt>
    <dgm:pt modelId="{833CA34C-DA13-4A17-A489-DFCEF33A7F62}" type="parTrans" cxnId="{1E9F57D8-625E-4D2A-8724-F7E51263F01B}">
      <dgm:prSet/>
      <dgm:spPr/>
      <dgm:t>
        <a:bodyPr/>
        <a:lstStyle/>
        <a:p>
          <a:endParaRPr lang="en-US"/>
        </a:p>
      </dgm:t>
    </dgm:pt>
    <dgm:pt modelId="{F821D0FF-5508-4B7E-8761-E1A2E4B44F39}" type="sibTrans" cxnId="{1E9F57D8-625E-4D2A-8724-F7E51263F01B}">
      <dgm:prSet/>
      <dgm:spPr/>
      <dgm:t>
        <a:bodyPr/>
        <a:lstStyle/>
        <a:p>
          <a:endParaRPr lang="en-US"/>
        </a:p>
      </dgm:t>
    </dgm:pt>
    <dgm:pt modelId="{E478FC79-543D-4EE7-9603-8593B5EDE53A}">
      <dgm:prSet custT="1"/>
      <dgm:spPr/>
      <dgm:t>
        <a:bodyPr/>
        <a:lstStyle/>
        <a:p>
          <a:r>
            <a:rPr lang="en-US" sz="2200" b="1">
              <a:latin typeface="Calibri" panose="020F0502020204030204" pitchFamily="34" charset="0"/>
              <a:ea typeface="Calibri" panose="020F0502020204030204" pitchFamily="34" charset="0"/>
              <a:cs typeface="Calibri" panose="020F0502020204030204" pitchFamily="34" charset="0"/>
            </a:rPr>
            <a:t>The strength of democracy is that choices are </a:t>
          </a:r>
          <a:r>
            <a:rPr lang="en-US" sz="2200" b="1" u="sng">
              <a:latin typeface="Calibri" panose="020F0502020204030204" pitchFamily="34" charset="0"/>
              <a:ea typeface="Calibri" panose="020F0502020204030204" pitchFamily="34" charset="0"/>
              <a:cs typeface="Calibri" panose="020F0502020204030204" pitchFamily="34" charset="0"/>
            </a:rPr>
            <a:t>repeatedly</a:t>
          </a:r>
          <a:r>
            <a:rPr lang="en-US" sz="2200" b="1">
              <a:latin typeface="Calibri" panose="020F0502020204030204" pitchFamily="34" charset="0"/>
              <a:ea typeface="Calibri" panose="020F0502020204030204" pitchFamily="34" charset="0"/>
              <a:cs typeface="Calibri" panose="020F0502020204030204" pitchFamily="34" charset="0"/>
            </a:rPr>
            <a:t> made.</a:t>
          </a:r>
          <a:endParaRPr lang="en-US" sz="2200">
            <a:latin typeface="Calibri" panose="020F0502020204030204" pitchFamily="34" charset="0"/>
            <a:ea typeface="Calibri" panose="020F0502020204030204" pitchFamily="34" charset="0"/>
            <a:cs typeface="Calibri" panose="020F0502020204030204" pitchFamily="34" charset="0"/>
          </a:endParaRPr>
        </a:p>
      </dgm:t>
    </dgm:pt>
    <dgm:pt modelId="{1ABFE22D-2E91-48A8-9269-A52E7F511608}" type="parTrans" cxnId="{2B7CAA01-6369-40F7-A666-F246C210820D}">
      <dgm:prSet/>
      <dgm:spPr/>
      <dgm:t>
        <a:bodyPr/>
        <a:lstStyle/>
        <a:p>
          <a:endParaRPr lang="en-US"/>
        </a:p>
      </dgm:t>
    </dgm:pt>
    <dgm:pt modelId="{843941F6-43AD-4AA3-AAF3-774009DA365B}" type="sibTrans" cxnId="{2B7CAA01-6369-40F7-A666-F246C210820D}">
      <dgm:prSet/>
      <dgm:spPr/>
      <dgm:t>
        <a:bodyPr/>
        <a:lstStyle/>
        <a:p>
          <a:endParaRPr lang="en-US"/>
        </a:p>
      </dgm:t>
    </dgm:pt>
    <dgm:pt modelId="{EBACE3EC-6EF1-4741-BF53-355A0A9BEE01}">
      <dgm:prSet custT="1"/>
      <dgm:spPr/>
      <dgm:t>
        <a:bodyPr/>
        <a:lstStyle/>
        <a:p>
          <a:r>
            <a:rPr lang="en-US" sz="2200" b="1" dirty="0">
              <a:latin typeface="Calibri" panose="020F0502020204030204" pitchFamily="34" charset="0"/>
              <a:ea typeface="Calibri" panose="020F0502020204030204" pitchFamily="34" charset="0"/>
              <a:cs typeface="Calibri" panose="020F0502020204030204" pitchFamily="34" charset="0"/>
            </a:rPr>
            <a:t>If the public makes poor decisions, candidates do not follow their promises, or events change—a new election allows voters to elect new leaders.</a:t>
          </a:r>
          <a:endParaRPr lang="en-US" sz="2200" dirty="0">
            <a:latin typeface="Calibri" panose="020F0502020204030204" pitchFamily="34" charset="0"/>
            <a:ea typeface="Calibri" panose="020F0502020204030204" pitchFamily="34" charset="0"/>
            <a:cs typeface="Calibri" panose="020F0502020204030204" pitchFamily="34" charset="0"/>
          </a:endParaRPr>
        </a:p>
      </dgm:t>
    </dgm:pt>
    <dgm:pt modelId="{ED1D5BF5-DA34-4320-9BA3-16DB17710F42}" type="parTrans" cxnId="{101DE939-C539-40F6-A69F-0E742E28B480}">
      <dgm:prSet/>
      <dgm:spPr/>
      <dgm:t>
        <a:bodyPr/>
        <a:lstStyle/>
        <a:p>
          <a:endParaRPr lang="en-US"/>
        </a:p>
      </dgm:t>
    </dgm:pt>
    <dgm:pt modelId="{20416A2B-BE43-474C-98F6-7A45CF1F650A}" type="sibTrans" cxnId="{101DE939-C539-40F6-A69F-0E742E28B480}">
      <dgm:prSet/>
      <dgm:spPr/>
      <dgm:t>
        <a:bodyPr/>
        <a:lstStyle/>
        <a:p>
          <a:endParaRPr lang="en-US"/>
        </a:p>
      </dgm:t>
    </dgm:pt>
    <dgm:pt modelId="{4116171B-2810-4554-BFB6-45160DFF7E1A}">
      <dgm:prSet custT="1"/>
      <dgm:spPr/>
      <dgm:t>
        <a:bodyPr/>
        <a:lstStyle/>
        <a:p>
          <a:r>
            <a:rPr lang="en-US" sz="2200" b="1" dirty="0">
              <a:latin typeface="Calibri" panose="020F0502020204030204" pitchFamily="34" charset="0"/>
              <a:ea typeface="Calibri" panose="020F0502020204030204" pitchFamily="34" charset="0"/>
              <a:cs typeface="Calibri" panose="020F0502020204030204" pitchFamily="34" charset="0"/>
            </a:rPr>
            <a:t>Winston Churchill: “Democracy is the worse form of government, except for all the rest”. (November 11, 1947)</a:t>
          </a:r>
          <a:endParaRPr lang="en-US" sz="2200" dirty="0">
            <a:latin typeface="Calibri" panose="020F0502020204030204" pitchFamily="34" charset="0"/>
            <a:ea typeface="Calibri" panose="020F0502020204030204" pitchFamily="34" charset="0"/>
            <a:cs typeface="Calibri" panose="020F0502020204030204" pitchFamily="34" charset="0"/>
          </a:endParaRPr>
        </a:p>
      </dgm:t>
    </dgm:pt>
    <dgm:pt modelId="{25381A41-AA24-4F83-B8A6-E860CBE41A3C}" type="parTrans" cxnId="{A0B7D582-6A44-4BB4-969F-D00F8592AFD4}">
      <dgm:prSet/>
      <dgm:spPr/>
      <dgm:t>
        <a:bodyPr/>
        <a:lstStyle/>
        <a:p>
          <a:endParaRPr lang="en-US"/>
        </a:p>
      </dgm:t>
    </dgm:pt>
    <dgm:pt modelId="{52943BDB-11AA-4CAD-B157-9BC91C049412}" type="sibTrans" cxnId="{A0B7D582-6A44-4BB4-969F-D00F8592AFD4}">
      <dgm:prSet/>
      <dgm:spPr/>
      <dgm:t>
        <a:bodyPr/>
        <a:lstStyle/>
        <a:p>
          <a:endParaRPr lang="en-US"/>
        </a:p>
      </dgm:t>
    </dgm:pt>
    <dgm:pt modelId="{B71CA05D-2CF5-4F40-9BD5-55AD92F8EAE3}" type="pres">
      <dgm:prSet presAssocID="{7232AAFA-460B-40DA-8C64-F641A96251B1}" presName="linear" presStyleCnt="0">
        <dgm:presLayoutVars>
          <dgm:animLvl val="lvl"/>
          <dgm:resizeHandles val="exact"/>
        </dgm:presLayoutVars>
      </dgm:prSet>
      <dgm:spPr/>
    </dgm:pt>
    <dgm:pt modelId="{A18A4ACD-CF6A-4409-9D0A-23B1216CA036}" type="pres">
      <dgm:prSet presAssocID="{625A7EF9-1262-4254-A920-34E52DA39B61}" presName="parentText" presStyleLbl="node1" presStyleIdx="0" presStyleCnt="4">
        <dgm:presLayoutVars>
          <dgm:chMax val="0"/>
          <dgm:bulletEnabled val="1"/>
        </dgm:presLayoutVars>
      </dgm:prSet>
      <dgm:spPr/>
    </dgm:pt>
    <dgm:pt modelId="{A0251951-D214-441C-9327-E47694FD5409}" type="pres">
      <dgm:prSet presAssocID="{F821D0FF-5508-4B7E-8761-E1A2E4B44F39}" presName="spacer" presStyleCnt="0"/>
      <dgm:spPr/>
    </dgm:pt>
    <dgm:pt modelId="{70B7D592-9205-475C-88A6-551DFAEF1C78}" type="pres">
      <dgm:prSet presAssocID="{E478FC79-543D-4EE7-9603-8593B5EDE53A}" presName="parentText" presStyleLbl="node1" presStyleIdx="1" presStyleCnt="4">
        <dgm:presLayoutVars>
          <dgm:chMax val="0"/>
          <dgm:bulletEnabled val="1"/>
        </dgm:presLayoutVars>
      </dgm:prSet>
      <dgm:spPr/>
    </dgm:pt>
    <dgm:pt modelId="{1F2AE394-800D-4D1D-AC5D-185FA1258B8D}" type="pres">
      <dgm:prSet presAssocID="{843941F6-43AD-4AA3-AAF3-774009DA365B}" presName="spacer" presStyleCnt="0"/>
      <dgm:spPr/>
    </dgm:pt>
    <dgm:pt modelId="{157E02B1-189F-44C8-ADEF-C597F5753FC5}" type="pres">
      <dgm:prSet presAssocID="{EBACE3EC-6EF1-4741-BF53-355A0A9BEE01}" presName="parentText" presStyleLbl="node1" presStyleIdx="2" presStyleCnt="4">
        <dgm:presLayoutVars>
          <dgm:chMax val="0"/>
          <dgm:bulletEnabled val="1"/>
        </dgm:presLayoutVars>
      </dgm:prSet>
      <dgm:spPr/>
    </dgm:pt>
    <dgm:pt modelId="{91CAD03E-B751-48AC-8603-8E8C191F40C2}" type="pres">
      <dgm:prSet presAssocID="{20416A2B-BE43-474C-98F6-7A45CF1F650A}" presName="spacer" presStyleCnt="0"/>
      <dgm:spPr/>
    </dgm:pt>
    <dgm:pt modelId="{8D84BA3F-720B-4DEC-8B8E-E55EF80A1826}" type="pres">
      <dgm:prSet presAssocID="{4116171B-2810-4554-BFB6-45160DFF7E1A}" presName="parentText" presStyleLbl="node1" presStyleIdx="3" presStyleCnt="4">
        <dgm:presLayoutVars>
          <dgm:chMax val="0"/>
          <dgm:bulletEnabled val="1"/>
        </dgm:presLayoutVars>
      </dgm:prSet>
      <dgm:spPr/>
    </dgm:pt>
  </dgm:ptLst>
  <dgm:cxnLst>
    <dgm:cxn modelId="{2B7CAA01-6369-40F7-A666-F246C210820D}" srcId="{7232AAFA-460B-40DA-8C64-F641A96251B1}" destId="{E478FC79-543D-4EE7-9603-8593B5EDE53A}" srcOrd="1" destOrd="0" parTransId="{1ABFE22D-2E91-48A8-9269-A52E7F511608}" sibTransId="{843941F6-43AD-4AA3-AAF3-774009DA365B}"/>
    <dgm:cxn modelId="{101DE939-C539-40F6-A69F-0E742E28B480}" srcId="{7232AAFA-460B-40DA-8C64-F641A96251B1}" destId="{EBACE3EC-6EF1-4741-BF53-355A0A9BEE01}" srcOrd="2" destOrd="0" parTransId="{ED1D5BF5-DA34-4320-9BA3-16DB17710F42}" sibTransId="{20416A2B-BE43-474C-98F6-7A45CF1F650A}"/>
    <dgm:cxn modelId="{9961A452-4786-42E9-B0CE-C6959FDF0100}" type="presOf" srcId="{4116171B-2810-4554-BFB6-45160DFF7E1A}" destId="{8D84BA3F-720B-4DEC-8B8E-E55EF80A1826}" srcOrd="0" destOrd="0" presId="urn:microsoft.com/office/officeart/2005/8/layout/vList2"/>
    <dgm:cxn modelId="{BA4F2556-9A84-4F37-90D9-64D8AFB3A368}" type="presOf" srcId="{EBACE3EC-6EF1-4741-BF53-355A0A9BEE01}" destId="{157E02B1-189F-44C8-ADEF-C597F5753FC5}" srcOrd="0" destOrd="0" presId="urn:microsoft.com/office/officeart/2005/8/layout/vList2"/>
    <dgm:cxn modelId="{F0EB477B-375C-49AC-9E8A-1F2C698E1D0F}" type="presOf" srcId="{E478FC79-543D-4EE7-9603-8593B5EDE53A}" destId="{70B7D592-9205-475C-88A6-551DFAEF1C78}" srcOrd="0" destOrd="0" presId="urn:microsoft.com/office/officeart/2005/8/layout/vList2"/>
    <dgm:cxn modelId="{A0B7D582-6A44-4BB4-969F-D00F8592AFD4}" srcId="{7232AAFA-460B-40DA-8C64-F641A96251B1}" destId="{4116171B-2810-4554-BFB6-45160DFF7E1A}" srcOrd="3" destOrd="0" parTransId="{25381A41-AA24-4F83-B8A6-E860CBE41A3C}" sibTransId="{52943BDB-11AA-4CAD-B157-9BC91C049412}"/>
    <dgm:cxn modelId="{04AA9EAC-6942-412B-9268-7D30B5B3C031}" type="presOf" srcId="{625A7EF9-1262-4254-A920-34E52DA39B61}" destId="{A18A4ACD-CF6A-4409-9D0A-23B1216CA036}" srcOrd="0" destOrd="0" presId="urn:microsoft.com/office/officeart/2005/8/layout/vList2"/>
    <dgm:cxn modelId="{C9CEE5AD-8B81-4F57-9FBE-349023317CE6}" type="presOf" srcId="{7232AAFA-460B-40DA-8C64-F641A96251B1}" destId="{B71CA05D-2CF5-4F40-9BD5-55AD92F8EAE3}" srcOrd="0" destOrd="0" presId="urn:microsoft.com/office/officeart/2005/8/layout/vList2"/>
    <dgm:cxn modelId="{1E9F57D8-625E-4D2A-8724-F7E51263F01B}" srcId="{7232AAFA-460B-40DA-8C64-F641A96251B1}" destId="{625A7EF9-1262-4254-A920-34E52DA39B61}" srcOrd="0" destOrd="0" parTransId="{833CA34C-DA13-4A17-A489-DFCEF33A7F62}" sibTransId="{F821D0FF-5508-4B7E-8761-E1A2E4B44F39}"/>
    <dgm:cxn modelId="{4BB7BF95-B3B7-4BE7-B7C3-D4B7EA990293}" type="presParOf" srcId="{B71CA05D-2CF5-4F40-9BD5-55AD92F8EAE3}" destId="{A18A4ACD-CF6A-4409-9D0A-23B1216CA036}" srcOrd="0" destOrd="0" presId="urn:microsoft.com/office/officeart/2005/8/layout/vList2"/>
    <dgm:cxn modelId="{38EC2F3C-BD55-4074-8BF8-5821941EA9B2}" type="presParOf" srcId="{B71CA05D-2CF5-4F40-9BD5-55AD92F8EAE3}" destId="{A0251951-D214-441C-9327-E47694FD5409}" srcOrd="1" destOrd="0" presId="urn:microsoft.com/office/officeart/2005/8/layout/vList2"/>
    <dgm:cxn modelId="{322D521F-ED50-4290-BF59-F89169AC7EB7}" type="presParOf" srcId="{B71CA05D-2CF5-4F40-9BD5-55AD92F8EAE3}" destId="{70B7D592-9205-475C-88A6-551DFAEF1C78}" srcOrd="2" destOrd="0" presId="urn:microsoft.com/office/officeart/2005/8/layout/vList2"/>
    <dgm:cxn modelId="{E2C0E5BA-FEE4-49DF-953E-665E90A159BE}" type="presParOf" srcId="{B71CA05D-2CF5-4F40-9BD5-55AD92F8EAE3}" destId="{1F2AE394-800D-4D1D-AC5D-185FA1258B8D}" srcOrd="3" destOrd="0" presId="urn:microsoft.com/office/officeart/2005/8/layout/vList2"/>
    <dgm:cxn modelId="{1755CAF2-B2C8-41B4-BE70-C984E7CBD2BC}" type="presParOf" srcId="{B71CA05D-2CF5-4F40-9BD5-55AD92F8EAE3}" destId="{157E02B1-189F-44C8-ADEF-C597F5753FC5}" srcOrd="4" destOrd="0" presId="urn:microsoft.com/office/officeart/2005/8/layout/vList2"/>
    <dgm:cxn modelId="{4E44769B-9DEC-458C-B57C-25FC62084586}" type="presParOf" srcId="{B71CA05D-2CF5-4F40-9BD5-55AD92F8EAE3}" destId="{91CAD03E-B751-48AC-8603-8E8C191F40C2}" srcOrd="5" destOrd="0" presId="urn:microsoft.com/office/officeart/2005/8/layout/vList2"/>
    <dgm:cxn modelId="{559A5C99-5826-4866-914D-81E4EF5B6C82}" type="presParOf" srcId="{B71CA05D-2CF5-4F40-9BD5-55AD92F8EAE3}" destId="{8D84BA3F-720B-4DEC-8B8E-E55EF80A182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152DA-52FA-4F18-B8EA-A414DDC4CEE8}">
      <dsp:nvSpPr>
        <dsp:cNvPr id="0" name=""/>
        <dsp:cNvSpPr/>
      </dsp:nvSpPr>
      <dsp:spPr>
        <a:xfrm>
          <a:off x="0" y="2513"/>
          <a:ext cx="7315200" cy="9523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kern="1200" dirty="0">
              <a:latin typeface="Calibri" panose="020F0502020204030204" pitchFamily="34" charset="0"/>
              <a:ea typeface="Calibri" panose="020F0502020204030204" pitchFamily="34" charset="0"/>
              <a:cs typeface="Calibri" panose="020F0502020204030204" pitchFamily="34" charset="0"/>
            </a:rPr>
            <a:t>How sophisticated should citizens be for democracy to function?</a:t>
          </a:r>
        </a:p>
      </dsp:txBody>
      <dsp:txXfrm>
        <a:off x="46491" y="49004"/>
        <a:ext cx="7222218" cy="859398"/>
      </dsp:txXfrm>
    </dsp:sp>
    <dsp:sp modelId="{3E8499DD-ADEB-4360-824A-194E47EFB037}">
      <dsp:nvSpPr>
        <dsp:cNvPr id="0" name=""/>
        <dsp:cNvSpPr/>
      </dsp:nvSpPr>
      <dsp:spPr>
        <a:xfrm>
          <a:off x="0" y="986573"/>
          <a:ext cx="7315200" cy="9523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kern="1200" dirty="0">
              <a:latin typeface="Calibri" panose="020F0502020204030204" pitchFamily="34" charset="0"/>
              <a:ea typeface="Calibri" panose="020F0502020204030204" pitchFamily="34" charset="0"/>
              <a:cs typeface="Calibri" panose="020F0502020204030204" pitchFamily="34" charset="0"/>
            </a:rPr>
            <a:t>What did early research find? And what did it imply about the nature of democracy?</a:t>
          </a:r>
        </a:p>
      </dsp:txBody>
      <dsp:txXfrm>
        <a:off x="46491" y="1033064"/>
        <a:ext cx="7222218" cy="859398"/>
      </dsp:txXfrm>
    </dsp:sp>
    <dsp:sp modelId="{8A9AA9A6-28C3-411A-A517-3716C689B82D}">
      <dsp:nvSpPr>
        <dsp:cNvPr id="0" name=""/>
        <dsp:cNvSpPr/>
      </dsp:nvSpPr>
      <dsp:spPr>
        <a:xfrm>
          <a:off x="0" y="1970633"/>
          <a:ext cx="7315200" cy="9523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H</a:t>
          </a:r>
          <a:r>
            <a:rPr lang="en-US" sz="2400" b="0" kern="1200" dirty="0">
              <a:latin typeface="Calibri" panose="020F0502020204030204" pitchFamily="34" charset="0"/>
              <a:ea typeface="Calibri" panose="020F0502020204030204" pitchFamily="34" charset="0"/>
              <a:cs typeface="Calibri" panose="020F0502020204030204" pitchFamily="34" charset="0"/>
            </a:rPr>
            <a:t>ow has recent research changed our image of citizens’ political abilities?</a:t>
          </a:r>
        </a:p>
      </dsp:txBody>
      <dsp:txXfrm>
        <a:off x="46491" y="2017124"/>
        <a:ext cx="7222218" cy="859398"/>
      </dsp:txXfrm>
    </dsp:sp>
    <dsp:sp modelId="{8994699D-59BC-4F6A-87E1-03594644B12F}">
      <dsp:nvSpPr>
        <dsp:cNvPr id="0" name=""/>
        <dsp:cNvSpPr/>
      </dsp:nvSpPr>
      <dsp:spPr>
        <a:xfrm>
          <a:off x="0" y="2971800"/>
          <a:ext cx="7315200" cy="9523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kern="1200" dirty="0">
              <a:latin typeface="Calibri" panose="020F0502020204030204" pitchFamily="34" charset="0"/>
              <a:ea typeface="Calibri" panose="020F0502020204030204" pitchFamily="34" charset="0"/>
              <a:cs typeface="Calibri" panose="020F0502020204030204" pitchFamily="34" charset="0"/>
            </a:rPr>
            <a:t>Do these opinion vary across nations, across social groups?</a:t>
          </a:r>
        </a:p>
      </dsp:txBody>
      <dsp:txXfrm>
        <a:off x="46491" y="3018291"/>
        <a:ext cx="7222218" cy="859398"/>
      </dsp:txXfrm>
    </dsp:sp>
    <dsp:sp modelId="{33BBF299-61F8-499E-A380-CDDA2A8CCA3D}">
      <dsp:nvSpPr>
        <dsp:cNvPr id="0" name=""/>
        <dsp:cNvSpPr/>
      </dsp:nvSpPr>
      <dsp:spPr>
        <a:xfrm>
          <a:off x="0" y="3938753"/>
          <a:ext cx="7315200" cy="9523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kern="1200" dirty="0">
              <a:latin typeface="Calibri" panose="020F0502020204030204" pitchFamily="34" charset="0"/>
              <a:ea typeface="Calibri" panose="020F0502020204030204" pitchFamily="34" charset="0"/>
              <a:cs typeface="Calibri" panose="020F0502020204030204" pitchFamily="34" charset="0"/>
            </a:rPr>
            <a:t>What are the possible consequences of these opinions?</a:t>
          </a:r>
        </a:p>
      </dsp:txBody>
      <dsp:txXfrm>
        <a:off x="46491" y="3985244"/>
        <a:ext cx="7222218" cy="859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E37575-9DF5-4D36-A39C-78F930D56227}">
      <dsp:nvSpPr>
        <dsp:cNvPr id="0" name=""/>
        <dsp:cNvSpPr/>
      </dsp:nvSpPr>
      <dsp:spPr>
        <a:xfrm>
          <a:off x="0" y="320831"/>
          <a:ext cx="7315200" cy="19773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latin typeface="Calibri" panose="020F0502020204030204" pitchFamily="34" charset="0"/>
              <a:ea typeface="Calibri" panose="020F0502020204030204" pitchFamily="34" charset="0"/>
              <a:cs typeface="Calibri" panose="020F0502020204030204" pitchFamily="34" charset="0"/>
            </a:rPr>
            <a:t>The </a:t>
          </a:r>
          <a:r>
            <a:rPr lang="en-US" sz="2800" b="1" kern="1200" dirty="0" err="1">
              <a:latin typeface="Calibri" panose="020F0502020204030204" pitchFamily="34" charset="0"/>
              <a:ea typeface="Calibri" panose="020F0502020204030204" pitchFamily="34" charset="0"/>
              <a:cs typeface="Calibri" panose="020F0502020204030204" pitchFamily="34" charset="0"/>
            </a:rPr>
            <a:t>Supercitizen</a:t>
          </a:r>
          <a:r>
            <a:rPr lang="en-US" sz="2800" b="1" kern="1200" dirty="0">
              <a:latin typeface="Calibri" panose="020F0502020204030204" pitchFamily="34" charset="0"/>
              <a:ea typeface="Calibri" panose="020F0502020204030204" pitchFamily="34" charset="0"/>
              <a:cs typeface="Calibri" panose="020F0502020204030204" pitchFamily="34" charset="0"/>
            </a:rPr>
            <a:t> Model: </a:t>
          </a:r>
        </a:p>
        <a:p>
          <a:pPr marL="0" lvl="0" indent="0" algn="l" defTabSz="1244600">
            <a:lnSpc>
              <a:spcPct val="90000"/>
            </a:lnSpc>
            <a:spcBef>
              <a:spcPct val="0"/>
            </a:spcBef>
            <a:spcAft>
              <a:spcPct val="35000"/>
            </a:spcAft>
            <a:buNone/>
          </a:pPr>
          <a:r>
            <a:rPr lang="en-US" sz="2400" b="0" kern="1200" dirty="0">
              <a:latin typeface="Calibri" panose="020F0502020204030204" pitchFamily="34" charset="0"/>
              <a:ea typeface="Calibri" panose="020F0502020204030204" pitchFamily="34" charset="0"/>
              <a:cs typeface="Calibri" panose="020F0502020204030204" pitchFamily="34" charset="0"/>
            </a:rPr>
            <a:t>for democracy to survive, the public must be a paragon of civic virtue (John Stuart Mill, John Locke, Alexis de Tocqueville, etc.) </a:t>
          </a:r>
        </a:p>
      </dsp:txBody>
      <dsp:txXfrm>
        <a:off x="96524" y="417355"/>
        <a:ext cx="7122152" cy="1784252"/>
      </dsp:txXfrm>
    </dsp:sp>
    <dsp:sp modelId="{27D15DB7-3FB2-4C71-8CD6-4EDD7988D3FA}">
      <dsp:nvSpPr>
        <dsp:cNvPr id="0" name=""/>
        <dsp:cNvSpPr/>
      </dsp:nvSpPr>
      <dsp:spPr>
        <a:xfrm>
          <a:off x="0" y="2298131"/>
          <a:ext cx="7315200" cy="1648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2258"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0" kern="1200" dirty="0">
              <a:latin typeface="Calibri" panose="020F0502020204030204" pitchFamily="34" charset="0"/>
              <a:ea typeface="Calibri" panose="020F0502020204030204" pitchFamily="34" charset="0"/>
              <a:cs typeface="Calibri" panose="020F0502020204030204" pitchFamily="34" charset="0"/>
            </a:rPr>
            <a:t>Citizens should follow politics</a:t>
          </a:r>
        </a:p>
        <a:p>
          <a:pPr marL="228600" lvl="1" indent="-228600" algn="l" defTabSz="1066800">
            <a:lnSpc>
              <a:spcPct val="90000"/>
            </a:lnSpc>
            <a:spcBef>
              <a:spcPct val="0"/>
            </a:spcBef>
            <a:spcAft>
              <a:spcPct val="20000"/>
            </a:spcAft>
            <a:buChar char="•"/>
          </a:pPr>
          <a:r>
            <a:rPr lang="en-US" sz="2400" b="0" kern="1200" dirty="0">
              <a:latin typeface="Calibri" panose="020F0502020204030204" pitchFamily="34" charset="0"/>
              <a:ea typeface="Calibri" panose="020F0502020204030204" pitchFamily="34" charset="0"/>
              <a:cs typeface="Calibri" panose="020F0502020204030204" pitchFamily="34" charset="0"/>
            </a:rPr>
            <a:t>Citizens should be knowledgeable</a:t>
          </a:r>
        </a:p>
        <a:p>
          <a:pPr marL="228600" lvl="1" indent="-228600" algn="l" defTabSz="1066800">
            <a:lnSpc>
              <a:spcPct val="90000"/>
            </a:lnSpc>
            <a:spcBef>
              <a:spcPct val="0"/>
            </a:spcBef>
            <a:spcAft>
              <a:spcPct val="20000"/>
            </a:spcAft>
            <a:buChar char="•"/>
          </a:pPr>
          <a:r>
            <a:rPr lang="en-US" sz="2400" b="0" kern="1200" dirty="0">
              <a:latin typeface="Calibri" panose="020F0502020204030204" pitchFamily="34" charset="0"/>
              <a:ea typeface="Calibri" panose="020F0502020204030204" pitchFamily="34" charset="0"/>
              <a:cs typeface="Calibri" panose="020F0502020204030204" pitchFamily="34" charset="0"/>
            </a:rPr>
            <a:t>Citizens should be active</a:t>
          </a:r>
        </a:p>
        <a:p>
          <a:pPr marL="228600" lvl="1" indent="-228600" algn="l" defTabSz="1066800">
            <a:lnSpc>
              <a:spcPct val="90000"/>
            </a:lnSpc>
            <a:spcBef>
              <a:spcPct val="0"/>
            </a:spcBef>
            <a:spcAft>
              <a:spcPct val="20000"/>
            </a:spcAft>
            <a:buChar char="•"/>
          </a:pPr>
          <a:r>
            <a:rPr lang="en-US" sz="2400" b="0" kern="1200" dirty="0">
              <a:latin typeface="Calibri" panose="020F0502020204030204" pitchFamily="34" charset="0"/>
              <a:ea typeface="Calibri" panose="020F0502020204030204" pitchFamily="34" charset="0"/>
              <a:cs typeface="Calibri" panose="020F0502020204030204" pitchFamily="34" charset="0"/>
            </a:rPr>
            <a:t>Citizens’ political decisions should be rational</a:t>
          </a:r>
        </a:p>
      </dsp:txBody>
      <dsp:txXfrm>
        <a:off x="0" y="2298131"/>
        <a:ext cx="7315200" cy="1648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C93D3D-8494-4BD0-8D0B-04D4FC11AB8C}">
      <dsp:nvSpPr>
        <dsp:cNvPr id="0" name=""/>
        <dsp:cNvSpPr/>
      </dsp:nvSpPr>
      <dsp:spPr>
        <a:xfrm>
          <a:off x="0" y="272880"/>
          <a:ext cx="7543799" cy="95471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 model citizen “is not the active citizen; he is the potentially active citizen” </a:t>
          </a:r>
        </a:p>
      </dsp:txBody>
      <dsp:txXfrm>
        <a:off x="46606" y="319486"/>
        <a:ext cx="7450587" cy="861507"/>
      </dsp:txXfrm>
    </dsp:sp>
    <dsp:sp modelId="{1C7A3A57-BC5E-4D0C-869E-AD42D706EDBC}">
      <dsp:nvSpPr>
        <dsp:cNvPr id="0" name=""/>
        <dsp:cNvSpPr/>
      </dsp:nvSpPr>
      <dsp:spPr>
        <a:xfrm>
          <a:off x="0" y="1296720"/>
          <a:ext cx="7543799" cy="95471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kern="1200" dirty="0">
              <a:latin typeface="Calibri" panose="020F0502020204030204" pitchFamily="34" charset="0"/>
              <a:ea typeface="Calibri" panose="020F0502020204030204" pitchFamily="34" charset="0"/>
              <a:cs typeface="Calibri" panose="020F0502020204030204" pitchFamily="34" charset="0"/>
            </a:rPr>
            <a:t>“Some people are and should be highly interested in politics, but not everyone is or needs to be”</a:t>
          </a:r>
        </a:p>
      </dsp:txBody>
      <dsp:txXfrm>
        <a:off x="46606" y="1343326"/>
        <a:ext cx="7450587" cy="861507"/>
      </dsp:txXfrm>
    </dsp:sp>
    <dsp:sp modelId="{73C4748E-3FDB-49E8-BBDC-7F1C6663EB1B}">
      <dsp:nvSpPr>
        <dsp:cNvPr id="0" name=""/>
        <dsp:cNvSpPr/>
      </dsp:nvSpPr>
      <dsp:spPr>
        <a:xfrm>
          <a:off x="0" y="2320560"/>
          <a:ext cx="7543799" cy="95471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kern="1200">
              <a:latin typeface="Calibri" panose="020F0502020204030204" pitchFamily="34" charset="0"/>
              <a:ea typeface="Calibri" panose="020F0502020204030204" pitchFamily="34" charset="0"/>
              <a:cs typeface="Calibri" panose="020F0502020204030204" pitchFamily="34" charset="0"/>
            </a:rPr>
            <a:t>“the democratic citizen... must be active, yet passive; involved, yet not too involved; influential, yet deferential”</a:t>
          </a:r>
          <a:endParaRPr lang="en-US" sz="2400" b="0" kern="1200" dirty="0">
            <a:latin typeface="Calibri" panose="020F0502020204030204" pitchFamily="34" charset="0"/>
            <a:ea typeface="Calibri" panose="020F0502020204030204" pitchFamily="34" charset="0"/>
            <a:cs typeface="Calibri" panose="020F0502020204030204" pitchFamily="34" charset="0"/>
          </a:endParaRPr>
        </a:p>
      </dsp:txBody>
      <dsp:txXfrm>
        <a:off x="46606" y="2367166"/>
        <a:ext cx="7450587" cy="861507"/>
      </dsp:txXfrm>
    </dsp:sp>
    <dsp:sp modelId="{37176C83-D0B7-4C73-BA00-A9453C1DEF9A}">
      <dsp:nvSpPr>
        <dsp:cNvPr id="0" name=""/>
        <dsp:cNvSpPr/>
      </dsp:nvSpPr>
      <dsp:spPr>
        <a:xfrm>
          <a:off x="0" y="3344400"/>
          <a:ext cx="7543799" cy="95471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“America suffers from too much democracy” (Fareed Zakaria, 2003)</a:t>
          </a:r>
        </a:p>
      </dsp:txBody>
      <dsp:txXfrm>
        <a:off x="46606" y="3391006"/>
        <a:ext cx="7450587" cy="86150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2D6D3-783D-4077-ABA5-0F77A5207D96}">
      <dsp:nvSpPr>
        <dsp:cNvPr id="0" name=""/>
        <dsp:cNvSpPr/>
      </dsp:nvSpPr>
      <dsp:spPr>
        <a:xfrm rot="5400000">
          <a:off x="3124199" y="335279"/>
          <a:ext cx="4632960" cy="5120640"/>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b="0" i="1" kern="1200" dirty="0">
              <a:latin typeface="Calibri" panose="020F0502020204030204" pitchFamily="34" charset="0"/>
              <a:ea typeface="Calibri" panose="020F0502020204030204" pitchFamily="34" charset="0"/>
              <a:cs typeface="Calibri" panose="020F0502020204030204" pitchFamily="34" charset="0"/>
            </a:rPr>
            <a:t>Reasonable Choice versus full-information Rational Choice:</a:t>
          </a:r>
          <a:endParaRPr lang="en-US" sz="2400" b="0" kern="1200" dirty="0">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66800">
            <a:lnSpc>
              <a:spcPct val="90000"/>
            </a:lnSpc>
            <a:spcBef>
              <a:spcPct val="0"/>
            </a:spcBef>
            <a:spcAft>
              <a:spcPct val="15000"/>
            </a:spcAft>
            <a:buChar char="•"/>
          </a:pPr>
          <a:endParaRPr lang="en-US" sz="2400" b="0" kern="1200" dirty="0">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66800">
            <a:lnSpc>
              <a:spcPct val="90000"/>
            </a:lnSpc>
            <a:spcBef>
              <a:spcPct val="0"/>
            </a:spcBef>
            <a:spcAft>
              <a:spcPct val="15000"/>
            </a:spcAft>
            <a:buChar char="•"/>
          </a:pPr>
          <a:r>
            <a:rPr lang="en-US" sz="2400" b="0" i="1" kern="1200" dirty="0">
              <a:latin typeface="Calibri" panose="020F0502020204030204" pitchFamily="34" charset="0"/>
              <a:ea typeface="Calibri" panose="020F0502020204030204" pitchFamily="34" charset="0"/>
              <a:cs typeface="Calibri" panose="020F0502020204030204" pitchFamily="34" charset="0"/>
            </a:rPr>
            <a:t>A New Model of Political Cognition</a:t>
          </a:r>
          <a:endParaRPr lang="en-US" sz="2400" b="0" kern="1200" dirty="0">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66800">
            <a:lnSpc>
              <a:spcPct val="90000"/>
            </a:lnSpc>
            <a:spcBef>
              <a:spcPct val="0"/>
            </a:spcBef>
            <a:spcAft>
              <a:spcPct val="15000"/>
            </a:spcAft>
            <a:buChar char="•"/>
          </a:pPr>
          <a:r>
            <a:rPr lang="en-GB" sz="2400" b="0" i="1" kern="1200" dirty="0">
              <a:latin typeface="Calibri" panose="020F0502020204030204" pitchFamily="34" charset="0"/>
              <a:ea typeface="Calibri" panose="020F0502020204030204" pitchFamily="34" charset="0"/>
              <a:cs typeface="Calibri" panose="020F0502020204030204" pitchFamily="34" charset="0"/>
            </a:rPr>
            <a:t>The Use of Issue Publics</a:t>
          </a:r>
          <a:r>
            <a:rPr lang="en-GB" sz="2400" b="0" kern="1200" dirty="0">
              <a:latin typeface="Calibri" panose="020F0502020204030204" pitchFamily="34" charset="0"/>
              <a:ea typeface="Calibri" panose="020F0502020204030204" pitchFamily="34" charset="0"/>
              <a:cs typeface="Calibri" panose="020F0502020204030204" pitchFamily="34" charset="0"/>
            </a:rPr>
            <a:t> </a:t>
          </a:r>
          <a:endParaRPr lang="en-US" sz="2400" b="0" kern="1200" dirty="0">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66800">
            <a:lnSpc>
              <a:spcPct val="90000"/>
            </a:lnSpc>
            <a:spcBef>
              <a:spcPct val="0"/>
            </a:spcBef>
            <a:spcAft>
              <a:spcPct val="15000"/>
            </a:spcAft>
            <a:buChar char="•"/>
          </a:pPr>
          <a:r>
            <a:rPr lang="en-US" sz="2400" b="0" i="1" kern="1200" dirty="0">
              <a:latin typeface="Calibri" panose="020F0502020204030204" pitchFamily="34" charset="0"/>
              <a:ea typeface="Calibri" panose="020F0502020204030204" pitchFamily="34" charset="0"/>
              <a:cs typeface="Calibri" panose="020F0502020204030204" pitchFamily="34" charset="0"/>
            </a:rPr>
            <a:t>The Use of Heuristics</a:t>
          </a:r>
          <a:endParaRPr lang="en-US" sz="2400" b="0" kern="1200" dirty="0">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66800">
            <a:lnSpc>
              <a:spcPct val="90000"/>
            </a:lnSpc>
            <a:spcBef>
              <a:spcPct val="0"/>
            </a:spcBef>
            <a:spcAft>
              <a:spcPct val="15000"/>
            </a:spcAft>
            <a:buChar char="•"/>
          </a:pPr>
          <a:r>
            <a:rPr lang="en-US" sz="2400" b="0" i="1" kern="1200" dirty="0">
              <a:latin typeface="Calibri" panose="020F0502020204030204" pitchFamily="34" charset="0"/>
              <a:ea typeface="Calibri" panose="020F0502020204030204" pitchFamily="34" charset="0"/>
              <a:cs typeface="Calibri" panose="020F0502020204030204" pitchFamily="34" charset="0"/>
            </a:rPr>
            <a:t>Cognitive Mobilization</a:t>
          </a:r>
          <a:endParaRPr lang="en-US" sz="2400" b="0" kern="1200" dirty="0">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66800">
            <a:lnSpc>
              <a:spcPct val="90000"/>
            </a:lnSpc>
            <a:spcBef>
              <a:spcPct val="0"/>
            </a:spcBef>
            <a:spcAft>
              <a:spcPct val="15000"/>
            </a:spcAft>
            <a:buChar char="•"/>
          </a:pPr>
          <a:r>
            <a:rPr lang="en-US" sz="2400" b="0" i="1" kern="1200" dirty="0">
              <a:latin typeface="Calibri" panose="020F0502020204030204" pitchFamily="34" charset="0"/>
              <a:ea typeface="Calibri" panose="020F0502020204030204" pitchFamily="34" charset="0"/>
              <a:cs typeface="Calibri" panose="020F0502020204030204" pitchFamily="34" charset="0"/>
            </a:rPr>
            <a:t>The Wisdom of Democratic Crowds</a:t>
          </a:r>
          <a:endParaRPr lang="en-US" sz="2400" b="0" kern="1200" dirty="0">
            <a:latin typeface="Calibri" panose="020F0502020204030204" pitchFamily="34" charset="0"/>
            <a:ea typeface="Calibri" panose="020F0502020204030204" pitchFamily="34" charset="0"/>
            <a:cs typeface="Calibri" panose="020F0502020204030204" pitchFamily="34" charset="0"/>
          </a:endParaRPr>
        </a:p>
      </dsp:txBody>
      <dsp:txXfrm rot="-5400000">
        <a:off x="2880359" y="805281"/>
        <a:ext cx="4894478" cy="4180636"/>
      </dsp:txXfrm>
    </dsp:sp>
    <dsp:sp modelId="{2D2FF1BD-B0CC-453A-81D9-93B8D3507010}">
      <dsp:nvSpPr>
        <dsp:cNvPr id="0" name=""/>
        <dsp:cNvSpPr/>
      </dsp:nvSpPr>
      <dsp:spPr>
        <a:xfrm>
          <a:off x="0" y="0"/>
          <a:ext cx="2880360" cy="5791200"/>
        </a:xfrm>
        <a:prstGeom prst="right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0" kern="1200" dirty="0">
              <a:latin typeface="Calibri" panose="020F0502020204030204" pitchFamily="34" charset="0"/>
              <a:ea typeface="Calibri" panose="020F0502020204030204" pitchFamily="34" charset="0"/>
              <a:cs typeface="Calibri" panose="020F0502020204030204" pitchFamily="34" charset="0"/>
            </a:rPr>
            <a:t>More recently, researchers have offered a contrasting view of how citizens use various  factors to make reasonable decisions:</a:t>
          </a:r>
        </a:p>
      </dsp:txBody>
      <dsp:txXfrm>
        <a:off x="0" y="0"/>
        <a:ext cx="1871572" cy="57912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5FD01-420A-4673-91B2-6552866FF203}">
      <dsp:nvSpPr>
        <dsp:cNvPr id="0" name=""/>
        <dsp:cNvSpPr/>
      </dsp:nvSpPr>
      <dsp:spPr>
        <a:xfrm>
          <a:off x="0" y="2709"/>
          <a:ext cx="8077200" cy="8085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u="sng" kern="1200" dirty="0">
              <a:latin typeface="Calibri" panose="020F0502020204030204" pitchFamily="34" charset="0"/>
              <a:ea typeface="Calibri" panose="020F0502020204030204" pitchFamily="34" charset="0"/>
              <a:cs typeface="Calibri" panose="020F0502020204030204" pitchFamily="34" charset="0"/>
            </a:rPr>
            <a:t>One Size Doesn’t Fit All. </a:t>
          </a:r>
          <a:r>
            <a:rPr lang="en-US" sz="2400" b="0" kern="1200" dirty="0">
              <a:latin typeface="Calibri" panose="020F0502020204030204" pitchFamily="34" charset="0"/>
              <a:ea typeface="Calibri" panose="020F0502020204030204" pitchFamily="34" charset="0"/>
              <a:cs typeface="Calibri" panose="020F0502020204030204" pitchFamily="34" charset="0"/>
            </a:rPr>
            <a:t>There is no single model that fits everyone</a:t>
          </a:r>
          <a:r>
            <a:rPr lang="en-US" sz="2000" b="1" kern="1200" dirty="0">
              <a:latin typeface="Calibri" panose="020F0502020204030204" pitchFamily="34" charset="0"/>
              <a:ea typeface="Calibri" panose="020F0502020204030204" pitchFamily="34" charset="0"/>
              <a:cs typeface="Calibri" panose="020F0502020204030204" pitchFamily="34" charset="0"/>
            </a:rPr>
            <a:t>.</a:t>
          </a:r>
          <a:endParaRPr lang="en-US" sz="2000" kern="1200" dirty="0">
            <a:latin typeface="Calibri" panose="020F0502020204030204" pitchFamily="34" charset="0"/>
            <a:ea typeface="Calibri" panose="020F0502020204030204" pitchFamily="34" charset="0"/>
            <a:cs typeface="Calibri" panose="020F0502020204030204" pitchFamily="34" charset="0"/>
          </a:endParaRPr>
        </a:p>
      </dsp:txBody>
      <dsp:txXfrm>
        <a:off x="39470" y="42179"/>
        <a:ext cx="7998260" cy="729616"/>
      </dsp:txXfrm>
    </dsp:sp>
    <dsp:sp modelId="{930A6F72-AE0F-430F-BFFE-625547AC7553}">
      <dsp:nvSpPr>
        <dsp:cNvPr id="0" name=""/>
        <dsp:cNvSpPr/>
      </dsp:nvSpPr>
      <dsp:spPr>
        <a:xfrm>
          <a:off x="0" y="823402"/>
          <a:ext cx="8077200" cy="8085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u="sng" kern="1200" dirty="0">
              <a:latin typeface="Calibri" panose="020F0502020204030204" pitchFamily="34" charset="0"/>
              <a:ea typeface="Calibri" panose="020F0502020204030204" pitchFamily="34" charset="0"/>
              <a:cs typeface="Calibri" panose="020F0502020204030204" pitchFamily="34" charset="0"/>
            </a:rPr>
            <a:t>Diversity</a:t>
          </a:r>
          <a:r>
            <a:rPr lang="en-US" sz="2400" b="0" kern="1200" dirty="0">
              <a:latin typeface="Calibri" panose="020F0502020204030204" pitchFamily="34" charset="0"/>
              <a:ea typeface="Calibri" panose="020F0502020204030204" pitchFamily="34" charset="0"/>
              <a:cs typeface="Calibri" panose="020F0502020204030204" pitchFamily="34" charset="0"/>
            </a:rPr>
            <a:t>. People bring different skills and interests to their choices. </a:t>
          </a:r>
        </a:p>
      </dsp:txBody>
      <dsp:txXfrm>
        <a:off x="39470" y="862872"/>
        <a:ext cx="7998260" cy="729616"/>
      </dsp:txXfrm>
    </dsp:sp>
    <dsp:sp modelId="{496EF0E1-15C7-4A08-B048-FA9F087C8079}">
      <dsp:nvSpPr>
        <dsp:cNvPr id="0" name=""/>
        <dsp:cNvSpPr/>
      </dsp:nvSpPr>
      <dsp:spPr>
        <a:xfrm>
          <a:off x="0" y="1644095"/>
          <a:ext cx="8077200" cy="8085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u="sng" kern="1200" dirty="0">
              <a:latin typeface="Calibri" panose="020F0502020204030204" pitchFamily="34" charset="0"/>
              <a:ea typeface="Calibri" panose="020F0502020204030204" pitchFamily="34" charset="0"/>
              <a:cs typeface="Calibri" panose="020F0502020204030204" pitchFamily="34" charset="0"/>
            </a:rPr>
            <a:t>Shortcuts.</a:t>
          </a:r>
          <a:r>
            <a:rPr lang="en-US" sz="2400" b="0" u="none" kern="1200" dirty="0">
              <a:latin typeface="Calibri" panose="020F0502020204030204" pitchFamily="34" charset="0"/>
              <a:ea typeface="Calibri" panose="020F0502020204030204" pitchFamily="34" charset="0"/>
              <a:cs typeface="Calibri" panose="020F0502020204030204" pitchFamily="34" charset="0"/>
            </a:rPr>
            <a:t> M</a:t>
          </a:r>
          <a:r>
            <a:rPr lang="en-US" sz="2400" b="0" kern="1200" dirty="0">
              <a:latin typeface="Calibri" panose="020F0502020204030204" pitchFamily="34" charset="0"/>
              <a:ea typeface="Calibri" panose="020F0502020204030204" pitchFamily="34" charset="0"/>
              <a:cs typeface="Calibri" panose="020F0502020204030204" pitchFamily="34" charset="0"/>
            </a:rPr>
            <a:t>any people use heuristics (shortcuts) to make choices, and different heuristics.</a:t>
          </a:r>
        </a:p>
      </dsp:txBody>
      <dsp:txXfrm>
        <a:off x="39470" y="1683565"/>
        <a:ext cx="7998260" cy="729616"/>
      </dsp:txXfrm>
    </dsp:sp>
    <dsp:sp modelId="{8FCB7337-0D35-450E-961D-3309FECE1C7A}">
      <dsp:nvSpPr>
        <dsp:cNvPr id="0" name=""/>
        <dsp:cNvSpPr/>
      </dsp:nvSpPr>
      <dsp:spPr>
        <a:xfrm>
          <a:off x="0" y="2519494"/>
          <a:ext cx="8077200" cy="8085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u="sng" kern="1200" dirty="0">
              <a:latin typeface="Calibri" panose="020F0502020204030204" pitchFamily="34" charset="0"/>
              <a:ea typeface="Calibri" panose="020F0502020204030204" pitchFamily="34" charset="0"/>
              <a:cs typeface="Calibri" panose="020F0502020204030204" pitchFamily="34" charset="0"/>
            </a:rPr>
            <a:t>Issue Publics</a:t>
          </a:r>
          <a:r>
            <a:rPr lang="en-US" sz="2400" b="0" i="1" u="none" kern="1200" dirty="0">
              <a:latin typeface="Calibri" panose="020F0502020204030204" pitchFamily="34" charset="0"/>
              <a:ea typeface="Calibri" panose="020F0502020204030204" pitchFamily="34" charset="0"/>
              <a:cs typeface="Calibri" panose="020F0502020204030204" pitchFamily="34" charset="0"/>
            </a:rPr>
            <a:t>. </a:t>
          </a:r>
          <a:r>
            <a:rPr lang="en-US" sz="2400" b="0" i="0" u="none" kern="1200" dirty="0">
              <a:latin typeface="Calibri" panose="020F0502020204030204" pitchFamily="34" charset="0"/>
              <a:ea typeface="Calibri" panose="020F0502020204030204" pitchFamily="34" charset="0"/>
              <a:cs typeface="Calibri" panose="020F0502020204030204" pitchFamily="34" charset="0"/>
            </a:rPr>
            <a:t>D</a:t>
          </a:r>
          <a:r>
            <a:rPr lang="en-US" sz="2400" b="0" u="none" kern="1200" dirty="0">
              <a:latin typeface="Calibri" panose="020F0502020204030204" pitchFamily="34" charset="0"/>
              <a:ea typeface="Calibri" panose="020F0502020204030204" pitchFamily="34" charset="0"/>
              <a:cs typeface="Calibri" panose="020F0502020204030204" pitchFamily="34" charset="0"/>
            </a:rPr>
            <a:t>ifferent</a:t>
          </a:r>
          <a:r>
            <a:rPr lang="en-US" sz="2400" b="0" kern="1200" dirty="0">
              <a:latin typeface="Calibri" panose="020F0502020204030204" pitchFamily="34" charset="0"/>
              <a:ea typeface="Calibri" panose="020F0502020204030204" pitchFamily="34" charset="0"/>
              <a:cs typeface="Calibri" panose="020F0502020204030204" pitchFamily="34" charset="0"/>
            </a:rPr>
            <a:t> people focus on different issues that are important to them</a:t>
          </a:r>
          <a:r>
            <a:rPr lang="en-US" sz="2400" b="0" kern="1200" dirty="0"/>
            <a:t>. </a:t>
          </a:r>
        </a:p>
      </dsp:txBody>
      <dsp:txXfrm>
        <a:off x="39470" y="2558964"/>
        <a:ext cx="7998260" cy="729616"/>
      </dsp:txXfrm>
    </dsp:sp>
    <dsp:sp modelId="{D4E896A4-A873-4425-AC24-2729A2DFD9AB}">
      <dsp:nvSpPr>
        <dsp:cNvPr id="0" name=""/>
        <dsp:cNvSpPr/>
      </dsp:nvSpPr>
      <dsp:spPr>
        <a:xfrm>
          <a:off x="0" y="3364969"/>
          <a:ext cx="8077200" cy="8085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u="sng" kern="1200" dirty="0">
              <a:latin typeface="Calibri" panose="020F0502020204030204" pitchFamily="34" charset="0"/>
              <a:ea typeface="Calibri" panose="020F0502020204030204" pitchFamily="34" charset="0"/>
              <a:cs typeface="Calibri" panose="020F0502020204030204" pitchFamily="34" charset="0"/>
            </a:rPr>
            <a:t>Improvement.</a:t>
          </a:r>
          <a:r>
            <a:rPr lang="en-US" sz="2400" b="0" i="0" u="none" kern="1200" dirty="0">
              <a:latin typeface="Calibri" panose="020F0502020204030204" pitchFamily="34" charset="0"/>
              <a:ea typeface="Calibri" panose="020F0502020204030204" pitchFamily="34" charset="0"/>
              <a:cs typeface="Calibri" panose="020F0502020204030204" pitchFamily="34" charset="0"/>
            </a:rPr>
            <a:t> </a:t>
          </a:r>
          <a:r>
            <a:rPr lang="en-US" sz="2400" b="0" u="none" kern="1200" dirty="0">
              <a:latin typeface="Calibri" panose="020F0502020204030204" pitchFamily="34" charset="0"/>
              <a:ea typeface="Calibri" panose="020F0502020204030204" pitchFamily="34" charset="0"/>
              <a:cs typeface="Calibri" panose="020F0502020204030204" pitchFamily="34" charset="0"/>
            </a:rPr>
            <a:t>Citizens</a:t>
          </a:r>
          <a:r>
            <a:rPr lang="en-US" sz="2400" b="0" kern="1200" dirty="0">
              <a:latin typeface="Calibri" panose="020F0502020204030204" pitchFamily="34" charset="0"/>
              <a:ea typeface="Calibri" panose="020F0502020204030204" pitchFamily="34" charset="0"/>
              <a:cs typeface="Calibri" panose="020F0502020204030204" pitchFamily="34" charset="0"/>
            </a:rPr>
            <a:t> political skills have been improving over time. </a:t>
          </a:r>
        </a:p>
      </dsp:txBody>
      <dsp:txXfrm>
        <a:off x="39470" y="3404439"/>
        <a:ext cx="7998260" cy="729616"/>
      </dsp:txXfrm>
    </dsp:sp>
    <dsp:sp modelId="{F3FAFCB7-3F33-45AA-B66E-43C61E0510D1}">
      <dsp:nvSpPr>
        <dsp:cNvPr id="0" name=""/>
        <dsp:cNvSpPr/>
      </dsp:nvSpPr>
      <dsp:spPr>
        <a:xfrm>
          <a:off x="0" y="4106173"/>
          <a:ext cx="8077200" cy="80855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u="sng" kern="1200" dirty="0">
              <a:latin typeface="Calibri" panose="020F0502020204030204" pitchFamily="34" charset="0"/>
              <a:ea typeface="Calibri" panose="020F0502020204030204" pitchFamily="34" charset="0"/>
              <a:cs typeface="Calibri" panose="020F0502020204030204" pitchFamily="34" charset="0"/>
            </a:rPr>
            <a:t>Reasonable Choices.</a:t>
          </a:r>
          <a:r>
            <a:rPr lang="en-US" sz="2400" b="0" i="0" u="none" kern="1200" dirty="0">
              <a:latin typeface="Calibri" panose="020F0502020204030204" pitchFamily="34" charset="0"/>
              <a:ea typeface="Calibri" panose="020F0502020204030204" pitchFamily="34" charset="0"/>
              <a:cs typeface="Calibri" panose="020F0502020204030204" pitchFamily="34" charset="0"/>
            </a:rPr>
            <a:t> </a:t>
          </a:r>
          <a:r>
            <a:rPr lang="en-US" sz="2400" b="0" kern="1200" dirty="0">
              <a:latin typeface="Calibri" panose="020F0502020204030204" pitchFamily="34" charset="0"/>
              <a:ea typeface="Calibri" panose="020F0502020204030204" pitchFamily="34" charset="0"/>
              <a:cs typeface="Calibri" panose="020F0502020204030204" pitchFamily="34" charset="0"/>
            </a:rPr>
            <a:t>In the end, elections are about making reasonable choices because no choice is perfect</a:t>
          </a:r>
          <a:r>
            <a:rPr lang="en-US" sz="2400" b="0" kern="1200" dirty="0"/>
            <a:t>.</a:t>
          </a:r>
        </a:p>
      </dsp:txBody>
      <dsp:txXfrm>
        <a:off x="39470" y="4145643"/>
        <a:ext cx="7998260" cy="72961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8A4ACD-CF6A-4409-9D0A-23B1216CA036}">
      <dsp:nvSpPr>
        <dsp:cNvPr id="0" name=""/>
        <dsp:cNvSpPr/>
      </dsp:nvSpPr>
      <dsp:spPr>
        <a:xfrm>
          <a:off x="0" y="853"/>
          <a:ext cx="7886700" cy="1121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latin typeface="Calibri" panose="020F0502020204030204" pitchFamily="34" charset="0"/>
              <a:ea typeface="Calibri" panose="020F0502020204030204" pitchFamily="34" charset="0"/>
              <a:cs typeface="Calibri" panose="020F0502020204030204" pitchFamily="34" charset="0"/>
            </a:rPr>
            <a:t>No one makes perfect decisions, but elections make reasonable decisions.</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54731" y="55584"/>
        <a:ext cx="7777238" cy="1011698"/>
      </dsp:txXfrm>
    </dsp:sp>
    <dsp:sp modelId="{70B7D592-9205-475C-88A6-551DFAEF1C78}">
      <dsp:nvSpPr>
        <dsp:cNvPr id="0" name=""/>
        <dsp:cNvSpPr/>
      </dsp:nvSpPr>
      <dsp:spPr>
        <a:xfrm>
          <a:off x="0" y="1135218"/>
          <a:ext cx="7886700" cy="1121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latin typeface="Calibri" panose="020F0502020204030204" pitchFamily="34" charset="0"/>
              <a:ea typeface="Calibri" panose="020F0502020204030204" pitchFamily="34" charset="0"/>
              <a:cs typeface="Calibri" panose="020F0502020204030204" pitchFamily="34" charset="0"/>
            </a:rPr>
            <a:t>The strength of democracy is that choices are </a:t>
          </a:r>
          <a:r>
            <a:rPr lang="en-US" sz="2200" b="1" u="sng" kern="1200">
              <a:latin typeface="Calibri" panose="020F0502020204030204" pitchFamily="34" charset="0"/>
              <a:ea typeface="Calibri" panose="020F0502020204030204" pitchFamily="34" charset="0"/>
              <a:cs typeface="Calibri" panose="020F0502020204030204" pitchFamily="34" charset="0"/>
            </a:rPr>
            <a:t>repeatedly</a:t>
          </a:r>
          <a:r>
            <a:rPr lang="en-US" sz="2200" b="1" kern="1200">
              <a:latin typeface="Calibri" panose="020F0502020204030204" pitchFamily="34" charset="0"/>
              <a:ea typeface="Calibri" panose="020F0502020204030204" pitchFamily="34" charset="0"/>
              <a:cs typeface="Calibri" panose="020F0502020204030204" pitchFamily="34" charset="0"/>
            </a:rPr>
            <a:t> made.</a:t>
          </a:r>
          <a:endParaRPr lang="en-US" sz="2200" kern="1200">
            <a:latin typeface="Calibri" panose="020F0502020204030204" pitchFamily="34" charset="0"/>
            <a:ea typeface="Calibri" panose="020F0502020204030204" pitchFamily="34" charset="0"/>
            <a:cs typeface="Calibri" panose="020F0502020204030204" pitchFamily="34" charset="0"/>
          </a:endParaRPr>
        </a:p>
      </dsp:txBody>
      <dsp:txXfrm>
        <a:off x="54731" y="1189949"/>
        <a:ext cx="7777238" cy="1011698"/>
      </dsp:txXfrm>
    </dsp:sp>
    <dsp:sp modelId="{157E02B1-189F-44C8-ADEF-C597F5753FC5}">
      <dsp:nvSpPr>
        <dsp:cNvPr id="0" name=""/>
        <dsp:cNvSpPr/>
      </dsp:nvSpPr>
      <dsp:spPr>
        <a:xfrm>
          <a:off x="0" y="2269583"/>
          <a:ext cx="7886700" cy="1121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latin typeface="Calibri" panose="020F0502020204030204" pitchFamily="34" charset="0"/>
              <a:ea typeface="Calibri" panose="020F0502020204030204" pitchFamily="34" charset="0"/>
              <a:cs typeface="Calibri" panose="020F0502020204030204" pitchFamily="34" charset="0"/>
            </a:rPr>
            <a:t>If the public makes poor decisions, candidates do not follow their promises, or events change—a new election allows voters to elect new leaders.</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54731" y="2324314"/>
        <a:ext cx="7777238" cy="1011698"/>
      </dsp:txXfrm>
    </dsp:sp>
    <dsp:sp modelId="{8D84BA3F-720B-4DEC-8B8E-E55EF80A1826}">
      <dsp:nvSpPr>
        <dsp:cNvPr id="0" name=""/>
        <dsp:cNvSpPr/>
      </dsp:nvSpPr>
      <dsp:spPr>
        <a:xfrm>
          <a:off x="0" y="3403949"/>
          <a:ext cx="7886700" cy="1121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latin typeface="Calibri" panose="020F0502020204030204" pitchFamily="34" charset="0"/>
              <a:ea typeface="Calibri" panose="020F0502020204030204" pitchFamily="34" charset="0"/>
              <a:cs typeface="Calibri" panose="020F0502020204030204" pitchFamily="34" charset="0"/>
            </a:rPr>
            <a:t>Winston Churchill: “Democracy is the worse form of government, except for all the rest”. (November 11, 1947)</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54731" y="3458680"/>
        <a:ext cx="7777238" cy="101169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427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427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427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5A3BBE50-1BD0-4F02-9098-F0579D47046F}" type="slidenum">
              <a:rPr lang="en-US"/>
              <a:pPr>
                <a:defRPr/>
              </a:pPr>
              <a:t>‹#›</a:t>
            </a:fld>
            <a:endParaRPr lang="en-US"/>
          </a:p>
        </p:txBody>
      </p:sp>
    </p:spTree>
    <p:extLst>
      <p:ext uri="{BB962C8B-B14F-4D97-AF65-F5344CB8AC3E}">
        <p14:creationId xmlns:p14="http://schemas.microsoft.com/office/powerpoint/2010/main" val="1990055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29481765-FBEB-4BB7-9194-18EB0F45812F}" type="slidenum">
              <a:rPr lang="en-US"/>
              <a:pPr>
                <a:defRPr/>
              </a:pPr>
              <a:t>‹#›</a:t>
            </a:fld>
            <a:endParaRPr lang="en-US"/>
          </a:p>
        </p:txBody>
      </p:sp>
    </p:spTree>
    <p:extLst>
      <p:ext uri="{BB962C8B-B14F-4D97-AF65-F5344CB8AC3E}">
        <p14:creationId xmlns:p14="http://schemas.microsoft.com/office/powerpoint/2010/main" val="17904926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B849BF3-836D-4C02-9201-0D5A66ABC59F}" type="slidenum">
              <a:rPr lang="en-US" altLang="en-US" smtClean="0"/>
              <a:pPr eaLnBrk="1" hangingPunct="1">
                <a:spcBef>
                  <a:spcPct val="0"/>
                </a:spcBef>
              </a:pPr>
              <a:t>1</a:t>
            </a:fld>
            <a:endParaRPr lang="en-US"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9481765-FBEB-4BB7-9194-18EB0F45812F}" type="slidenum">
              <a:rPr lang="en-US" smtClean="0"/>
              <a:pPr>
                <a:defRPr/>
              </a:pPr>
              <a:t>2</a:t>
            </a:fld>
            <a:endParaRPr lang="en-US"/>
          </a:p>
        </p:txBody>
      </p:sp>
    </p:spTree>
    <p:extLst>
      <p:ext uri="{BB962C8B-B14F-4D97-AF65-F5344CB8AC3E}">
        <p14:creationId xmlns:p14="http://schemas.microsoft.com/office/powerpoint/2010/main" val="1582069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9481765-FBEB-4BB7-9194-18EB0F45812F}" type="slidenum">
              <a:rPr lang="en-US" smtClean="0"/>
              <a:pPr>
                <a:defRPr/>
              </a:pPr>
              <a:t>7</a:t>
            </a:fld>
            <a:endParaRPr lang="en-US"/>
          </a:p>
        </p:txBody>
      </p:sp>
    </p:spTree>
    <p:extLst>
      <p:ext uri="{BB962C8B-B14F-4D97-AF65-F5344CB8AC3E}">
        <p14:creationId xmlns:p14="http://schemas.microsoft.com/office/powerpoint/2010/main" val="4286431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9481765-FBEB-4BB7-9194-18EB0F45812F}" type="slidenum">
              <a:rPr lang="en-US" smtClean="0"/>
              <a:pPr>
                <a:defRPr/>
              </a:pPr>
              <a:t>8</a:t>
            </a:fld>
            <a:endParaRPr lang="en-US"/>
          </a:p>
        </p:txBody>
      </p:sp>
    </p:spTree>
    <p:extLst>
      <p:ext uri="{BB962C8B-B14F-4D97-AF65-F5344CB8AC3E}">
        <p14:creationId xmlns:p14="http://schemas.microsoft.com/office/powerpoint/2010/main" val="1345245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9481765-FBEB-4BB7-9194-18EB0F45812F}" type="slidenum">
              <a:rPr lang="en-US" smtClean="0"/>
              <a:pPr>
                <a:defRPr/>
              </a:pPr>
              <a:t>10</a:t>
            </a:fld>
            <a:endParaRPr lang="en-US"/>
          </a:p>
        </p:txBody>
      </p:sp>
    </p:spTree>
    <p:extLst>
      <p:ext uri="{BB962C8B-B14F-4D97-AF65-F5344CB8AC3E}">
        <p14:creationId xmlns:p14="http://schemas.microsoft.com/office/powerpoint/2010/main" val="3926936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12C7F-DDDD-9C55-7B98-220AAA9A0F7A}"/>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778FC451-BC1E-9D12-E81B-E7EA46495EF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D9C348DD-32C2-ED18-4E6E-F87A998AC2F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EA1E8A1A-847C-6058-6736-4CA0B790C08A}"/>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EA5D295-F739-E468-9EF4-FA6A8457B35B}"/>
              </a:ext>
            </a:extLst>
          </p:cNvPr>
          <p:cNvSpPr>
            <a:spLocks noGrp="1"/>
          </p:cNvSpPr>
          <p:nvPr>
            <p:ph type="sldNum" sz="quarter" idx="12"/>
          </p:nvPr>
        </p:nvSpPr>
        <p:spPr/>
        <p:txBody>
          <a:bodyPr/>
          <a:lstStyle/>
          <a:p>
            <a:pPr>
              <a:defRPr/>
            </a:pPr>
            <a:fld id="{9347AF42-4D0B-4CBB-992A-BBF00543BF2E}" type="slidenum">
              <a:rPr lang="en-US" smtClean="0"/>
              <a:pPr>
                <a:defRPr/>
              </a:pPr>
              <a:t>‹#›</a:t>
            </a:fld>
            <a:endParaRPr lang="en-US"/>
          </a:p>
        </p:txBody>
      </p:sp>
    </p:spTree>
    <p:extLst>
      <p:ext uri="{BB962C8B-B14F-4D97-AF65-F5344CB8AC3E}">
        <p14:creationId xmlns:p14="http://schemas.microsoft.com/office/powerpoint/2010/main" val="400694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B296D-1FED-A9BD-339A-11E32242E9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4A1238-DF97-1839-4E30-20F3FB761E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E9DC1C-B7E2-2E0A-F0D9-C35740EEED90}"/>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0C500EC8-BC46-5066-D333-5FA103FC2CB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23249046-E5CD-AC2E-E84A-DEA7BE43CF03}"/>
              </a:ext>
            </a:extLst>
          </p:cNvPr>
          <p:cNvSpPr>
            <a:spLocks noGrp="1"/>
          </p:cNvSpPr>
          <p:nvPr>
            <p:ph type="sldNum" sz="quarter" idx="12"/>
          </p:nvPr>
        </p:nvSpPr>
        <p:spPr/>
        <p:txBody>
          <a:bodyPr/>
          <a:lstStyle/>
          <a:p>
            <a:pPr>
              <a:defRPr/>
            </a:pPr>
            <a:fld id="{19F5DA65-44CC-481D-A745-79B29B78C816}" type="slidenum">
              <a:rPr lang="en-US" smtClean="0"/>
              <a:pPr>
                <a:defRPr/>
              </a:pPr>
              <a:t>‹#›</a:t>
            </a:fld>
            <a:endParaRPr lang="en-US"/>
          </a:p>
        </p:txBody>
      </p:sp>
    </p:spTree>
    <p:extLst>
      <p:ext uri="{BB962C8B-B14F-4D97-AF65-F5344CB8AC3E}">
        <p14:creationId xmlns:p14="http://schemas.microsoft.com/office/powerpoint/2010/main" val="329181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C30868-857C-DE25-B1A7-330F9451BE1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BCABB7-6716-41C3-3B32-A3EA1C775CF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B09260-8851-AD7A-CE17-B3F8E9682250}"/>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94C923DC-8746-1AC2-3FE9-7D2B35010E0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1E3AAC9-3AAB-B754-3260-4985B55B3605}"/>
              </a:ext>
            </a:extLst>
          </p:cNvPr>
          <p:cNvSpPr>
            <a:spLocks noGrp="1"/>
          </p:cNvSpPr>
          <p:nvPr>
            <p:ph type="sldNum" sz="quarter" idx="12"/>
          </p:nvPr>
        </p:nvSpPr>
        <p:spPr/>
        <p:txBody>
          <a:bodyPr/>
          <a:lstStyle/>
          <a:p>
            <a:pPr>
              <a:defRPr/>
            </a:pPr>
            <a:fld id="{ECB67E9C-8D46-41D4-A1AB-B248CF07A1B5}" type="slidenum">
              <a:rPr lang="en-US" smtClean="0"/>
              <a:pPr>
                <a:defRPr/>
              </a:pPr>
              <a:t>‹#›</a:t>
            </a:fld>
            <a:endParaRPr lang="en-US"/>
          </a:p>
        </p:txBody>
      </p:sp>
    </p:spTree>
    <p:extLst>
      <p:ext uri="{BB962C8B-B14F-4D97-AF65-F5344CB8AC3E}">
        <p14:creationId xmlns:p14="http://schemas.microsoft.com/office/powerpoint/2010/main" val="2566777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4648200" y="1600200"/>
            <a:ext cx="4038600" cy="4525963"/>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AE9B6A9-6847-4B2F-9526-EC74806499CD}" type="slidenum">
              <a:rPr lang="en-US"/>
              <a:pPr>
                <a:defRPr/>
              </a:pPr>
              <a:t>‹#›</a:t>
            </a:fld>
            <a:endParaRPr lang="en-US"/>
          </a:p>
        </p:txBody>
      </p:sp>
    </p:spTree>
    <p:extLst>
      <p:ext uri="{BB962C8B-B14F-4D97-AF65-F5344CB8AC3E}">
        <p14:creationId xmlns:p14="http://schemas.microsoft.com/office/powerpoint/2010/main" val="2534297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8229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3938588"/>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1F0C63A-3158-4B2F-846E-21E4BB7671DC}" type="slidenum">
              <a:rPr lang="en-US"/>
              <a:pPr>
                <a:defRPr/>
              </a:pPr>
              <a:t>‹#›</a:t>
            </a:fld>
            <a:endParaRPr lang="en-US"/>
          </a:p>
        </p:txBody>
      </p:sp>
    </p:spTree>
    <p:extLst>
      <p:ext uri="{BB962C8B-B14F-4D97-AF65-F5344CB8AC3E}">
        <p14:creationId xmlns:p14="http://schemas.microsoft.com/office/powerpoint/2010/main" val="3231343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75FDC-15F9-5832-7118-6F940C507B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FA19C4-63CF-413A-7DB4-74FD68A53D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CB0628-CEE6-59AA-8CE3-55E7FE1D1D17}"/>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44A6E73E-A45B-519A-AED2-639707EA877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8380204E-D656-C6AC-90FA-1CB8FF561291}"/>
              </a:ext>
            </a:extLst>
          </p:cNvPr>
          <p:cNvSpPr>
            <a:spLocks noGrp="1"/>
          </p:cNvSpPr>
          <p:nvPr>
            <p:ph type="sldNum" sz="quarter" idx="12"/>
          </p:nvPr>
        </p:nvSpPr>
        <p:spPr/>
        <p:txBody>
          <a:bodyPr/>
          <a:lstStyle/>
          <a:p>
            <a:pPr>
              <a:defRPr/>
            </a:pPr>
            <a:fld id="{6991C954-D194-40BE-B7C8-6297EF250C1E}" type="slidenum">
              <a:rPr lang="en-US" smtClean="0"/>
              <a:pPr>
                <a:defRPr/>
              </a:pPr>
              <a:t>‹#›</a:t>
            </a:fld>
            <a:endParaRPr lang="en-US"/>
          </a:p>
        </p:txBody>
      </p:sp>
    </p:spTree>
    <p:extLst>
      <p:ext uri="{BB962C8B-B14F-4D97-AF65-F5344CB8AC3E}">
        <p14:creationId xmlns:p14="http://schemas.microsoft.com/office/powerpoint/2010/main" val="280239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23B08-425D-87B0-3923-3FFC3709F947}"/>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ACF818E0-1F53-CB77-89DA-6D6D8920D0E6}"/>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63A130-4C03-770B-4ACA-AFAA7847CD56}"/>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B9EC4FEB-E63A-6227-5424-94C09472B93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BC824E2A-E8DA-3981-A3BC-2D4FF25C0E8A}"/>
              </a:ext>
            </a:extLst>
          </p:cNvPr>
          <p:cNvSpPr>
            <a:spLocks noGrp="1"/>
          </p:cNvSpPr>
          <p:nvPr>
            <p:ph type="sldNum" sz="quarter" idx="12"/>
          </p:nvPr>
        </p:nvSpPr>
        <p:spPr/>
        <p:txBody>
          <a:bodyPr/>
          <a:lstStyle/>
          <a:p>
            <a:pPr>
              <a:defRPr/>
            </a:pPr>
            <a:fld id="{4FA0C855-1ECA-4F12-8392-EE9D40E38A53}" type="slidenum">
              <a:rPr lang="en-US" smtClean="0"/>
              <a:pPr>
                <a:defRPr/>
              </a:pPr>
              <a:t>‹#›</a:t>
            </a:fld>
            <a:endParaRPr lang="en-US"/>
          </a:p>
        </p:txBody>
      </p:sp>
    </p:spTree>
    <p:extLst>
      <p:ext uri="{BB962C8B-B14F-4D97-AF65-F5344CB8AC3E}">
        <p14:creationId xmlns:p14="http://schemas.microsoft.com/office/powerpoint/2010/main" val="595253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A6527-6E83-8D56-280B-9A89F8E4BD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EAE56E-4D81-D7C1-23EA-4E7E57D26C1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8991A91-320F-820E-A955-EA1805B1886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CC5437-1B73-BA41-3F6F-CC49B34D9569}"/>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848CCE5C-8A80-4BA7-0D20-CE7855D89F36}"/>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3F50B0A7-B5B9-4C8C-B4AE-3621B0D74510}"/>
              </a:ext>
            </a:extLst>
          </p:cNvPr>
          <p:cNvSpPr>
            <a:spLocks noGrp="1"/>
          </p:cNvSpPr>
          <p:nvPr>
            <p:ph type="sldNum" sz="quarter" idx="12"/>
          </p:nvPr>
        </p:nvSpPr>
        <p:spPr/>
        <p:txBody>
          <a:bodyPr/>
          <a:lstStyle/>
          <a:p>
            <a:pPr>
              <a:defRPr/>
            </a:pPr>
            <a:fld id="{929F549B-E178-43FB-964A-21DFB2568BD7}" type="slidenum">
              <a:rPr lang="en-US" smtClean="0"/>
              <a:pPr>
                <a:defRPr/>
              </a:pPr>
              <a:t>‹#›</a:t>
            </a:fld>
            <a:endParaRPr lang="en-US"/>
          </a:p>
        </p:txBody>
      </p:sp>
    </p:spTree>
    <p:extLst>
      <p:ext uri="{BB962C8B-B14F-4D97-AF65-F5344CB8AC3E}">
        <p14:creationId xmlns:p14="http://schemas.microsoft.com/office/powerpoint/2010/main" val="2865391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26E0E-7053-7083-3B1C-CA9C17FB1E03}"/>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DCDAB6-7EE7-9AA6-0944-4BCD24F4074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D32F40B6-94B9-C718-7E3B-3313C265D3CF}"/>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D580A3-7477-E431-DE63-52A110F58EE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6522674-C492-6428-5C04-11D551A3B54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AFDA8B-65E4-0B68-DAF1-5E1EC78E7EC7}"/>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1D2B77DD-6793-1786-2217-F5D66A7FC6D4}"/>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69A05A3A-081C-D71E-63FD-C614035E456D}"/>
              </a:ext>
            </a:extLst>
          </p:cNvPr>
          <p:cNvSpPr>
            <a:spLocks noGrp="1"/>
          </p:cNvSpPr>
          <p:nvPr>
            <p:ph type="sldNum" sz="quarter" idx="12"/>
          </p:nvPr>
        </p:nvSpPr>
        <p:spPr/>
        <p:txBody>
          <a:bodyPr/>
          <a:lstStyle/>
          <a:p>
            <a:pPr>
              <a:defRPr/>
            </a:pPr>
            <a:fld id="{C9941847-62DC-47A1-8418-242B21A3CE87}" type="slidenum">
              <a:rPr lang="en-US" smtClean="0"/>
              <a:pPr>
                <a:defRPr/>
              </a:pPr>
              <a:t>‹#›</a:t>
            </a:fld>
            <a:endParaRPr lang="en-US"/>
          </a:p>
        </p:txBody>
      </p:sp>
    </p:spTree>
    <p:extLst>
      <p:ext uri="{BB962C8B-B14F-4D97-AF65-F5344CB8AC3E}">
        <p14:creationId xmlns:p14="http://schemas.microsoft.com/office/powerpoint/2010/main" val="4243404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F5CC7-9A61-0F99-75D1-F94BF7FCB4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F715F2-C023-23BE-3110-F0F552A17FD4}"/>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C4AEAD80-1823-88B9-9FDD-AE70E5CEAA19}"/>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9F8FCB9C-17A6-FD1E-28BD-7740EE2E5726}"/>
              </a:ext>
            </a:extLst>
          </p:cNvPr>
          <p:cNvSpPr>
            <a:spLocks noGrp="1"/>
          </p:cNvSpPr>
          <p:nvPr>
            <p:ph type="sldNum" sz="quarter" idx="12"/>
          </p:nvPr>
        </p:nvSpPr>
        <p:spPr/>
        <p:txBody>
          <a:bodyPr/>
          <a:lstStyle/>
          <a:p>
            <a:pPr>
              <a:defRPr/>
            </a:pPr>
            <a:fld id="{94DF2239-2012-4F94-B475-575CA75FFEB7}" type="slidenum">
              <a:rPr lang="en-US" smtClean="0"/>
              <a:pPr>
                <a:defRPr/>
              </a:pPr>
              <a:t>‹#›</a:t>
            </a:fld>
            <a:endParaRPr lang="en-US"/>
          </a:p>
        </p:txBody>
      </p:sp>
    </p:spTree>
    <p:extLst>
      <p:ext uri="{BB962C8B-B14F-4D97-AF65-F5344CB8AC3E}">
        <p14:creationId xmlns:p14="http://schemas.microsoft.com/office/powerpoint/2010/main" val="3444830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0EBE6C-2E67-1E12-4514-D91CCDE63B5F}"/>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51A6552B-3B17-923A-E855-26A90AF7FE7A}"/>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71A90136-E797-F700-2C35-6C5DA41B8905}"/>
              </a:ext>
            </a:extLst>
          </p:cNvPr>
          <p:cNvSpPr>
            <a:spLocks noGrp="1"/>
          </p:cNvSpPr>
          <p:nvPr>
            <p:ph type="sldNum" sz="quarter" idx="12"/>
          </p:nvPr>
        </p:nvSpPr>
        <p:spPr/>
        <p:txBody>
          <a:bodyPr/>
          <a:lstStyle/>
          <a:p>
            <a:pPr>
              <a:defRPr/>
            </a:pPr>
            <a:fld id="{D46F6442-ADF0-48F2-8094-CC0033C55807}" type="slidenum">
              <a:rPr lang="en-US" smtClean="0"/>
              <a:pPr>
                <a:defRPr/>
              </a:pPr>
              <a:t>‹#›</a:t>
            </a:fld>
            <a:endParaRPr lang="en-US"/>
          </a:p>
        </p:txBody>
      </p:sp>
    </p:spTree>
    <p:extLst>
      <p:ext uri="{BB962C8B-B14F-4D97-AF65-F5344CB8AC3E}">
        <p14:creationId xmlns:p14="http://schemas.microsoft.com/office/powerpoint/2010/main" val="2124302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CD3AA-E1D9-B4E1-F1E3-0E446DD17A4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ECC03BC-9694-6973-36AC-4238C80E768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4211B0-64B6-2D5C-22E9-68A0C18AB7D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9799CD1-5032-EA13-C700-DFCC597B273F}"/>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ACDB4C8E-C2F3-CC05-68B8-2132E6D7116B}"/>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9122DFA2-08F0-CC6D-1BF9-760EDB9DFD25}"/>
              </a:ext>
            </a:extLst>
          </p:cNvPr>
          <p:cNvSpPr>
            <a:spLocks noGrp="1"/>
          </p:cNvSpPr>
          <p:nvPr>
            <p:ph type="sldNum" sz="quarter" idx="12"/>
          </p:nvPr>
        </p:nvSpPr>
        <p:spPr/>
        <p:txBody>
          <a:bodyPr/>
          <a:lstStyle/>
          <a:p>
            <a:pPr>
              <a:defRPr/>
            </a:pPr>
            <a:fld id="{E8355587-CAA5-4014-AE21-579F368457E5}" type="slidenum">
              <a:rPr lang="en-US" smtClean="0"/>
              <a:pPr>
                <a:defRPr/>
              </a:pPr>
              <a:t>‹#›</a:t>
            </a:fld>
            <a:endParaRPr lang="en-US"/>
          </a:p>
        </p:txBody>
      </p:sp>
    </p:spTree>
    <p:extLst>
      <p:ext uri="{BB962C8B-B14F-4D97-AF65-F5344CB8AC3E}">
        <p14:creationId xmlns:p14="http://schemas.microsoft.com/office/powerpoint/2010/main" val="858625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A3059-F79A-2FDB-D00E-BA02C26627B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292D4E18-E5E6-7A02-E4A5-A56E0032947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AB28945-3B9E-62B4-821C-7561850D09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B14BD79-A8C0-1777-B37B-D80C3FE686BA}"/>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A22D9124-3963-1BD3-C1DF-DB7ADD99DF8A}"/>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66CE07E2-ED55-936F-B3D3-D3D8F466E983}"/>
              </a:ext>
            </a:extLst>
          </p:cNvPr>
          <p:cNvSpPr>
            <a:spLocks noGrp="1"/>
          </p:cNvSpPr>
          <p:nvPr>
            <p:ph type="sldNum" sz="quarter" idx="12"/>
          </p:nvPr>
        </p:nvSpPr>
        <p:spPr/>
        <p:txBody>
          <a:bodyPr/>
          <a:lstStyle/>
          <a:p>
            <a:pPr>
              <a:defRPr/>
            </a:pPr>
            <a:fld id="{753B7ED9-40FB-4D7F-A5D8-B7BA36067DB8}" type="slidenum">
              <a:rPr lang="en-US" smtClean="0"/>
              <a:pPr>
                <a:defRPr/>
              </a:pPr>
              <a:t>‹#›</a:t>
            </a:fld>
            <a:endParaRPr lang="en-US"/>
          </a:p>
        </p:txBody>
      </p:sp>
    </p:spTree>
    <p:extLst>
      <p:ext uri="{BB962C8B-B14F-4D97-AF65-F5344CB8AC3E}">
        <p14:creationId xmlns:p14="http://schemas.microsoft.com/office/powerpoint/2010/main" val="365066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alpha val="67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D7F00D-0FD0-AC13-461C-FD88C60A4AD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176A48-789D-0C23-CCB5-1B8A7AED09A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892D02-D4E3-9722-19A1-3C8C9922357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pPr>
              <a:defRPr/>
            </a:pPr>
            <a:endParaRPr lang="en-US"/>
          </a:p>
        </p:txBody>
      </p:sp>
      <p:sp>
        <p:nvSpPr>
          <p:cNvPr id="5" name="Footer Placeholder 4">
            <a:extLst>
              <a:ext uri="{FF2B5EF4-FFF2-40B4-BE49-F238E27FC236}">
                <a16:creationId xmlns:a16="http://schemas.microsoft.com/office/drawing/2014/main" id="{495F2D3E-9266-947D-F58F-26D068DABC3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0A6C220F-740C-B544-9A65-C327FB0EF6B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pPr>
              <a:defRPr/>
            </a:pPr>
            <a:fld id="{A197E1E0-509A-468A-B997-C4B234A482BA}" type="slidenum">
              <a:rPr lang="en-US" smtClean="0"/>
              <a:pPr>
                <a:defRPr/>
              </a:pPr>
              <a:t>‹#›</a:t>
            </a:fld>
            <a:endParaRPr lang="en-US"/>
          </a:p>
        </p:txBody>
      </p:sp>
    </p:spTree>
    <p:extLst>
      <p:ext uri="{BB962C8B-B14F-4D97-AF65-F5344CB8AC3E}">
        <p14:creationId xmlns:p14="http://schemas.microsoft.com/office/powerpoint/2010/main" val="3038976904"/>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Text Box 6"/>
          <p:cNvSpPr txBox="1">
            <a:spLocks noChangeArrowheads="1"/>
          </p:cNvSpPr>
          <p:nvPr/>
        </p:nvSpPr>
        <p:spPr bwMode="auto">
          <a:xfrm>
            <a:off x="685800" y="789843"/>
            <a:ext cx="7772400" cy="150810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200"/>
              </a:spcBef>
              <a:defRPr/>
            </a:pPr>
            <a:r>
              <a:rPr lang="en-US" sz="4400" b="1" dirty="0">
                <a:solidFill>
                  <a:srgbClr val="C00000"/>
                </a:solidFill>
                <a:latin typeface="Calibri" panose="020F0502020204030204" pitchFamily="34" charset="0"/>
                <a:ea typeface="Calibri" panose="020F0502020204030204" pitchFamily="34" charset="0"/>
                <a:cs typeface="Calibri" panose="020F0502020204030204" pitchFamily="34" charset="0"/>
              </a:rPr>
              <a:t>Chapter 2</a:t>
            </a:r>
          </a:p>
          <a:p>
            <a:pPr algn="ctr">
              <a:spcBef>
                <a:spcPct val="50000"/>
              </a:spcBef>
              <a:defRPr/>
            </a:pPr>
            <a:r>
              <a:rPr lang="en-US" sz="3200" b="1" dirty="0">
                <a:latin typeface="Calibri" panose="020F0502020204030204" pitchFamily="34" charset="0"/>
                <a:ea typeface="Calibri" panose="020F0502020204030204" pitchFamily="34" charset="0"/>
                <a:cs typeface="Calibri" panose="020F0502020204030204" pitchFamily="34" charset="0"/>
              </a:rPr>
              <a:t>The Nature of Citizen Beliefs</a:t>
            </a:r>
            <a:endParaRPr lang="en-US" sz="3200" b="1" u="sng" dirty="0">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17500" t="4445" r="15833" b="4445"/>
          <a:stretch/>
        </p:blipFill>
        <p:spPr>
          <a:xfrm>
            <a:off x="685800" y="2605018"/>
            <a:ext cx="3345366" cy="3429000"/>
          </a:xfrm>
          <a:prstGeom prst="rect">
            <a:avLst/>
          </a:prstGeom>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0108" r="13981"/>
          <a:stretch>
            <a:fillRect/>
          </a:stretch>
        </p:blipFill>
        <p:spPr>
          <a:xfrm>
            <a:off x="4572000" y="2591268"/>
            <a:ext cx="3886200" cy="3412958"/>
          </a:xfrm>
          <a:prstGeom prst="rect">
            <a:avLst/>
          </a:prstGeom>
        </p:spPr>
      </p:pic>
      <p:sp>
        <p:nvSpPr>
          <p:cNvPr id="2" name="Slide Number Placeholder 1">
            <a:extLst>
              <a:ext uri="{FF2B5EF4-FFF2-40B4-BE49-F238E27FC236}">
                <a16:creationId xmlns:a16="http://schemas.microsoft.com/office/drawing/2014/main" id="{37BABF66-D07F-DBEB-F0CF-0C338F43BEF9}"/>
              </a:ext>
            </a:extLst>
          </p:cNvPr>
          <p:cNvSpPr>
            <a:spLocks noGrp="1"/>
          </p:cNvSpPr>
          <p:nvPr>
            <p:ph type="sldNum" sz="quarter" idx="12"/>
          </p:nvPr>
        </p:nvSpPr>
        <p:spPr/>
        <p:txBody>
          <a:bodyPr/>
          <a:lstStyle/>
          <a:p>
            <a:pPr>
              <a:defRPr/>
            </a:pPr>
            <a:fld id="{6991C954-D194-40BE-B7C8-6297EF250C1E}" type="slidenum">
              <a:rPr lang="en-US" smtClean="0"/>
              <a:pPr>
                <a:defRPr/>
              </a:pPr>
              <a:t>1</a:t>
            </a:fld>
            <a:endParaRPr lang="en-US"/>
          </a:p>
        </p:txBody>
      </p:sp>
      <p:pic>
        <p:nvPicPr>
          <p:cNvPr id="5" name="Picture 4">
            <a:extLst>
              <a:ext uri="{FF2B5EF4-FFF2-40B4-BE49-F238E27FC236}">
                <a16:creationId xmlns:a16="http://schemas.microsoft.com/office/drawing/2014/main" id="{EDC7631D-07F0-0C92-AB2F-CD8EF505255B}"/>
              </a:ext>
            </a:extLst>
          </p:cNvPr>
          <p:cNvPicPr>
            <a:picLocks noChangeAspect="1"/>
          </p:cNvPicPr>
          <p:nvPr/>
        </p:nvPicPr>
        <p:blipFill>
          <a:blip r:embed="rId5"/>
          <a:stretch>
            <a:fillRect/>
          </a:stretch>
        </p:blipFill>
        <p:spPr>
          <a:xfrm>
            <a:off x="1676400" y="6341089"/>
            <a:ext cx="5547841" cy="37798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13840" y="76599"/>
            <a:ext cx="6397950" cy="762000"/>
          </a:xfrm>
          <a:ln w="31750">
            <a:solidFill>
              <a:srgbClr val="0070C0"/>
            </a:solidFill>
          </a:ln>
        </p:spPr>
        <p:txBody>
          <a:bodyPr>
            <a:normAutofit/>
          </a:bodyPr>
          <a:lstStyle/>
          <a:p>
            <a:pPr algn="ctr"/>
            <a:r>
              <a:rPr lang="en-US" sz="2800" dirty="0">
                <a:solidFill>
                  <a:srgbClr val="C00000"/>
                </a:solidFill>
                <a:latin typeface="Calibri" panose="020F0502020204030204" pitchFamily="34" charset="0"/>
                <a:cs typeface="Calibri" panose="020F0502020204030204" pitchFamily="34" charset="0"/>
              </a:rPr>
              <a:t>Increasing Interest in Politics</a:t>
            </a:r>
          </a:p>
        </p:txBody>
      </p:sp>
      <p:sp>
        <p:nvSpPr>
          <p:cNvPr id="5" name="Rectangle 2"/>
          <p:cNvSpPr>
            <a:spLocks noChangeArrowheads="1"/>
          </p:cNvSpPr>
          <p:nvPr/>
        </p:nvSpPr>
        <p:spPr bwMode="auto">
          <a:xfrm>
            <a:off x="1513840" y="896931"/>
            <a:ext cx="6397950" cy="430887"/>
          </a:xfrm>
          <a:prstGeom prst="rect">
            <a:avLst/>
          </a:prstGeom>
          <a:solidFill>
            <a:schemeClr val="tx2">
              <a:lumMod val="10000"/>
              <a:lumOff val="90000"/>
            </a:schemeClr>
          </a:solidFill>
          <a:ln>
            <a:noFill/>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Political interest has generally increased </a:t>
            </a:r>
            <a:r>
              <a:rPr kumimoji="0" lang="en-US" altLang="en-US" sz="2000" b="0" i="0" u="none" strike="noStrike" cap="none" normalizeH="0" baseline="0" dirty="0">
                <a:ln>
                  <a:noFill/>
                </a:ln>
                <a:effectLst/>
                <a:latin typeface="Calibri" panose="020F0502020204030204" pitchFamily="34" charset="0"/>
                <a:ea typeface="Times New Roman" panose="02020603050405020304" pitchFamily="18" charset="0"/>
                <a:cs typeface="Calibri" panose="020F0502020204030204" pitchFamily="34" charset="0"/>
              </a:rPr>
              <a:t>over</a:t>
            </a:r>
            <a:r>
              <a:rPr kumimoji="0" lang="en-US" altLang="en-US" sz="2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time</a:t>
            </a:r>
            <a:r>
              <a:rPr kumimoji="0" lang="en-US" altLang="en-US" sz="2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
            </a:r>
            <a:endPar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E8E608CD-DF46-0D47-AC71-E27C39FBE0E3}"/>
              </a:ext>
            </a:extLst>
          </p:cNvPr>
          <p:cNvSpPr>
            <a:spLocks noGrp="1"/>
          </p:cNvSpPr>
          <p:nvPr>
            <p:ph type="sldNum" sz="quarter" idx="12"/>
          </p:nvPr>
        </p:nvSpPr>
        <p:spPr/>
        <p:txBody>
          <a:bodyPr/>
          <a:lstStyle/>
          <a:p>
            <a:pPr>
              <a:defRPr/>
            </a:pPr>
            <a:fld id="{DAE9B6A9-6847-4B2F-9526-EC74806499CD}" type="slidenum">
              <a:rPr lang="en-US" smtClean="0"/>
              <a:pPr>
                <a:defRPr/>
              </a:pPr>
              <a:t>10</a:t>
            </a:fld>
            <a:endParaRPr lang="en-US"/>
          </a:p>
        </p:txBody>
      </p:sp>
      <p:graphicFrame>
        <p:nvGraphicFramePr>
          <p:cNvPr id="6" name="Chart 5">
            <a:extLst>
              <a:ext uri="{FF2B5EF4-FFF2-40B4-BE49-F238E27FC236}">
                <a16:creationId xmlns:a16="http://schemas.microsoft.com/office/drawing/2014/main" id="{00000000-0008-0000-0000-000002000000}"/>
              </a:ext>
            </a:extLst>
          </p:cNvPr>
          <p:cNvGraphicFramePr/>
          <p:nvPr>
            <p:extLst>
              <p:ext uri="{D42A27DB-BD31-4B8C-83A1-F6EECF244321}">
                <p14:modId xmlns:p14="http://schemas.microsoft.com/office/powerpoint/2010/main" val="3196067712"/>
              </p:ext>
            </p:extLst>
          </p:nvPr>
        </p:nvGraphicFramePr>
        <p:xfrm>
          <a:off x="1828801" y="1386150"/>
          <a:ext cx="6019800" cy="516704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E7FEEC89-4289-51F5-F664-A6882F39EF67}"/>
              </a:ext>
            </a:extLst>
          </p:cNvPr>
          <p:cNvSpPr txBox="1"/>
          <p:nvPr/>
        </p:nvSpPr>
        <p:spPr>
          <a:xfrm>
            <a:off x="2514600" y="6400800"/>
            <a:ext cx="4953000" cy="338554"/>
          </a:xfrm>
          <a:prstGeom prst="rect">
            <a:avLst/>
          </a:prstGeom>
          <a:noFill/>
        </p:spPr>
        <p:txBody>
          <a:bodyPr wrap="square" rtlCol="0">
            <a:spAutoFit/>
          </a:bodyPr>
          <a:lstStyle/>
          <a:p>
            <a:pPr algn="ctr"/>
            <a:r>
              <a:rPr lang="en-US" sz="1600" dirty="0">
                <a:latin typeface="Calibri" panose="020F0502020204030204" pitchFamily="34" charset="0"/>
                <a:ea typeface="Calibri" panose="020F0502020204030204" pitchFamily="34" charset="0"/>
                <a:cs typeface="Calibri" panose="020F0502020204030204" pitchFamily="34" charset="0"/>
              </a:rPr>
              <a:t>Source: Various national election surveys.</a:t>
            </a:r>
          </a:p>
        </p:txBody>
      </p:sp>
    </p:spTree>
    <p:extLst>
      <p:ext uri="{BB962C8B-B14F-4D97-AF65-F5344CB8AC3E}">
        <p14:creationId xmlns:p14="http://schemas.microsoft.com/office/powerpoint/2010/main" val="3242569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457201" y="215657"/>
            <a:ext cx="8058150" cy="609600"/>
          </a:xfrm>
          <a:solidFill>
            <a:schemeClr val="bg1"/>
          </a:solidFill>
          <a:ln w="31750">
            <a:solidFill>
              <a:srgbClr val="0070C0"/>
            </a:solidFill>
          </a:ln>
        </p:spPr>
        <p:txBody>
          <a:bodyPr>
            <a:normAutofit/>
          </a:bodyPr>
          <a:lstStyle/>
          <a:p>
            <a:pPr algn="ctr"/>
            <a:r>
              <a:rPr lang="en-US" sz="2800" dirty="0">
                <a:solidFill>
                  <a:srgbClr val="C00000"/>
                </a:solidFill>
                <a:latin typeface="Calibri" panose="020F0502020204030204" pitchFamily="34" charset="0"/>
                <a:cs typeface="Calibri" panose="020F0502020204030204" pitchFamily="34" charset="0"/>
              </a:rPr>
              <a:t>Political Conceptualization</a:t>
            </a:r>
            <a:endParaRPr lang="en-US" sz="2200" dirty="0"/>
          </a:p>
        </p:txBody>
      </p:sp>
      <p:sp>
        <p:nvSpPr>
          <p:cNvPr id="3" name="TextBox 2">
            <a:extLst>
              <a:ext uri="{FF2B5EF4-FFF2-40B4-BE49-F238E27FC236}">
                <a16:creationId xmlns:a16="http://schemas.microsoft.com/office/drawing/2014/main" id="{952ECA8E-7467-BDB5-B48E-D21E74C288D7}"/>
              </a:ext>
            </a:extLst>
          </p:cNvPr>
          <p:cNvSpPr txBox="1"/>
          <p:nvPr/>
        </p:nvSpPr>
        <p:spPr>
          <a:xfrm>
            <a:off x="457200" y="914400"/>
            <a:ext cx="8058151" cy="430887"/>
          </a:xfrm>
          <a:prstGeom prst="rect">
            <a:avLst/>
          </a:prstGeom>
          <a:solidFill>
            <a:schemeClr val="tx2">
              <a:lumMod val="10000"/>
              <a:lumOff val="90000"/>
            </a:schemeClr>
          </a:solidFill>
        </p:spPr>
        <p:txBody>
          <a:bodyPr wrap="square">
            <a:spAutoFit/>
          </a:bodyPr>
          <a:lstStyle/>
          <a:p>
            <a:r>
              <a:rPr lang="en-US" sz="2200" dirty="0">
                <a:latin typeface="Calibri" panose="020F0502020204030204" pitchFamily="34" charset="0"/>
                <a:ea typeface="Calibri" panose="020F0502020204030204" pitchFamily="34" charset="0"/>
                <a:cs typeface="Calibri" panose="020F0502020204030204" pitchFamily="34" charset="0"/>
              </a:rPr>
              <a:t>Most citizens use several different criteria for judging political parties</a:t>
            </a:r>
          </a:p>
        </p:txBody>
      </p:sp>
      <p:sp>
        <p:nvSpPr>
          <p:cNvPr id="2" name="Slide Number Placeholder 1">
            <a:extLst>
              <a:ext uri="{FF2B5EF4-FFF2-40B4-BE49-F238E27FC236}">
                <a16:creationId xmlns:a16="http://schemas.microsoft.com/office/drawing/2014/main" id="{785865DD-1767-67D9-21E1-6A4E1880594E}"/>
              </a:ext>
            </a:extLst>
          </p:cNvPr>
          <p:cNvSpPr>
            <a:spLocks noGrp="1"/>
          </p:cNvSpPr>
          <p:nvPr>
            <p:ph type="sldNum" sz="quarter" idx="12"/>
          </p:nvPr>
        </p:nvSpPr>
        <p:spPr/>
        <p:txBody>
          <a:bodyPr/>
          <a:lstStyle/>
          <a:p>
            <a:pPr>
              <a:defRPr/>
            </a:pPr>
            <a:fld id="{DAE9B6A9-6847-4B2F-9526-EC74806499CD}" type="slidenum">
              <a:rPr lang="en-US" smtClean="0"/>
              <a:pPr>
                <a:defRPr/>
              </a:pPr>
              <a:t>11</a:t>
            </a:fld>
            <a:endParaRPr lang="en-US"/>
          </a:p>
        </p:txBody>
      </p:sp>
      <p:pic>
        <p:nvPicPr>
          <p:cNvPr id="7" name="Picture 6">
            <a:extLst>
              <a:ext uri="{FF2B5EF4-FFF2-40B4-BE49-F238E27FC236}">
                <a16:creationId xmlns:a16="http://schemas.microsoft.com/office/drawing/2014/main" id="{375EF2A3-3CB7-646D-BBCE-4006BACFED21}"/>
              </a:ext>
            </a:extLst>
          </p:cNvPr>
          <p:cNvPicPr>
            <a:picLocks noChangeAspect="1"/>
          </p:cNvPicPr>
          <p:nvPr/>
        </p:nvPicPr>
        <p:blipFill>
          <a:blip r:embed="rId2"/>
          <a:stretch>
            <a:fillRect/>
          </a:stretch>
        </p:blipFill>
        <p:spPr>
          <a:xfrm>
            <a:off x="724686" y="1390336"/>
            <a:ext cx="7694628" cy="477298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6" name="Rectangle 1"/>
          <p:cNvSpPr>
            <a:spLocks noChangeArrowheads="1"/>
          </p:cNvSpPr>
          <p:nvPr/>
        </p:nvSpPr>
        <p:spPr bwMode="auto">
          <a:xfrm>
            <a:off x="1219200" y="428544"/>
            <a:ext cx="6934200" cy="523220"/>
          </a:xfrm>
          <a:prstGeom prst="rect">
            <a:avLst/>
          </a:prstGeom>
          <a:noFill/>
          <a:ln w="31750">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i="0" u="none" strike="noStrike" cap="none" normalizeH="0" baseline="0" dirty="0">
                <a:ln>
                  <a:noFill/>
                </a:ln>
                <a:solidFill>
                  <a:srgbClr val="C00000"/>
                </a:solidFill>
                <a:latin typeface="Calibri" panose="020F0502020204030204" pitchFamily="34" charset="0"/>
                <a:ea typeface="Times New Roman" panose="02020603050405020304" pitchFamily="18" charset="0"/>
                <a:cs typeface="Calibri" panose="020F0502020204030204" pitchFamily="34" charset="0"/>
              </a:rPr>
              <a:t>A Diversity of Information Sources</a:t>
            </a:r>
            <a:r>
              <a:rPr kumimoji="0" lang="en-US" altLang="en-US" sz="140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t>
            </a:r>
            <a:endParaRPr kumimoji="0" lang="en-US" altLang="en-US" sz="140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ITC Berkeley Oldstyle Std Bk" charset="0"/>
            </a:endParaRPr>
          </a:p>
        </p:txBody>
      </p:sp>
      <p:sp>
        <p:nvSpPr>
          <p:cNvPr id="2" name="Slide Number Placeholder 1">
            <a:extLst>
              <a:ext uri="{FF2B5EF4-FFF2-40B4-BE49-F238E27FC236}">
                <a16:creationId xmlns:a16="http://schemas.microsoft.com/office/drawing/2014/main" id="{A7425190-4281-D63F-4067-94F204F068A9}"/>
              </a:ext>
            </a:extLst>
          </p:cNvPr>
          <p:cNvSpPr>
            <a:spLocks noGrp="1"/>
          </p:cNvSpPr>
          <p:nvPr>
            <p:ph type="sldNum" sz="quarter" idx="12"/>
          </p:nvPr>
        </p:nvSpPr>
        <p:spPr/>
        <p:txBody>
          <a:bodyPr/>
          <a:lstStyle/>
          <a:p>
            <a:pPr>
              <a:defRPr/>
            </a:pPr>
            <a:fld id="{DAE9B6A9-6847-4B2F-9526-EC74806499CD}" type="slidenum">
              <a:rPr lang="en-US" smtClean="0"/>
              <a:pPr>
                <a:defRPr/>
              </a:pPr>
              <a:t>12</a:t>
            </a:fld>
            <a:endParaRPr lang="en-US"/>
          </a:p>
        </p:txBody>
      </p:sp>
      <p:pic>
        <p:nvPicPr>
          <p:cNvPr id="9" name="Picture 8">
            <a:extLst>
              <a:ext uri="{FF2B5EF4-FFF2-40B4-BE49-F238E27FC236}">
                <a16:creationId xmlns:a16="http://schemas.microsoft.com/office/drawing/2014/main" id="{26D0AA83-6BAD-BA56-695C-0D89C7D51FFF}"/>
              </a:ext>
            </a:extLst>
          </p:cNvPr>
          <p:cNvPicPr>
            <a:picLocks noChangeAspect="1"/>
          </p:cNvPicPr>
          <p:nvPr/>
        </p:nvPicPr>
        <p:blipFill>
          <a:blip r:embed="rId2"/>
          <a:stretch>
            <a:fillRect/>
          </a:stretch>
        </p:blipFill>
        <p:spPr>
          <a:xfrm>
            <a:off x="618293" y="1601153"/>
            <a:ext cx="8288323" cy="4937760"/>
          </a:xfrm>
          <a:prstGeom prst="rect">
            <a:avLst/>
          </a:prstGeom>
        </p:spPr>
      </p:pic>
      <p:sp>
        <p:nvSpPr>
          <p:cNvPr id="11" name="TextBox 10">
            <a:extLst>
              <a:ext uri="{FF2B5EF4-FFF2-40B4-BE49-F238E27FC236}">
                <a16:creationId xmlns:a16="http://schemas.microsoft.com/office/drawing/2014/main" id="{28FC6BA1-EAC0-24A1-FDEC-409A26B5A682}"/>
              </a:ext>
            </a:extLst>
          </p:cNvPr>
          <p:cNvSpPr txBox="1"/>
          <p:nvPr/>
        </p:nvSpPr>
        <p:spPr>
          <a:xfrm>
            <a:off x="1219200" y="1018480"/>
            <a:ext cx="7010400" cy="400110"/>
          </a:xfrm>
          <a:prstGeom prst="rect">
            <a:avLst/>
          </a:prstGeom>
          <a:solidFill>
            <a:schemeClr val="tx2">
              <a:lumMod val="10000"/>
              <a:lumOff val="90000"/>
            </a:schemeClr>
          </a:solidFill>
        </p:spPr>
        <p:txBody>
          <a:bodyPr wrap="square" rtlCol="0">
            <a:spAutoFit/>
          </a:bodyPr>
          <a:lstStyle/>
          <a:p>
            <a:pPr algn="ctr"/>
            <a:r>
              <a:rPr lang="en-US" sz="2000" dirty="0">
                <a:latin typeface="Calibri" panose="020F0502020204030204" pitchFamily="34" charset="0"/>
                <a:ea typeface="Calibri" panose="020F0502020204030204" pitchFamily="34" charset="0"/>
                <a:cs typeface="Calibri" panose="020F0502020204030204" pitchFamily="34" charset="0"/>
              </a:rPr>
              <a:t>Citizens now use diverse information sources</a:t>
            </a:r>
          </a:p>
        </p:txBody>
      </p:sp>
    </p:spTree>
    <p:extLst>
      <p:ext uri="{BB962C8B-B14F-4D97-AF65-F5344CB8AC3E}">
        <p14:creationId xmlns:p14="http://schemas.microsoft.com/office/powerpoint/2010/main" val="389809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001000" cy="487362"/>
          </a:xfrm>
          <a:ln w="31750">
            <a:solidFill>
              <a:srgbClr val="0070C0"/>
            </a:solidFill>
          </a:ln>
        </p:spPr>
        <p:txBody>
          <a:bodyPr>
            <a:normAutofit/>
          </a:bodyPr>
          <a:lstStyle/>
          <a:p>
            <a:pPr algn="ctr"/>
            <a:r>
              <a:rPr lang="en-US" sz="2800" dirty="0">
                <a:solidFill>
                  <a:srgbClr val="C00000"/>
                </a:solidFill>
                <a:latin typeface="Calibri" panose="020F0502020204030204" pitchFamily="34" charset="0"/>
                <a:ea typeface="Calibri" panose="020F0502020204030204" pitchFamily="34" charset="0"/>
                <a:cs typeface="Calibri" panose="020F0502020204030204" pitchFamily="34" charset="0"/>
              </a:rPr>
              <a:t>How Voters Decide</a:t>
            </a:r>
          </a:p>
        </p:txBody>
      </p:sp>
      <p:graphicFrame>
        <p:nvGraphicFramePr>
          <p:cNvPr id="5" name="Content Placeholder 4">
            <a:extLst>
              <a:ext uri="{FF2B5EF4-FFF2-40B4-BE49-F238E27FC236}">
                <a16:creationId xmlns:a16="http://schemas.microsoft.com/office/drawing/2014/main" id="{E42EA94D-2F45-3359-C0DE-D5E8A1C3FC88}"/>
              </a:ext>
            </a:extLst>
          </p:cNvPr>
          <p:cNvGraphicFramePr>
            <a:graphicFrameLocks noGrp="1"/>
          </p:cNvGraphicFramePr>
          <p:nvPr>
            <p:ph idx="1"/>
            <p:extLst>
              <p:ext uri="{D42A27DB-BD31-4B8C-83A1-F6EECF244321}">
                <p14:modId xmlns:p14="http://schemas.microsoft.com/office/powerpoint/2010/main" val="1136370329"/>
              </p:ext>
            </p:extLst>
          </p:nvPr>
        </p:nvGraphicFramePr>
        <p:xfrm>
          <a:off x="457200" y="970280"/>
          <a:ext cx="8077200" cy="4917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91859E88-853D-FCCF-1B31-89F2D3693D48}"/>
              </a:ext>
            </a:extLst>
          </p:cNvPr>
          <p:cNvSpPr>
            <a:spLocks noGrp="1"/>
          </p:cNvSpPr>
          <p:nvPr>
            <p:ph type="sldNum" sz="quarter" idx="12"/>
          </p:nvPr>
        </p:nvSpPr>
        <p:spPr/>
        <p:txBody>
          <a:bodyPr/>
          <a:lstStyle/>
          <a:p>
            <a:pPr>
              <a:defRPr/>
            </a:pPr>
            <a:fld id="{6991C954-D194-40BE-B7C8-6297EF250C1E}" type="slidenum">
              <a:rPr lang="en-US" smtClean="0"/>
              <a:pPr>
                <a:defRPr/>
              </a:pPr>
              <a:t>13</a:t>
            </a:fld>
            <a:endParaRPr lang="en-US"/>
          </a:p>
        </p:txBody>
      </p:sp>
    </p:spTree>
    <p:extLst>
      <p:ext uri="{BB962C8B-B14F-4D97-AF65-F5344CB8AC3E}">
        <p14:creationId xmlns:p14="http://schemas.microsoft.com/office/powerpoint/2010/main" val="2704749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a:solidFill>
            <a:schemeClr val="bg1"/>
          </a:solidFill>
          <a:ln w="31750">
            <a:solidFill>
              <a:srgbClr val="0070C0"/>
            </a:solidFill>
          </a:ln>
        </p:spPr>
        <p:txBody>
          <a:bodyPr>
            <a:normAutofit/>
          </a:bodyPr>
          <a:lstStyle/>
          <a:p>
            <a:pPr algn="ctr"/>
            <a:r>
              <a:rPr lang="en-US" sz="2800" dirty="0">
                <a:solidFill>
                  <a:srgbClr val="C00000"/>
                </a:solidFill>
                <a:latin typeface="Calibri" panose="020F0502020204030204" pitchFamily="34" charset="0"/>
                <a:cs typeface="Calibri" panose="020F0502020204030204" pitchFamily="34" charset="0"/>
              </a:rPr>
              <a:t>Democracy’s Strength</a:t>
            </a:r>
          </a:p>
        </p:txBody>
      </p:sp>
      <p:graphicFrame>
        <p:nvGraphicFramePr>
          <p:cNvPr id="4" name="Content Placeholder 3">
            <a:extLst>
              <a:ext uri="{FF2B5EF4-FFF2-40B4-BE49-F238E27FC236}">
                <a16:creationId xmlns:a16="http://schemas.microsoft.com/office/drawing/2014/main" id="{40E49DDD-69F1-2963-2574-57431CECC650}"/>
              </a:ext>
            </a:extLst>
          </p:cNvPr>
          <p:cNvGraphicFramePr>
            <a:graphicFrameLocks noGrp="1"/>
          </p:cNvGraphicFramePr>
          <p:nvPr>
            <p:ph idx="1"/>
            <p:extLst>
              <p:ext uri="{D42A27DB-BD31-4B8C-83A1-F6EECF244321}">
                <p14:modId xmlns:p14="http://schemas.microsoft.com/office/powerpoint/2010/main" val="3359854660"/>
              </p:ext>
            </p:extLst>
          </p:nvPr>
        </p:nvGraphicFramePr>
        <p:xfrm>
          <a:off x="628650" y="1295400"/>
          <a:ext cx="78867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A9AD42CD-6603-EDAC-8A6E-18DE97454A31}"/>
              </a:ext>
            </a:extLst>
          </p:cNvPr>
          <p:cNvSpPr>
            <a:spLocks noGrp="1"/>
          </p:cNvSpPr>
          <p:nvPr>
            <p:ph type="sldNum" sz="quarter" idx="12"/>
          </p:nvPr>
        </p:nvSpPr>
        <p:spPr/>
        <p:txBody>
          <a:bodyPr/>
          <a:lstStyle/>
          <a:p>
            <a:pPr>
              <a:defRPr/>
            </a:pPr>
            <a:fld id="{6991C954-D194-40BE-B7C8-6297EF250C1E}" type="slidenum">
              <a:rPr lang="en-US" smtClean="0"/>
              <a:pPr>
                <a:defRPr/>
              </a:pPr>
              <a:t>14</a:t>
            </a:fld>
            <a:endParaRPr lang="en-US"/>
          </a:p>
        </p:txBody>
      </p:sp>
    </p:spTree>
    <p:extLst>
      <p:ext uri="{BB962C8B-B14F-4D97-AF65-F5344CB8AC3E}">
        <p14:creationId xmlns:p14="http://schemas.microsoft.com/office/powerpoint/2010/main" val="4190100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533400"/>
            <a:ext cx="4724400" cy="1143000"/>
          </a:xfrm>
          <a:ln w="31750">
            <a:solidFill>
              <a:srgbClr val="0070C0"/>
            </a:solidFill>
          </a:ln>
        </p:spPr>
        <p:txBody>
          <a:bodyPr/>
          <a:lstStyle/>
          <a:p>
            <a:pPr algn="ctr"/>
            <a:r>
              <a:rPr lang="en-US" sz="3200" dirty="0">
                <a:solidFill>
                  <a:srgbClr val="C00000"/>
                </a:solidFill>
                <a:latin typeface="Calibri" panose="020F0502020204030204" pitchFamily="34" charset="0"/>
                <a:ea typeface="Calibri" panose="020F0502020204030204" pitchFamily="34" charset="0"/>
                <a:cs typeface="Calibri" panose="020F0502020204030204" pitchFamily="34" charset="0"/>
              </a:rPr>
              <a:t>A Thought Experiment</a:t>
            </a:r>
          </a:p>
        </p:txBody>
      </p:sp>
      <p:sp>
        <p:nvSpPr>
          <p:cNvPr id="5" name="Text Box 2"/>
          <p:cNvSpPr txBox="1">
            <a:spLocks noGrp="1" noChangeArrowheads="1"/>
          </p:cNvSpPr>
          <p:nvPr>
            <p:ph type="body" sz="half" idx="1"/>
          </p:nvPr>
        </p:nvSpPr>
        <p:spPr bwMode="auto">
          <a:xfrm>
            <a:off x="1219200" y="2133600"/>
            <a:ext cx="6705600" cy="19812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indent="0" algn="ctr">
              <a:spcBef>
                <a:spcPts val="0"/>
              </a:spcBef>
              <a:spcAft>
                <a:spcPts val="0"/>
              </a:spcAft>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lgn="ctr">
              <a:spcBef>
                <a:spcPts val="0"/>
              </a:spcBef>
              <a:spcAft>
                <a:spcPts val="0"/>
              </a:spcAft>
              <a:buNone/>
            </a:pPr>
            <a:r>
              <a:rPr lang="en-US" sz="2400" dirty="0">
                <a:latin typeface="Calibri" panose="020F0502020204030204" pitchFamily="34" charset="0"/>
                <a:ea typeface="Calibri" panose="020F0502020204030204" pitchFamily="34" charset="0"/>
                <a:cs typeface="Calibri" panose="020F0502020204030204" pitchFamily="34" charset="0"/>
              </a:rPr>
              <a:t>Would a group of 500 randomly selected Americans make better policy decisions than the current U.S. House of Representatives?</a:t>
            </a:r>
          </a:p>
          <a:p>
            <a:pPr marL="0" marR="0" indent="0" algn="just">
              <a:spcBef>
                <a:spcPts val="0"/>
              </a:spcBef>
              <a:spcAft>
                <a:spcPts val="0"/>
              </a:spcAft>
              <a:buNone/>
            </a:pPr>
            <a:r>
              <a:rPr lang="en-US" sz="2000" dirty="0">
                <a:effectLst/>
                <a:latin typeface="Times New Roman" panose="02020603050405020304" pitchFamily="18" charset="0"/>
                <a:ea typeface="Times New Roman" panose="02020603050405020304" pitchFamily="18" charset="0"/>
                <a:cs typeface="ITC Berkeley Oldstyle Std Bk"/>
              </a:rPr>
              <a:t> </a:t>
            </a:r>
          </a:p>
        </p:txBody>
      </p:sp>
      <p:sp>
        <p:nvSpPr>
          <p:cNvPr id="3" name="Slide Number Placeholder 2">
            <a:extLst>
              <a:ext uri="{FF2B5EF4-FFF2-40B4-BE49-F238E27FC236}">
                <a16:creationId xmlns:a16="http://schemas.microsoft.com/office/drawing/2014/main" id="{891FD2A3-3895-D150-2430-A5B57496633B}"/>
              </a:ext>
            </a:extLst>
          </p:cNvPr>
          <p:cNvSpPr>
            <a:spLocks noGrp="1"/>
          </p:cNvSpPr>
          <p:nvPr>
            <p:ph type="sldNum" sz="quarter" idx="12"/>
          </p:nvPr>
        </p:nvSpPr>
        <p:spPr/>
        <p:txBody>
          <a:bodyPr/>
          <a:lstStyle/>
          <a:p>
            <a:pPr>
              <a:defRPr/>
            </a:pPr>
            <a:fld id="{31F0C63A-3158-4B2F-846E-21E4BB7671DC}" type="slidenum">
              <a:rPr lang="en-US" smtClean="0"/>
              <a:pPr>
                <a:defRPr/>
              </a:pPr>
              <a:t>15</a:t>
            </a:fld>
            <a:endParaRPr lang="en-US"/>
          </a:p>
        </p:txBody>
      </p:sp>
    </p:spTree>
    <p:extLst>
      <p:ext uri="{BB962C8B-B14F-4D97-AF65-F5344CB8AC3E}">
        <p14:creationId xmlns:p14="http://schemas.microsoft.com/office/powerpoint/2010/main" val="3638694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2362200" y="457200"/>
            <a:ext cx="3886200" cy="762000"/>
          </a:xfrm>
          <a:ln w="41275">
            <a:solidFill>
              <a:srgbClr val="CC3300"/>
            </a:solidFill>
          </a:ln>
        </p:spPr>
        <p:txBody>
          <a:bodyPr/>
          <a:lstStyle/>
          <a:p>
            <a:pPr eaLnBrk="1" hangingPunct="1"/>
            <a:r>
              <a:rPr lang="en-US" altLang="en-US" sz="3600" b="1" dirty="0">
                <a:solidFill>
                  <a:srgbClr val="C00000"/>
                </a:solidFill>
                <a:effectLst>
                  <a:outerShdw blurRad="38100" dist="38100" dir="2700000" algn="tl">
                    <a:srgbClr val="000000">
                      <a:alpha val="43137"/>
                    </a:srgbClr>
                  </a:outerShdw>
                </a:effectLst>
              </a:rPr>
              <a:t>The End</a:t>
            </a:r>
          </a:p>
        </p:txBody>
      </p:sp>
      <p:sp>
        <p:nvSpPr>
          <p:cNvPr id="2" name="Slide Number Placeholder 1">
            <a:extLst>
              <a:ext uri="{FF2B5EF4-FFF2-40B4-BE49-F238E27FC236}">
                <a16:creationId xmlns:a16="http://schemas.microsoft.com/office/drawing/2014/main" id="{F8532D8C-0BC7-CD7D-230B-F7DC33A13397}"/>
              </a:ext>
            </a:extLst>
          </p:cNvPr>
          <p:cNvSpPr>
            <a:spLocks noGrp="1"/>
          </p:cNvSpPr>
          <p:nvPr>
            <p:ph type="sldNum" sz="quarter" idx="12"/>
          </p:nvPr>
        </p:nvSpPr>
        <p:spPr/>
        <p:txBody>
          <a:bodyPr/>
          <a:lstStyle/>
          <a:p>
            <a:pPr>
              <a:defRPr/>
            </a:pPr>
            <a:fld id="{9347AF42-4D0B-4CBB-992A-BBF00543BF2E}" type="slidenum">
              <a:rPr lang="en-US" smtClean="0"/>
              <a:pPr>
                <a:defRPr/>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31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407260"/>
            <a:ext cx="7239000" cy="639762"/>
          </a:xfrm>
          <a:ln w="38100">
            <a:solidFill>
              <a:srgbClr val="0070C0"/>
            </a:solidFill>
          </a:ln>
        </p:spPr>
        <p:txBody>
          <a:bodyPr>
            <a:normAutofit/>
          </a:bodyPr>
          <a:lstStyle/>
          <a:p>
            <a:pPr algn="ctr"/>
            <a:r>
              <a:rPr lang="en-US" sz="2800" dirty="0">
                <a:solidFill>
                  <a:srgbClr val="C00000"/>
                </a:solidFill>
                <a:latin typeface="Calibri" panose="020F0502020204030204" pitchFamily="34" charset="0"/>
                <a:ea typeface="Calibri" panose="020F0502020204030204" pitchFamily="34" charset="0"/>
                <a:cs typeface="Calibri" panose="020F0502020204030204" pitchFamily="34" charset="0"/>
              </a:rPr>
              <a:t>The Questions:</a:t>
            </a:r>
          </a:p>
        </p:txBody>
      </p:sp>
      <p:sp>
        <p:nvSpPr>
          <p:cNvPr id="3" name="Content Placeholder 2"/>
          <p:cNvSpPr>
            <a:spLocks noGrp="1"/>
          </p:cNvSpPr>
          <p:nvPr>
            <p:ph idx="1"/>
          </p:nvPr>
        </p:nvSpPr>
        <p:spPr>
          <a:xfrm>
            <a:off x="914400" y="1295400"/>
            <a:ext cx="7467600" cy="4492869"/>
          </a:xfrm>
        </p:spPr>
        <p:txBody>
          <a:bodyPr/>
          <a:lstStyle/>
          <a:p>
            <a:endParaRPr lang="en-US" sz="2000" dirty="0"/>
          </a:p>
          <a:p>
            <a:endParaRPr lang="en-US" sz="2000" dirty="0"/>
          </a:p>
        </p:txBody>
      </p:sp>
      <p:graphicFrame>
        <p:nvGraphicFramePr>
          <p:cNvPr id="5" name="Diagram 4">
            <a:extLst>
              <a:ext uri="{FF2B5EF4-FFF2-40B4-BE49-F238E27FC236}">
                <a16:creationId xmlns:a16="http://schemas.microsoft.com/office/drawing/2014/main" id="{E8341B6C-E06E-D85D-D3CE-938A29A5D417}"/>
              </a:ext>
            </a:extLst>
          </p:cNvPr>
          <p:cNvGraphicFramePr/>
          <p:nvPr>
            <p:extLst>
              <p:ext uri="{D42A27DB-BD31-4B8C-83A1-F6EECF244321}">
                <p14:modId xmlns:p14="http://schemas.microsoft.com/office/powerpoint/2010/main" val="1948807568"/>
              </p:ext>
            </p:extLst>
          </p:nvPr>
        </p:nvGraphicFramePr>
        <p:xfrm>
          <a:off x="990600" y="1143000"/>
          <a:ext cx="7315200" cy="48936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DB1B0FDA-8A76-0B09-902F-DF7CB4D0A804}"/>
              </a:ext>
            </a:extLst>
          </p:cNvPr>
          <p:cNvSpPr>
            <a:spLocks noGrp="1"/>
          </p:cNvSpPr>
          <p:nvPr>
            <p:ph type="sldNum" sz="quarter" idx="12"/>
          </p:nvPr>
        </p:nvSpPr>
        <p:spPr/>
        <p:txBody>
          <a:bodyPr/>
          <a:lstStyle/>
          <a:p>
            <a:pPr>
              <a:defRPr/>
            </a:pPr>
            <a:fld id="{6991C954-D194-40BE-B7C8-6297EF250C1E}" type="slidenum">
              <a:rPr lang="en-US" smtClean="0"/>
              <a:pPr>
                <a:defRPr/>
              </a:pPr>
              <a:t>2</a:t>
            </a:fld>
            <a:endParaRPr lang="en-US"/>
          </a:p>
        </p:txBody>
      </p:sp>
    </p:spTree>
    <p:extLst>
      <p:ext uri="{BB962C8B-B14F-4D97-AF65-F5344CB8AC3E}">
        <p14:creationId xmlns:p14="http://schemas.microsoft.com/office/powerpoint/2010/main" val="376862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315200" cy="868362"/>
          </a:xfrm>
          <a:ln w="28575">
            <a:solidFill>
              <a:srgbClr val="0070C0"/>
            </a:solidFill>
          </a:ln>
        </p:spPr>
        <p:txBody>
          <a:bodyPr>
            <a:normAutofit/>
          </a:bodyPr>
          <a:lstStyle/>
          <a:p>
            <a:pPr algn="ctr"/>
            <a:r>
              <a:rPr lang="en-US" sz="2800" dirty="0">
                <a:solidFill>
                  <a:srgbClr val="C00000"/>
                </a:solidFill>
                <a:latin typeface="Calibri" panose="020F0502020204030204" pitchFamily="34" charset="0"/>
                <a:cs typeface="Calibri" panose="020F0502020204030204" pitchFamily="34" charset="0"/>
              </a:rPr>
              <a:t>Early</a:t>
            </a:r>
            <a:r>
              <a:rPr lang="en-US" sz="280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dirty="0">
                <a:solidFill>
                  <a:srgbClr val="C00000"/>
                </a:solidFill>
                <a:latin typeface="Calibri" panose="020F0502020204030204" pitchFamily="34" charset="0"/>
                <a:cs typeface="Calibri" panose="020F0502020204030204" pitchFamily="34" charset="0"/>
              </a:rPr>
              <a:t>Research</a:t>
            </a:r>
            <a:r>
              <a:rPr lang="en-US" sz="280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dirty="0">
                <a:solidFill>
                  <a:srgbClr val="C00000"/>
                </a:solidFill>
                <a:latin typeface="Calibri" panose="020F0502020204030204" pitchFamily="34" charset="0"/>
                <a:cs typeface="Calibri" panose="020F0502020204030204" pitchFamily="34" charset="0"/>
              </a:rPr>
              <a:t>The</a:t>
            </a:r>
            <a:r>
              <a:rPr lang="en-US" sz="280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dirty="0" err="1">
                <a:solidFill>
                  <a:srgbClr val="C00000"/>
                </a:solidFill>
                <a:latin typeface="Calibri" panose="020F0502020204030204" pitchFamily="34" charset="0"/>
                <a:cs typeface="Calibri" panose="020F0502020204030204" pitchFamily="34" charset="0"/>
              </a:rPr>
              <a:t>Supercitizen</a:t>
            </a:r>
            <a:r>
              <a:rPr lang="en-US" sz="280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dirty="0">
                <a:solidFill>
                  <a:srgbClr val="C00000"/>
                </a:solidFill>
                <a:latin typeface="Calibri" panose="020F0502020204030204" pitchFamily="34" charset="0"/>
                <a:cs typeface="Calibri" panose="020F0502020204030204" pitchFamily="34" charset="0"/>
              </a:rPr>
              <a:t>Model</a:t>
            </a:r>
          </a:p>
        </p:txBody>
      </p:sp>
      <p:graphicFrame>
        <p:nvGraphicFramePr>
          <p:cNvPr id="4" name="Content Placeholder 3">
            <a:extLst>
              <a:ext uri="{FF2B5EF4-FFF2-40B4-BE49-F238E27FC236}">
                <a16:creationId xmlns:a16="http://schemas.microsoft.com/office/drawing/2014/main" id="{817ABFDD-22C6-BB5C-B9F0-EE83ECF8B07F}"/>
              </a:ext>
            </a:extLst>
          </p:cNvPr>
          <p:cNvGraphicFramePr>
            <a:graphicFrameLocks noGrp="1"/>
          </p:cNvGraphicFramePr>
          <p:nvPr>
            <p:ph idx="1"/>
            <p:extLst>
              <p:ext uri="{D42A27DB-BD31-4B8C-83A1-F6EECF244321}">
                <p14:modId xmlns:p14="http://schemas.microsoft.com/office/powerpoint/2010/main" val="3585633411"/>
              </p:ext>
            </p:extLst>
          </p:nvPr>
        </p:nvGraphicFramePr>
        <p:xfrm>
          <a:off x="1066800" y="1066801"/>
          <a:ext cx="731520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4BC1E0E5-3F3B-F9E2-4858-61E83A21D00C}"/>
              </a:ext>
            </a:extLst>
          </p:cNvPr>
          <p:cNvSpPr>
            <a:spLocks noGrp="1"/>
          </p:cNvSpPr>
          <p:nvPr>
            <p:ph type="sldNum" sz="quarter" idx="12"/>
          </p:nvPr>
        </p:nvSpPr>
        <p:spPr/>
        <p:txBody>
          <a:bodyPr/>
          <a:lstStyle/>
          <a:p>
            <a:pPr>
              <a:defRPr/>
            </a:pPr>
            <a:fld id="{6991C954-D194-40BE-B7C8-6297EF250C1E}" type="slidenum">
              <a:rPr lang="en-US" smtClean="0"/>
              <a:pPr>
                <a:defRPr/>
              </a:pPr>
              <a:t>3</a:t>
            </a:fld>
            <a:endParaRPr lang="en-US"/>
          </a:p>
        </p:txBody>
      </p:sp>
    </p:spTree>
    <p:extLst>
      <p:ext uri="{BB962C8B-B14F-4D97-AF65-F5344CB8AC3E}">
        <p14:creationId xmlns:p14="http://schemas.microsoft.com/office/powerpoint/2010/main" val="3822626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066800" y="381001"/>
            <a:ext cx="6553200" cy="533399"/>
          </a:xfrm>
          <a:solidFill>
            <a:schemeClr val="bg1"/>
          </a:solidFill>
          <a:ln w="31750">
            <a:solidFill>
              <a:srgbClr val="0070C0"/>
            </a:solidFill>
          </a:ln>
        </p:spPr>
        <p:txBody>
          <a:bodyPr>
            <a:normAutofit fontScale="90000"/>
          </a:bodyPr>
          <a:lstStyle/>
          <a:p>
            <a:br>
              <a:rPr lang="en-US" sz="32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br>
              <a:rPr lang="en-US" sz="32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br>
              <a:rPr lang="en-US" sz="3200" b="1"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3100" dirty="0">
                <a:solidFill>
                  <a:srgbClr val="C00000"/>
                </a:solidFill>
                <a:latin typeface="Calibri" panose="020F0502020204030204" pitchFamily="34" charset="0"/>
                <a:cs typeface="Calibri" panose="020F0502020204030204" pitchFamily="34" charset="0"/>
              </a:rPr>
              <a:t>Reality</a:t>
            </a:r>
            <a:r>
              <a:rPr lang="en-US" sz="3200" dirty="0">
                <a:solidFill>
                  <a:srgbClr val="C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3100" dirty="0">
                <a:solidFill>
                  <a:srgbClr val="C00000"/>
                </a:solidFill>
                <a:latin typeface="Calibri" panose="020F0502020204030204" pitchFamily="34" charset="0"/>
                <a:cs typeface="Calibri" panose="020F0502020204030204" pitchFamily="34" charset="0"/>
              </a:rPr>
              <a:t>Versus a Theoretical Ideal</a:t>
            </a:r>
            <a:r>
              <a:rPr lang="en-US" sz="3100" b="1" dirty="0">
                <a:solidFill>
                  <a:srgbClr val="C00000"/>
                </a:solidFill>
                <a:latin typeface="Calibri" panose="020F0502020204030204" pitchFamily="34" charset="0"/>
                <a:cs typeface="Calibri" panose="020F0502020204030204" pitchFamily="34" charset="0"/>
              </a:rPr>
              <a:t> </a:t>
            </a:r>
            <a:r>
              <a:rPr lang="en-US" sz="3100" dirty="0"/>
              <a:t> </a:t>
            </a:r>
          </a:p>
        </p:txBody>
      </p:sp>
      <p:sp>
        <p:nvSpPr>
          <p:cNvPr id="3" name="Rectangle 2"/>
          <p:cNvSpPr/>
          <p:nvPr/>
        </p:nvSpPr>
        <p:spPr>
          <a:xfrm>
            <a:off x="1066800" y="1266885"/>
            <a:ext cx="6629400" cy="3816429"/>
          </a:xfrm>
          <a:prstGeom prst="rect">
            <a:avLst/>
          </a:prstGeom>
          <a:solidFill>
            <a:schemeClr val="tx2">
              <a:lumMod val="10000"/>
              <a:lumOff val="90000"/>
              <a:alpha val="50000"/>
            </a:schemeClr>
          </a:solidFill>
        </p:spPr>
        <p:txBody>
          <a:bodyPr wrap="square">
            <a:spAutoFit/>
          </a:bodyPr>
          <a:lstStyle/>
          <a:p>
            <a:pPr marL="91440" marR="182880" algn="just">
              <a:spcBef>
                <a:spcPts val="0"/>
              </a:spcBef>
              <a:spcAft>
                <a:spcPts val="0"/>
              </a:spcAft>
            </a:pPr>
            <a:r>
              <a:rPr lang="en-GB" sz="2200" dirty="0">
                <a:latin typeface="Calibri" panose="020F0502020204030204" pitchFamily="34" charset="0"/>
                <a:ea typeface="Times New Roman" panose="02020603050405020304" pitchFamily="18" charset="0"/>
                <a:cs typeface="Calibri" panose="020F0502020204030204" pitchFamily="34" charset="0"/>
              </a:rPr>
              <a:t>The first empirical studies of the American public found a much different reality:</a:t>
            </a:r>
          </a:p>
          <a:p>
            <a:pPr marL="91440" marR="182880" algn="just">
              <a:spcBef>
                <a:spcPts val="0"/>
              </a:spcBef>
              <a:spcAft>
                <a:spcPts val="0"/>
              </a:spcAft>
            </a:pPr>
            <a:endParaRPr lang="en-GB" sz="2200" dirty="0">
              <a:latin typeface="Calibri" panose="020F0502020204030204" pitchFamily="34" charset="0"/>
              <a:ea typeface="Times New Roman" panose="02020603050405020304" pitchFamily="18" charset="0"/>
              <a:cs typeface="Calibri" panose="020F0502020204030204" pitchFamily="34" charset="0"/>
            </a:endParaRPr>
          </a:p>
          <a:p>
            <a:pPr marL="91440" marR="182880" algn="just">
              <a:spcBef>
                <a:spcPts val="0"/>
              </a:spcBef>
              <a:spcAft>
                <a:spcPts val="0"/>
              </a:spcAft>
            </a:pPr>
            <a:r>
              <a:rPr lang="en-GB" sz="2200" dirty="0">
                <a:latin typeface="Calibri" panose="020F0502020204030204" pitchFamily="34" charset="0"/>
                <a:ea typeface="Times New Roman" panose="02020603050405020304" pitchFamily="18" charset="0"/>
                <a:cs typeface="Calibri" panose="020F0502020204030204" pitchFamily="34" charset="0"/>
              </a:rPr>
              <a:t>“Our data reveal that certain requirements commonly assumed for the successful operation of democracy are not met by the </a:t>
            </a:r>
            <a:r>
              <a:rPr lang="en-GB" sz="2200" dirty="0" err="1">
                <a:latin typeface="Calibri" panose="020F0502020204030204" pitchFamily="34" charset="0"/>
                <a:ea typeface="Times New Roman" panose="02020603050405020304" pitchFamily="18" charset="0"/>
                <a:cs typeface="Calibri" panose="020F0502020204030204" pitchFamily="34" charset="0"/>
              </a:rPr>
              <a:t>behavior</a:t>
            </a:r>
            <a:r>
              <a:rPr lang="en-GB" sz="2200" dirty="0">
                <a:latin typeface="Calibri" panose="020F0502020204030204" pitchFamily="34" charset="0"/>
                <a:ea typeface="Times New Roman" panose="02020603050405020304" pitchFamily="18" charset="0"/>
                <a:cs typeface="Calibri" panose="020F0502020204030204" pitchFamily="34" charset="0"/>
              </a:rPr>
              <a:t> of the “average” citizen. . . Many vote without real involvement in the election... The citizen is not highly informed on the details of the campaign... In any rigorous or narrow sense, the voters are not highly rational. (</a:t>
            </a:r>
            <a:r>
              <a:rPr lang="en-GB" sz="2200" dirty="0" err="1">
                <a:latin typeface="Calibri" panose="020F0502020204030204" pitchFamily="34" charset="0"/>
                <a:ea typeface="Times New Roman" panose="02020603050405020304" pitchFamily="18" charset="0"/>
                <a:cs typeface="Calibri" panose="020F0502020204030204" pitchFamily="34" charset="0"/>
              </a:rPr>
              <a:t>Berelson</a:t>
            </a:r>
            <a:r>
              <a:rPr lang="en-GB" sz="2200" dirty="0">
                <a:latin typeface="Calibri" panose="020F0502020204030204" pitchFamily="34" charset="0"/>
                <a:ea typeface="Times New Roman" panose="02020603050405020304" pitchFamily="18" charset="0"/>
                <a:cs typeface="Calibri" panose="020F0502020204030204" pitchFamily="34" charset="0"/>
              </a:rPr>
              <a:t>, </a:t>
            </a:r>
            <a:r>
              <a:rPr lang="en-GB" sz="2200" dirty="0" err="1">
                <a:latin typeface="Calibri" panose="020F0502020204030204" pitchFamily="34" charset="0"/>
                <a:ea typeface="Times New Roman" panose="02020603050405020304" pitchFamily="18" charset="0"/>
                <a:cs typeface="Calibri" panose="020F0502020204030204" pitchFamily="34" charset="0"/>
              </a:rPr>
              <a:t>Lazarsfeld</a:t>
            </a:r>
            <a:r>
              <a:rPr lang="en-GB" sz="2200" dirty="0">
                <a:latin typeface="Calibri" panose="020F0502020204030204" pitchFamily="34" charset="0"/>
                <a:ea typeface="Times New Roman" panose="02020603050405020304" pitchFamily="18" charset="0"/>
                <a:cs typeface="Calibri" panose="020F0502020204030204" pitchFamily="34" charset="0"/>
              </a:rPr>
              <a:t>, and McPhee 1954, 307–10).</a:t>
            </a:r>
            <a:endParaRPr lang="en-US" sz="22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2" name="Slide Number Placeholder 1">
            <a:extLst>
              <a:ext uri="{FF2B5EF4-FFF2-40B4-BE49-F238E27FC236}">
                <a16:creationId xmlns:a16="http://schemas.microsoft.com/office/drawing/2014/main" id="{34F96713-E188-69AD-03B0-9F24855DEFB4}"/>
              </a:ext>
            </a:extLst>
          </p:cNvPr>
          <p:cNvSpPr>
            <a:spLocks noGrp="1"/>
          </p:cNvSpPr>
          <p:nvPr>
            <p:ph type="sldNum" sz="quarter" idx="12"/>
          </p:nvPr>
        </p:nvSpPr>
        <p:spPr/>
        <p:txBody>
          <a:bodyPr/>
          <a:lstStyle/>
          <a:p>
            <a:pPr>
              <a:defRPr/>
            </a:pPr>
            <a:fld id="{9347AF42-4D0B-4CBB-992A-BBF00543BF2E}"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250056"/>
            <a:ext cx="7620000" cy="565824"/>
          </a:xfrm>
          <a:solidFill>
            <a:schemeClr val="bg1"/>
          </a:solidFill>
          <a:ln w="31750">
            <a:solidFill>
              <a:srgbClr val="0070C0"/>
            </a:solidFill>
          </a:ln>
        </p:spPr>
        <p:txBody>
          <a:bodyPr>
            <a:normAutofit fontScale="90000"/>
          </a:bodyPr>
          <a:lstStyle/>
          <a:p>
            <a:br>
              <a:rPr lang="en-US" sz="2800" dirty="0">
                <a:solidFill>
                  <a:srgbClr val="C00000"/>
                </a:solidFill>
              </a:rPr>
            </a:br>
            <a:br>
              <a:rPr lang="en-US" sz="2800" dirty="0">
                <a:solidFill>
                  <a:srgbClr val="C00000"/>
                </a:solidFill>
              </a:rPr>
            </a:br>
            <a:r>
              <a:rPr lang="en-US" sz="3100" dirty="0">
                <a:solidFill>
                  <a:srgbClr val="C00000"/>
                </a:solidFill>
                <a:latin typeface="Calibri" panose="020F0502020204030204" pitchFamily="34" charset="0"/>
                <a:cs typeface="Calibri" panose="020F0502020204030204" pitchFamily="34" charset="0"/>
              </a:rPr>
              <a:t>Converse’s</a:t>
            </a:r>
            <a:r>
              <a:rPr lang="en-US" sz="3200" dirty="0">
                <a:solidFill>
                  <a:srgbClr val="C00000"/>
                </a:solidFill>
                <a:latin typeface="Calibri" panose="020F0502020204030204" pitchFamily="34" charset="0"/>
                <a:cs typeface="Calibri" panose="020F0502020204030204" pitchFamily="34" charset="0"/>
              </a:rPr>
              <a:t> </a:t>
            </a:r>
            <a:r>
              <a:rPr lang="en-US" sz="3100" dirty="0">
                <a:solidFill>
                  <a:srgbClr val="C00000"/>
                </a:solidFill>
                <a:latin typeface="Calibri" panose="020F0502020204030204" pitchFamily="34" charset="0"/>
                <a:cs typeface="Calibri" panose="020F0502020204030204" pitchFamily="34" charset="0"/>
              </a:rPr>
              <a:t>Model</a:t>
            </a:r>
            <a:r>
              <a:rPr lang="en-US" sz="3200" dirty="0">
                <a:solidFill>
                  <a:srgbClr val="C00000"/>
                </a:solidFill>
                <a:latin typeface="Calibri" panose="020F0502020204030204" pitchFamily="34" charset="0"/>
                <a:cs typeface="Calibri" panose="020F0502020204030204" pitchFamily="34" charset="0"/>
              </a:rPr>
              <a:t> of a Structured Belief System </a:t>
            </a:r>
            <a:endParaRPr lang="en-US" sz="3200" dirty="0"/>
          </a:p>
        </p:txBody>
      </p:sp>
      <p:sp>
        <p:nvSpPr>
          <p:cNvPr id="2" name="TextBox 1"/>
          <p:cNvSpPr txBox="1"/>
          <p:nvPr/>
        </p:nvSpPr>
        <p:spPr>
          <a:xfrm>
            <a:off x="914400" y="815880"/>
            <a:ext cx="7620000" cy="1015663"/>
          </a:xfrm>
          <a:prstGeom prst="rect">
            <a:avLst/>
          </a:prstGeom>
          <a:solidFill>
            <a:schemeClr val="tx2">
              <a:lumMod val="10000"/>
              <a:lumOff val="90000"/>
              <a:alpha val="50000"/>
            </a:schemeClr>
          </a:solidFill>
        </p:spPr>
        <p:txBody>
          <a:bodyPr wrap="square" rtlCol="0">
            <a:spAutoFit/>
          </a:bodyPr>
          <a:lstStyle/>
          <a:p>
            <a:r>
              <a:rPr lang="en-US" sz="2000" dirty="0">
                <a:latin typeface="Calibri" panose="020F0502020204030204" pitchFamily="34" charset="0"/>
                <a:cs typeface="Calibri" panose="020F0502020204030204" pitchFamily="34" charset="0"/>
              </a:rPr>
              <a:t>Converse claimed that issue positions should be interconnected and linked to core values for citizens to make consistent and reasonable choices</a:t>
            </a:r>
            <a:r>
              <a:rPr lang="en-US" sz="2000" b="1" dirty="0">
                <a:latin typeface="Calibri" panose="020F0502020204030204" pitchFamily="34" charset="0"/>
                <a:cs typeface="Calibri" panose="020F0502020204030204" pitchFamily="34" charset="0"/>
              </a:rPr>
              <a:t>.</a:t>
            </a:r>
            <a:r>
              <a:rPr lang="en-US" sz="2000" b="1" dirty="0">
                <a:solidFill>
                  <a:srgbClr val="C00000"/>
                </a:solidFill>
                <a:latin typeface="Calibri" panose="020F0502020204030204" pitchFamily="34" charset="0"/>
                <a:cs typeface="Calibri" panose="020F0502020204030204" pitchFamily="34" charset="0"/>
              </a:rPr>
              <a:t> </a:t>
            </a:r>
            <a:endParaRPr lang="en-US" sz="2000" b="1" dirty="0">
              <a:latin typeface="Calibri" panose="020F0502020204030204" pitchFamily="34" charset="0"/>
              <a:cs typeface="Calibri" panose="020F0502020204030204" pitchFamily="34" charset="0"/>
            </a:endParaRPr>
          </a:p>
        </p:txBody>
      </p:sp>
      <p:sp>
        <p:nvSpPr>
          <p:cNvPr id="5" name="TextBox 4"/>
          <p:cNvSpPr txBox="1"/>
          <p:nvPr/>
        </p:nvSpPr>
        <p:spPr>
          <a:xfrm>
            <a:off x="685800" y="5657399"/>
            <a:ext cx="7620000" cy="1107996"/>
          </a:xfrm>
          <a:prstGeom prst="rect">
            <a:avLst/>
          </a:prstGeom>
          <a:solidFill>
            <a:schemeClr val="tx2">
              <a:lumMod val="10000"/>
              <a:lumOff val="90000"/>
              <a:alpha val="50000"/>
            </a:schemeClr>
          </a:solidFill>
        </p:spPr>
        <p:txBody>
          <a:bodyPr wrap="square" rtlCol="0">
            <a:spAutoFit/>
          </a:bodyPr>
          <a:lstStyle/>
          <a:p>
            <a:r>
              <a:rPr lang="en-US" sz="2200" dirty="0">
                <a:latin typeface="Calibri" panose="020F0502020204030204" pitchFamily="34" charset="0"/>
                <a:cs typeface="Calibri" panose="020F0502020204030204" pitchFamily="34" charset="0"/>
              </a:rPr>
              <a:t>However, he said that most people lacks an ideological structuring principle and issue opinions were not </a:t>
            </a:r>
            <a:r>
              <a:rPr lang="en-US" sz="2000" dirty="0">
                <a:latin typeface="Calibri" panose="020F0502020204030204" pitchFamily="34" charset="0"/>
                <a:cs typeface="Calibri" panose="020F0502020204030204" pitchFamily="34" charset="0"/>
              </a:rPr>
              <a:t>clearly</a:t>
            </a:r>
            <a:r>
              <a:rPr lang="en-US" sz="2200" dirty="0">
                <a:latin typeface="Calibri" panose="020F0502020204030204" pitchFamily="34" charset="0"/>
                <a:cs typeface="Calibri" panose="020F0502020204030204" pitchFamily="34" charset="0"/>
              </a:rPr>
              <a:t> formed and not interlinked. </a:t>
            </a:r>
            <a:r>
              <a:rPr lang="en-US" sz="2200" dirty="0">
                <a:solidFill>
                  <a:srgbClr val="C00000"/>
                </a:solidFill>
                <a:latin typeface="Calibri" panose="020F0502020204030204" pitchFamily="34" charset="0"/>
                <a:cs typeface="Calibri" panose="020F0502020204030204" pitchFamily="34" charset="0"/>
              </a:rPr>
              <a:t> </a:t>
            </a:r>
            <a:endParaRPr lang="en-US" sz="2200" dirty="0">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1ADACA4C-C89B-337C-F588-5F3B20165D59}"/>
              </a:ext>
            </a:extLst>
          </p:cNvPr>
          <p:cNvPicPr>
            <a:picLocks noChangeAspect="1"/>
          </p:cNvPicPr>
          <p:nvPr/>
        </p:nvPicPr>
        <p:blipFill>
          <a:blip r:embed="rId2"/>
          <a:stretch>
            <a:fillRect/>
          </a:stretch>
        </p:blipFill>
        <p:spPr>
          <a:xfrm>
            <a:off x="1524000" y="1781587"/>
            <a:ext cx="6172200" cy="3767157"/>
          </a:xfrm>
          <a:prstGeom prst="rect">
            <a:avLst/>
          </a:prstGeom>
        </p:spPr>
      </p:pic>
      <p:sp>
        <p:nvSpPr>
          <p:cNvPr id="7" name="Slide Number Placeholder 6">
            <a:extLst>
              <a:ext uri="{FF2B5EF4-FFF2-40B4-BE49-F238E27FC236}">
                <a16:creationId xmlns:a16="http://schemas.microsoft.com/office/drawing/2014/main" id="{7A2260C0-AA12-FF72-8BE6-DF0415C1259D}"/>
              </a:ext>
            </a:extLst>
          </p:cNvPr>
          <p:cNvSpPr>
            <a:spLocks noGrp="1"/>
          </p:cNvSpPr>
          <p:nvPr>
            <p:ph type="sldNum" sz="quarter" idx="12"/>
          </p:nvPr>
        </p:nvSpPr>
        <p:spPr/>
        <p:txBody>
          <a:bodyPr/>
          <a:lstStyle/>
          <a:p>
            <a:pPr>
              <a:defRPr/>
            </a:pPr>
            <a:fld id="{9347AF42-4D0B-4CBB-992A-BBF00543BF2E}" type="slidenum">
              <a:rPr lang="en-US" smtClean="0"/>
              <a:pPr>
                <a:defRPr/>
              </a:pPr>
              <a:t>5</a:t>
            </a:fld>
            <a:endParaRPr lang="en-US"/>
          </a:p>
        </p:txBody>
      </p:sp>
    </p:spTree>
    <p:extLst>
      <p:ext uri="{BB962C8B-B14F-4D97-AF65-F5344CB8AC3E}">
        <p14:creationId xmlns:p14="http://schemas.microsoft.com/office/powerpoint/2010/main" val="1992632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315200" cy="685800"/>
          </a:xfrm>
          <a:ln w="31750">
            <a:solidFill>
              <a:srgbClr val="0070C0"/>
            </a:solidFill>
          </a:ln>
        </p:spPr>
        <p:txBody>
          <a:bodyPr>
            <a:normAutofit/>
          </a:bodyPr>
          <a:lstStyle/>
          <a:p>
            <a:pPr algn="ctr"/>
            <a:r>
              <a:rPr lang="en-US" sz="2800" dirty="0">
                <a:solidFill>
                  <a:srgbClr val="C00000"/>
                </a:solidFill>
                <a:latin typeface="Calibri" panose="020F0502020204030204" pitchFamily="34" charset="0"/>
                <a:cs typeface="Calibri" panose="020F0502020204030204" pitchFamily="34" charset="0"/>
              </a:rPr>
              <a:t>The Authors of </a:t>
            </a:r>
            <a:r>
              <a:rPr lang="en-US" sz="2800" i="1" dirty="0">
                <a:solidFill>
                  <a:srgbClr val="C00000"/>
                </a:solidFill>
                <a:latin typeface="Calibri" panose="020F0502020204030204" pitchFamily="34" charset="0"/>
                <a:cs typeface="Calibri" panose="020F0502020204030204" pitchFamily="34" charset="0"/>
              </a:rPr>
              <a:t>The American Voter</a:t>
            </a:r>
            <a:r>
              <a:rPr lang="en-US" sz="2800" dirty="0">
                <a:solidFill>
                  <a:srgbClr val="C00000"/>
                </a:solidFill>
                <a:latin typeface="Calibri" panose="020F0502020204030204" pitchFamily="34" charset="0"/>
                <a:cs typeface="Calibri" panose="020F0502020204030204" pitchFamily="34" charset="0"/>
              </a:rPr>
              <a:t> Concluded</a:t>
            </a:r>
          </a:p>
        </p:txBody>
      </p:sp>
      <p:sp>
        <p:nvSpPr>
          <p:cNvPr id="3" name="Content Placeholder 2"/>
          <p:cNvSpPr>
            <a:spLocks noGrp="1"/>
          </p:cNvSpPr>
          <p:nvPr>
            <p:ph idx="1"/>
          </p:nvPr>
        </p:nvSpPr>
        <p:spPr>
          <a:xfrm>
            <a:off x="990600" y="1219200"/>
            <a:ext cx="7391400" cy="4572000"/>
          </a:xfrm>
          <a:solidFill>
            <a:schemeClr val="tx2">
              <a:lumMod val="10000"/>
              <a:lumOff val="90000"/>
              <a:alpha val="50000"/>
            </a:schemeClr>
          </a:solidFill>
        </p:spPr>
        <p:txBody>
          <a:bodyPr/>
          <a:lstStyle/>
          <a:p>
            <a:pPr marL="0" indent="0">
              <a:lnSpc>
                <a:spcPct val="150000"/>
              </a:lnSpc>
              <a:buNone/>
            </a:pPr>
            <a:r>
              <a:rPr lang="en-US" sz="2200" dirty="0">
                <a:latin typeface="Calibri" panose="020F0502020204030204" pitchFamily="34" charset="0"/>
                <a:cs typeface="Calibri" panose="020F0502020204030204" pitchFamily="34" charset="0"/>
              </a:rPr>
              <a:t>“(the voter) is almost completely unable to judge the rationality of government actions; knowing little of the particular policies and what has led to them, the mass electorate isn’t able either to appraise its goals or the appropriateness of the means chosen to secure these goals” (1960, 543).</a:t>
            </a:r>
          </a:p>
          <a:p>
            <a:pPr marL="0" indent="0" algn="ctr">
              <a:lnSpc>
                <a:spcPct val="150000"/>
              </a:lnSpc>
              <a:buNone/>
            </a:pPr>
            <a:r>
              <a:rPr lang="en-US" sz="2200" dirty="0">
                <a:solidFill>
                  <a:srgbClr val="C00000"/>
                </a:solidFill>
                <a:latin typeface="Calibri" panose="020F0502020204030204" pitchFamily="34" charset="0"/>
                <a:cs typeface="Calibri" panose="020F0502020204030204" pitchFamily="34" charset="0"/>
              </a:rPr>
              <a:t>British Prime Minister, Winston Churchill</a:t>
            </a:r>
          </a:p>
          <a:p>
            <a:pPr marL="0" indent="0">
              <a:lnSpc>
                <a:spcPct val="150000"/>
              </a:lnSpc>
              <a:buNone/>
            </a:pPr>
            <a:r>
              <a:rPr lang="en-US" sz="2200" dirty="0">
                <a:latin typeface="Calibri" panose="020F0502020204030204" pitchFamily="34" charset="0"/>
                <a:cs typeface="Calibri" panose="020F0502020204030204" pitchFamily="34" charset="0"/>
              </a:rPr>
              <a:t>“The best argument against democracy is a five-minute conversation with the average voter.”</a:t>
            </a:r>
          </a:p>
          <a:p>
            <a:pPr marL="0" indent="0" algn="just">
              <a:lnSpc>
                <a:spcPct val="150000"/>
              </a:lnSpc>
              <a:buNone/>
            </a:pPr>
            <a:endParaRPr lang="en-US" sz="2000" b="1"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0D40B5D8-484A-4C73-8A0A-5ADF2654ACE8}"/>
              </a:ext>
            </a:extLst>
          </p:cNvPr>
          <p:cNvSpPr>
            <a:spLocks noGrp="1"/>
          </p:cNvSpPr>
          <p:nvPr>
            <p:ph type="sldNum" sz="quarter" idx="12"/>
          </p:nvPr>
        </p:nvSpPr>
        <p:spPr/>
        <p:txBody>
          <a:bodyPr/>
          <a:lstStyle/>
          <a:p>
            <a:pPr>
              <a:defRPr/>
            </a:pPr>
            <a:fld id="{6991C954-D194-40BE-B7C8-6297EF250C1E}" type="slidenum">
              <a:rPr lang="en-US" smtClean="0"/>
              <a:pPr>
                <a:defRPr/>
              </a:pPr>
              <a:t>6</a:t>
            </a:fld>
            <a:endParaRPr lang="en-US"/>
          </a:p>
        </p:txBody>
      </p:sp>
    </p:spTree>
    <p:extLst>
      <p:ext uri="{BB962C8B-B14F-4D97-AF65-F5344CB8AC3E}">
        <p14:creationId xmlns:p14="http://schemas.microsoft.com/office/powerpoint/2010/main" val="296364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762000" y="381000"/>
            <a:ext cx="7543799" cy="523220"/>
          </a:xfrm>
          <a:prstGeom prst="rect">
            <a:avLst/>
          </a:prstGeom>
          <a:solidFill>
            <a:schemeClr val="bg1"/>
          </a:solidFill>
          <a:ln w="31750">
            <a:solidFill>
              <a:srgbClr val="0070C0"/>
            </a:solidFill>
            <a:miter lim="800000"/>
            <a:headEnd/>
            <a:tailEnd/>
          </a:ln>
          <a:effectLst/>
        </p:spPr>
        <p:txBody>
          <a:bodyPr vert="horz" wrap="squar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sz="2800" dirty="0">
                <a:solidFill>
                  <a:srgbClr val="C00000"/>
                </a:solidFill>
                <a:latin typeface="Calibri" panose="020F0502020204030204" pitchFamily="34" charset="0"/>
                <a:cs typeface="Calibri" panose="020F0502020204030204" pitchFamily="34" charset="0"/>
              </a:rPr>
              <a:t>Elitist Theory of Democracy</a:t>
            </a:r>
            <a:endParaRPr kumimoji="0" lang="en-US" altLang="en-US" sz="2800" i="0" u="none" strike="noStrike" cap="none" normalizeH="0" baseline="0" dirty="0">
              <a:ln>
                <a:noFill/>
              </a:ln>
              <a:solidFill>
                <a:srgbClr val="C00000"/>
              </a:solidFill>
              <a:latin typeface="Calibri" panose="020F0502020204030204" pitchFamily="34" charset="0"/>
              <a:cs typeface="Calibri" panose="020F0502020204030204" pitchFamily="34" charset="0"/>
            </a:endParaRPr>
          </a:p>
        </p:txBody>
      </p:sp>
      <p:graphicFrame>
        <p:nvGraphicFramePr>
          <p:cNvPr id="2" name="Diagram 1">
            <a:extLst>
              <a:ext uri="{FF2B5EF4-FFF2-40B4-BE49-F238E27FC236}">
                <a16:creationId xmlns:a16="http://schemas.microsoft.com/office/drawing/2014/main" id="{194B0C94-CEBD-B4BD-AB96-2F2521B5A4EB}"/>
              </a:ext>
            </a:extLst>
          </p:cNvPr>
          <p:cNvGraphicFramePr/>
          <p:nvPr>
            <p:extLst>
              <p:ext uri="{D42A27DB-BD31-4B8C-83A1-F6EECF244321}">
                <p14:modId xmlns:p14="http://schemas.microsoft.com/office/powerpoint/2010/main" val="3037104803"/>
              </p:ext>
            </p:extLst>
          </p:nvPr>
        </p:nvGraphicFramePr>
        <p:xfrm>
          <a:off x="800100" y="1371600"/>
          <a:ext cx="7543799"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E07CC5B3-E4D1-637E-62B0-774D23F8C4F8}"/>
              </a:ext>
            </a:extLst>
          </p:cNvPr>
          <p:cNvSpPr>
            <a:spLocks noGrp="1"/>
          </p:cNvSpPr>
          <p:nvPr>
            <p:ph type="sldNum" sz="quarter" idx="12"/>
          </p:nvPr>
        </p:nvSpPr>
        <p:spPr/>
        <p:txBody>
          <a:bodyPr/>
          <a:lstStyle/>
          <a:p>
            <a:pPr>
              <a:defRPr/>
            </a:pPr>
            <a:fld id="{9347AF42-4D0B-4CBB-992A-BBF00543BF2E}" type="slidenum">
              <a:rPr lang="en-US" smtClean="0"/>
              <a:pPr>
                <a:defRPr/>
              </a:pPr>
              <a:t>7</a:t>
            </a:fld>
            <a:endParaRPr lang="en-US"/>
          </a:p>
        </p:txBody>
      </p:sp>
      <p:sp>
        <p:nvSpPr>
          <p:cNvPr id="5" name="TextBox 4">
            <a:extLst>
              <a:ext uri="{FF2B5EF4-FFF2-40B4-BE49-F238E27FC236}">
                <a16:creationId xmlns:a16="http://schemas.microsoft.com/office/drawing/2014/main" id="{AEE90C2C-D562-4CE7-5DE7-09118B96FC71}"/>
              </a:ext>
            </a:extLst>
          </p:cNvPr>
          <p:cNvSpPr txBox="1"/>
          <p:nvPr/>
        </p:nvSpPr>
        <p:spPr>
          <a:xfrm>
            <a:off x="762000" y="904220"/>
            <a:ext cx="7543799" cy="369332"/>
          </a:xfrm>
          <a:prstGeom prst="rect">
            <a:avLst/>
          </a:prstGeom>
          <a:solidFill>
            <a:schemeClr val="tx2">
              <a:lumMod val="10000"/>
              <a:lumOff val="90000"/>
            </a:schemeClr>
          </a:solidFill>
          <a:ln>
            <a:solidFill>
              <a:schemeClr val="tx2">
                <a:lumMod val="10000"/>
                <a:lumOff val="90000"/>
              </a:schemeClr>
            </a:solidFill>
          </a:ln>
        </p:spPr>
        <p:txBody>
          <a:bodyPr wrap="square" rtlCol="0">
            <a:spAutoFit/>
          </a:bodyPr>
          <a:lstStyle/>
          <a:p>
            <a:pPr algn="ctr"/>
            <a:r>
              <a:rPr lang="en-US" dirty="0"/>
              <a:t>These findings gave rise </a:t>
            </a:r>
            <a:r>
              <a:rPr lang="en-US" dirty="0">
                <a:latin typeface="Calibri" panose="020F0502020204030204" pitchFamily="34" charset="0"/>
                <a:ea typeface="Calibri" panose="020F0502020204030204" pitchFamily="34" charset="0"/>
                <a:cs typeface="Calibri" panose="020F0502020204030204" pitchFamily="34" charset="0"/>
              </a:rPr>
              <a:t>to</a:t>
            </a:r>
            <a:r>
              <a:rPr lang="en-US" dirty="0"/>
              <a:t> an Elitist Theory of Democracy:</a:t>
            </a:r>
          </a:p>
        </p:txBody>
      </p:sp>
    </p:spTree>
    <p:extLst>
      <p:ext uri="{BB962C8B-B14F-4D97-AF65-F5344CB8AC3E}">
        <p14:creationId xmlns:p14="http://schemas.microsoft.com/office/powerpoint/2010/main" val="1430739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457200" y="152400"/>
            <a:ext cx="8001000" cy="523220"/>
          </a:xfrm>
          <a:prstGeom prst="rect">
            <a:avLst/>
          </a:prstGeom>
          <a:solidFill>
            <a:schemeClr val="bg1"/>
          </a:solidFill>
          <a:ln w="31750">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sz="2800" dirty="0">
                <a:solidFill>
                  <a:srgbClr val="C00000"/>
                </a:solidFill>
                <a:latin typeface="Calibri" panose="020F0502020204030204" pitchFamily="34" charset="0"/>
                <a:cs typeface="Calibri" panose="020F0502020204030204" pitchFamily="34" charset="0"/>
              </a:rPr>
              <a:t>Political Sophistication Reconsidered</a:t>
            </a:r>
            <a:endParaRPr kumimoji="0" lang="en-US" altLang="en-US" sz="2800" i="0" u="none" strike="noStrike" cap="none" normalizeH="0" baseline="0" dirty="0">
              <a:ln>
                <a:noFill/>
              </a:ln>
              <a:solidFill>
                <a:srgbClr val="C00000"/>
              </a:solidFill>
              <a:latin typeface="Calibri" panose="020F0502020204030204" pitchFamily="34" charset="0"/>
              <a:cs typeface="Calibri" panose="020F0502020204030204" pitchFamily="34" charset="0"/>
            </a:endParaRPr>
          </a:p>
        </p:txBody>
      </p:sp>
      <p:graphicFrame>
        <p:nvGraphicFramePr>
          <p:cNvPr id="2" name="Diagram 1">
            <a:extLst>
              <a:ext uri="{FF2B5EF4-FFF2-40B4-BE49-F238E27FC236}">
                <a16:creationId xmlns:a16="http://schemas.microsoft.com/office/drawing/2014/main" id="{F1EB4FFE-3082-56DD-E42B-0D25EBBF3848}"/>
              </a:ext>
            </a:extLst>
          </p:cNvPr>
          <p:cNvGraphicFramePr/>
          <p:nvPr>
            <p:extLst>
              <p:ext uri="{D42A27DB-BD31-4B8C-83A1-F6EECF244321}">
                <p14:modId xmlns:p14="http://schemas.microsoft.com/office/powerpoint/2010/main" val="1499599406"/>
              </p:ext>
            </p:extLst>
          </p:nvPr>
        </p:nvGraphicFramePr>
        <p:xfrm>
          <a:off x="457200" y="838200"/>
          <a:ext cx="8001000" cy="579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7B5F0DE8-52FB-03B9-3EB6-B05CC80B63CA}"/>
              </a:ext>
            </a:extLst>
          </p:cNvPr>
          <p:cNvSpPr>
            <a:spLocks noGrp="1"/>
          </p:cNvSpPr>
          <p:nvPr>
            <p:ph type="sldNum" sz="quarter" idx="12"/>
          </p:nvPr>
        </p:nvSpPr>
        <p:spPr/>
        <p:txBody>
          <a:bodyPr/>
          <a:lstStyle/>
          <a:p>
            <a:pPr>
              <a:defRPr/>
            </a:pPr>
            <a:fld id="{9347AF42-4D0B-4CBB-992A-BBF00543BF2E}" type="slidenum">
              <a:rPr lang="en-US" smtClean="0"/>
              <a:pPr>
                <a:defRPr/>
              </a:pPr>
              <a:t>8</a:t>
            </a:fld>
            <a:endParaRPr lang="en-US"/>
          </a:p>
        </p:txBody>
      </p:sp>
    </p:spTree>
    <p:extLst>
      <p:ext uri="{BB962C8B-B14F-4D97-AF65-F5344CB8AC3E}">
        <p14:creationId xmlns:p14="http://schemas.microsoft.com/office/powerpoint/2010/main" val="2250011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67000"/>
          </a:schemeClr>
        </a:solidFill>
        <a:effectLst/>
      </p:bgPr>
    </p:bg>
    <p:spTree>
      <p:nvGrpSpPr>
        <p:cNvPr id="1" name=""/>
        <p:cNvGrpSpPr/>
        <p:nvPr/>
      </p:nvGrpSpPr>
      <p:grpSpPr>
        <a:xfrm>
          <a:off x="0" y="0"/>
          <a:ext cx="0" cy="0"/>
          <a:chOff x="0" y="0"/>
          <a:chExt cx="0" cy="0"/>
        </a:xfrm>
      </p:grpSpPr>
      <p:sp>
        <p:nvSpPr>
          <p:cNvPr id="3" name="Rectangle 1"/>
          <p:cNvSpPr>
            <a:spLocks noChangeArrowheads="1"/>
          </p:cNvSpPr>
          <p:nvPr/>
        </p:nvSpPr>
        <p:spPr bwMode="auto">
          <a:xfrm>
            <a:off x="914400" y="304800"/>
            <a:ext cx="7238999" cy="523220"/>
          </a:xfrm>
          <a:prstGeom prst="rect">
            <a:avLst/>
          </a:prstGeom>
          <a:noFill/>
          <a:ln w="31750">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sz="2800" dirty="0">
                <a:solidFill>
                  <a:srgbClr val="C00000"/>
                </a:solidFill>
                <a:latin typeface="Calibri" panose="020F0502020204030204" pitchFamily="34" charset="0"/>
                <a:cs typeface="Calibri" panose="020F0502020204030204" pitchFamily="34" charset="0"/>
              </a:rPr>
              <a:t>A Network Model of Political Feelings</a:t>
            </a:r>
            <a:endParaRPr kumimoji="0" lang="en-US" altLang="en-US" sz="2800" i="0" u="none" strike="noStrike" cap="none" normalizeH="0" baseline="0" dirty="0">
              <a:ln>
                <a:noFill/>
              </a:ln>
              <a:solidFill>
                <a:srgbClr val="C00000"/>
              </a:solidFill>
              <a:latin typeface="Calibri" panose="020F0502020204030204" pitchFamily="34" charset="0"/>
              <a:cs typeface="Calibri" panose="020F0502020204030204" pitchFamily="34" charset="0"/>
            </a:endParaRPr>
          </a:p>
        </p:txBody>
      </p:sp>
      <p:sp>
        <p:nvSpPr>
          <p:cNvPr id="2" name="Rectangle 1"/>
          <p:cNvSpPr/>
          <p:nvPr/>
        </p:nvSpPr>
        <p:spPr>
          <a:xfrm>
            <a:off x="914399" y="842076"/>
            <a:ext cx="7238999" cy="400110"/>
          </a:xfrm>
          <a:prstGeom prst="rect">
            <a:avLst/>
          </a:prstGeom>
          <a:solidFill>
            <a:schemeClr val="tx2">
              <a:lumMod val="10000"/>
              <a:lumOff val="90000"/>
              <a:alpha val="50000"/>
            </a:schemeClr>
          </a:solidFill>
        </p:spPr>
        <p:txBody>
          <a:bodyPr wrap="square">
            <a:spAutoFit/>
          </a:bodyPr>
          <a:lstStyle/>
          <a:p>
            <a:pPr marL="0" marR="0" algn="ctr">
              <a:spcBef>
                <a:spcPts val="0"/>
              </a:spcBef>
            </a:pPr>
            <a:r>
              <a:rPr lang="en-US" sz="2000" dirty="0">
                <a:latin typeface="Calibri" panose="020F0502020204030204" pitchFamily="34" charset="0"/>
                <a:ea typeface="Calibri" panose="020F0502020204030204" pitchFamily="34" charset="0"/>
                <a:cs typeface="Calibri" panose="020F0502020204030204" pitchFamily="34" charset="0"/>
              </a:rPr>
              <a:t>Feelings About Obamacare and Connections to Other Factors.</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00AAB800-0AAD-8640-54AC-37CAB7162C17}"/>
              </a:ext>
            </a:extLst>
          </p:cNvPr>
          <p:cNvSpPr>
            <a:spLocks noGrp="1"/>
          </p:cNvSpPr>
          <p:nvPr>
            <p:ph type="sldNum" sz="quarter" idx="12"/>
          </p:nvPr>
        </p:nvSpPr>
        <p:spPr/>
        <p:txBody>
          <a:bodyPr/>
          <a:lstStyle/>
          <a:p>
            <a:pPr>
              <a:defRPr/>
            </a:pPr>
            <a:fld id="{9347AF42-4D0B-4CBB-992A-BBF00543BF2E}" type="slidenum">
              <a:rPr lang="en-US" smtClean="0"/>
              <a:pPr>
                <a:defRPr/>
              </a:pPr>
              <a:t>9</a:t>
            </a:fld>
            <a:endParaRPr lang="en-US"/>
          </a:p>
        </p:txBody>
      </p:sp>
      <p:pic>
        <p:nvPicPr>
          <p:cNvPr id="7" name="Picture 6">
            <a:extLst>
              <a:ext uri="{FF2B5EF4-FFF2-40B4-BE49-F238E27FC236}">
                <a16:creationId xmlns:a16="http://schemas.microsoft.com/office/drawing/2014/main" id="{934F8FEA-9841-ED1B-38C2-E0A620273E1B}"/>
              </a:ext>
            </a:extLst>
          </p:cNvPr>
          <p:cNvPicPr>
            <a:picLocks noChangeAspect="1"/>
          </p:cNvPicPr>
          <p:nvPr/>
        </p:nvPicPr>
        <p:blipFill>
          <a:blip r:embed="rId2"/>
          <a:stretch>
            <a:fillRect/>
          </a:stretch>
        </p:blipFill>
        <p:spPr>
          <a:xfrm>
            <a:off x="1371599" y="1357559"/>
            <a:ext cx="6400801" cy="5500440"/>
          </a:xfrm>
          <a:prstGeom prst="rect">
            <a:avLst/>
          </a:prstGeom>
        </p:spPr>
      </p:pic>
    </p:spTree>
    <p:extLst>
      <p:ext uri="{BB962C8B-B14F-4D97-AF65-F5344CB8AC3E}">
        <p14:creationId xmlns:p14="http://schemas.microsoft.com/office/powerpoint/2010/main" val="2532232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1493</TotalTime>
  <Words>792</Words>
  <Application>Microsoft Office PowerPoint</Application>
  <PresentationFormat>On-screen Show (4:3)</PresentationFormat>
  <Paragraphs>92</Paragraphs>
  <Slides>16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Calibri</vt:lpstr>
      <vt:lpstr>Times New Roman</vt:lpstr>
      <vt:lpstr>Office Theme</vt:lpstr>
      <vt:lpstr>PowerPoint Presentation</vt:lpstr>
      <vt:lpstr>The Questions:</vt:lpstr>
      <vt:lpstr>Early Research: The Supercitizen Model</vt:lpstr>
      <vt:lpstr>   Reality Versus a Theoretical Ideal  </vt:lpstr>
      <vt:lpstr>  Converse’s Model of a Structured Belief System </vt:lpstr>
      <vt:lpstr>The Authors of The American Voter Concluded</vt:lpstr>
      <vt:lpstr>PowerPoint Presentation</vt:lpstr>
      <vt:lpstr>PowerPoint Presentation</vt:lpstr>
      <vt:lpstr>PowerPoint Presentation</vt:lpstr>
      <vt:lpstr>Increasing Interest in Politics</vt:lpstr>
      <vt:lpstr>Political Conceptualization</vt:lpstr>
      <vt:lpstr>PowerPoint Presentation</vt:lpstr>
      <vt:lpstr>How Voters Decide</vt:lpstr>
      <vt:lpstr>Democracy’s Strength</vt:lpstr>
      <vt:lpstr>A Thought Experiment</vt:lpstr>
      <vt:lpstr>The End</vt:lpstr>
    </vt:vector>
  </TitlesOfParts>
  <Company>University of California, Irvine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Development of Advanced Industrial Democracies</dc:title>
  <dc:creator>School of Social Sciences</dc:creator>
  <cp:lastModifiedBy>Timothy Hellwig</cp:lastModifiedBy>
  <cp:revision>148</cp:revision>
  <dcterms:created xsi:type="dcterms:W3CDTF">2005-10-10T23:35:58Z</dcterms:created>
  <dcterms:modified xsi:type="dcterms:W3CDTF">2026-01-30T21:34:09Z</dcterms:modified>
</cp:coreProperties>
</file>