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353" r:id="rId6"/>
    <p:sldId id="354"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7" d="100"/>
          <a:sy n="107" d="100"/>
        </p:scale>
        <p:origin x="75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ADE0A-374B-DCBF-79EF-10D1A9213A3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737DA2BE-4539-BC6B-D625-104173B555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B76A5FAC-BC51-9CA8-A4E2-239AB8DD7D3C}"/>
              </a:ext>
            </a:extLst>
          </p:cNvPr>
          <p:cNvSpPr>
            <a:spLocks noGrp="1"/>
          </p:cNvSpPr>
          <p:nvPr>
            <p:ph type="dt" sz="half" idx="10"/>
          </p:nvPr>
        </p:nvSpPr>
        <p:spPr/>
        <p:txBody>
          <a:bodyPr/>
          <a:lstStyle/>
          <a:p>
            <a:fld id="{9B713C08-0EA4-49A0-A33A-0D993D35CAFD}" type="datetimeFigureOut">
              <a:rPr lang="en-GB" smtClean="0"/>
              <a:t>01/07/2026</a:t>
            </a:fld>
            <a:endParaRPr lang="en-GB"/>
          </a:p>
        </p:txBody>
      </p:sp>
      <p:sp>
        <p:nvSpPr>
          <p:cNvPr id="5" name="Footer Placeholder 4">
            <a:extLst>
              <a:ext uri="{FF2B5EF4-FFF2-40B4-BE49-F238E27FC236}">
                <a16:creationId xmlns:a16="http://schemas.microsoft.com/office/drawing/2014/main" id="{05B4A884-6A4A-72B2-04B5-14D7C00EE5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5EA1D2B-C6F1-0A78-63C4-B24A593FBBDE}"/>
              </a:ext>
            </a:extLst>
          </p:cNvPr>
          <p:cNvSpPr>
            <a:spLocks noGrp="1"/>
          </p:cNvSpPr>
          <p:nvPr>
            <p:ph type="sldNum" sz="quarter" idx="12"/>
          </p:nvPr>
        </p:nvSpPr>
        <p:spPr/>
        <p:txBody>
          <a:bodyPr/>
          <a:lstStyle/>
          <a:p>
            <a:fld id="{BA226C1F-B124-41CB-A503-92DC833038BF}" type="slidenum">
              <a:rPr lang="en-GB" smtClean="0"/>
              <a:t>‹#›</a:t>
            </a:fld>
            <a:endParaRPr lang="en-GB"/>
          </a:p>
        </p:txBody>
      </p:sp>
    </p:spTree>
    <p:extLst>
      <p:ext uri="{BB962C8B-B14F-4D97-AF65-F5344CB8AC3E}">
        <p14:creationId xmlns:p14="http://schemas.microsoft.com/office/powerpoint/2010/main" val="740216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4E30D-A6F5-703F-FD8A-EF14906C18D6}"/>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EABFA8CA-7EAA-F02E-127D-FE763C3C822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F5AE560-3369-A932-6EBB-544DC3756936}"/>
              </a:ext>
            </a:extLst>
          </p:cNvPr>
          <p:cNvSpPr>
            <a:spLocks noGrp="1"/>
          </p:cNvSpPr>
          <p:nvPr>
            <p:ph type="dt" sz="half" idx="10"/>
          </p:nvPr>
        </p:nvSpPr>
        <p:spPr/>
        <p:txBody>
          <a:bodyPr/>
          <a:lstStyle/>
          <a:p>
            <a:fld id="{9B713C08-0EA4-49A0-A33A-0D993D35CAFD}" type="datetimeFigureOut">
              <a:rPr lang="en-GB" smtClean="0"/>
              <a:t>01/07/2026</a:t>
            </a:fld>
            <a:endParaRPr lang="en-GB"/>
          </a:p>
        </p:txBody>
      </p:sp>
      <p:sp>
        <p:nvSpPr>
          <p:cNvPr id="5" name="Footer Placeholder 4">
            <a:extLst>
              <a:ext uri="{FF2B5EF4-FFF2-40B4-BE49-F238E27FC236}">
                <a16:creationId xmlns:a16="http://schemas.microsoft.com/office/drawing/2014/main" id="{91A02AD7-BDB1-1122-8B8C-6D8CE816730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3A69F48-9213-E9ED-C8E6-8D6DDC2217E5}"/>
              </a:ext>
            </a:extLst>
          </p:cNvPr>
          <p:cNvSpPr>
            <a:spLocks noGrp="1"/>
          </p:cNvSpPr>
          <p:nvPr>
            <p:ph type="sldNum" sz="quarter" idx="12"/>
          </p:nvPr>
        </p:nvSpPr>
        <p:spPr/>
        <p:txBody>
          <a:bodyPr/>
          <a:lstStyle/>
          <a:p>
            <a:fld id="{BA226C1F-B124-41CB-A503-92DC833038BF}" type="slidenum">
              <a:rPr lang="en-GB" smtClean="0"/>
              <a:t>‹#›</a:t>
            </a:fld>
            <a:endParaRPr lang="en-GB"/>
          </a:p>
        </p:txBody>
      </p:sp>
    </p:spTree>
    <p:extLst>
      <p:ext uri="{BB962C8B-B14F-4D97-AF65-F5344CB8AC3E}">
        <p14:creationId xmlns:p14="http://schemas.microsoft.com/office/powerpoint/2010/main" val="1907567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64F4F7-2DA0-FB37-E2B2-18B249CCD554}"/>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E6A63081-90C5-D090-A6EA-9C390AF7B54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154073F-1769-E925-ACA5-9A5C30744214}"/>
              </a:ext>
            </a:extLst>
          </p:cNvPr>
          <p:cNvSpPr>
            <a:spLocks noGrp="1"/>
          </p:cNvSpPr>
          <p:nvPr>
            <p:ph type="dt" sz="half" idx="10"/>
          </p:nvPr>
        </p:nvSpPr>
        <p:spPr/>
        <p:txBody>
          <a:bodyPr/>
          <a:lstStyle/>
          <a:p>
            <a:fld id="{9B713C08-0EA4-49A0-A33A-0D993D35CAFD}" type="datetimeFigureOut">
              <a:rPr lang="en-GB" smtClean="0"/>
              <a:t>01/07/2026</a:t>
            </a:fld>
            <a:endParaRPr lang="en-GB"/>
          </a:p>
        </p:txBody>
      </p:sp>
      <p:sp>
        <p:nvSpPr>
          <p:cNvPr id="5" name="Footer Placeholder 4">
            <a:extLst>
              <a:ext uri="{FF2B5EF4-FFF2-40B4-BE49-F238E27FC236}">
                <a16:creationId xmlns:a16="http://schemas.microsoft.com/office/drawing/2014/main" id="{F1D0FDE1-7738-C1DE-2AE5-3ED62428EF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A949802-A5AC-C1BE-99A7-57E0403733BF}"/>
              </a:ext>
            </a:extLst>
          </p:cNvPr>
          <p:cNvSpPr>
            <a:spLocks noGrp="1"/>
          </p:cNvSpPr>
          <p:nvPr>
            <p:ph type="sldNum" sz="quarter" idx="12"/>
          </p:nvPr>
        </p:nvSpPr>
        <p:spPr/>
        <p:txBody>
          <a:bodyPr/>
          <a:lstStyle/>
          <a:p>
            <a:fld id="{BA226C1F-B124-41CB-A503-92DC833038BF}" type="slidenum">
              <a:rPr lang="en-GB" smtClean="0"/>
              <a:t>‹#›</a:t>
            </a:fld>
            <a:endParaRPr lang="en-GB"/>
          </a:p>
        </p:txBody>
      </p:sp>
    </p:spTree>
    <p:extLst>
      <p:ext uri="{BB962C8B-B14F-4D97-AF65-F5344CB8AC3E}">
        <p14:creationId xmlns:p14="http://schemas.microsoft.com/office/powerpoint/2010/main" val="2638923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4C0A0-EEB7-F714-3A10-34D72290EFC3}"/>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F79DA27-34F2-2078-AA88-AEFDAF6DA39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484C763-44F0-E3A6-8F04-844496387751}"/>
              </a:ext>
            </a:extLst>
          </p:cNvPr>
          <p:cNvSpPr>
            <a:spLocks noGrp="1"/>
          </p:cNvSpPr>
          <p:nvPr>
            <p:ph type="dt" sz="half" idx="10"/>
          </p:nvPr>
        </p:nvSpPr>
        <p:spPr/>
        <p:txBody>
          <a:bodyPr/>
          <a:lstStyle/>
          <a:p>
            <a:fld id="{9B713C08-0EA4-49A0-A33A-0D993D35CAFD}" type="datetimeFigureOut">
              <a:rPr lang="en-GB" smtClean="0"/>
              <a:t>01/07/2026</a:t>
            </a:fld>
            <a:endParaRPr lang="en-GB"/>
          </a:p>
        </p:txBody>
      </p:sp>
      <p:sp>
        <p:nvSpPr>
          <p:cNvPr id="5" name="Footer Placeholder 4">
            <a:extLst>
              <a:ext uri="{FF2B5EF4-FFF2-40B4-BE49-F238E27FC236}">
                <a16:creationId xmlns:a16="http://schemas.microsoft.com/office/drawing/2014/main" id="{7152F45A-C881-436E-37CD-F0E971F91F0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031AEDE-8957-B3B3-26E0-36E4FD2B9D2C}"/>
              </a:ext>
            </a:extLst>
          </p:cNvPr>
          <p:cNvSpPr>
            <a:spLocks noGrp="1"/>
          </p:cNvSpPr>
          <p:nvPr>
            <p:ph type="sldNum" sz="quarter" idx="12"/>
          </p:nvPr>
        </p:nvSpPr>
        <p:spPr/>
        <p:txBody>
          <a:bodyPr/>
          <a:lstStyle/>
          <a:p>
            <a:fld id="{BA226C1F-B124-41CB-A503-92DC833038BF}" type="slidenum">
              <a:rPr lang="en-GB" smtClean="0"/>
              <a:t>‹#›</a:t>
            </a:fld>
            <a:endParaRPr lang="en-GB"/>
          </a:p>
        </p:txBody>
      </p:sp>
    </p:spTree>
    <p:extLst>
      <p:ext uri="{BB962C8B-B14F-4D97-AF65-F5344CB8AC3E}">
        <p14:creationId xmlns:p14="http://schemas.microsoft.com/office/powerpoint/2010/main" val="517965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23AC1-8A48-477E-7CD4-99791F02AFD6}"/>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082D9322-7352-4282-D108-2EA8B594054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10C8AE5-A024-3BF6-15D1-57C63DD571C1}"/>
              </a:ext>
            </a:extLst>
          </p:cNvPr>
          <p:cNvSpPr>
            <a:spLocks noGrp="1"/>
          </p:cNvSpPr>
          <p:nvPr>
            <p:ph type="dt" sz="half" idx="10"/>
          </p:nvPr>
        </p:nvSpPr>
        <p:spPr/>
        <p:txBody>
          <a:bodyPr/>
          <a:lstStyle/>
          <a:p>
            <a:fld id="{9B713C08-0EA4-49A0-A33A-0D993D35CAFD}" type="datetimeFigureOut">
              <a:rPr lang="en-GB" smtClean="0"/>
              <a:t>01/07/2026</a:t>
            </a:fld>
            <a:endParaRPr lang="en-GB"/>
          </a:p>
        </p:txBody>
      </p:sp>
      <p:sp>
        <p:nvSpPr>
          <p:cNvPr id="5" name="Footer Placeholder 4">
            <a:extLst>
              <a:ext uri="{FF2B5EF4-FFF2-40B4-BE49-F238E27FC236}">
                <a16:creationId xmlns:a16="http://schemas.microsoft.com/office/drawing/2014/main" id="{72E18B55-E312-55E5-9604-3E5E288B234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0BF9F9-11BE-4A19-8920-28BA52363BFD}"/>
              </a:ext>
            </a:extLst>
          </p:cNvPr>
          <p:cNvSpPr>
            <a:spLocks noGrp="1"/>
          </p:cNvSpPr>
          <p:nvPr>
            <p:ph type="sldNum" sz="quarter" idx="12"/>
          </p:nvPr>
        </p:nvSpPr>
        <p:spPr/>
        <p:txBody>
          <a:bodyPr/>
          <a:lstStyle/>
          <a:p>
            <a:fld id="{BA226C1F-B124-41CB-A503-92DC833038BF}" type="slidenum">
              <a:rPr lang="en-GB" smtClean="0"/>
              <a:t>‹#›</a:t>
            </a:fld>
            <a:endParaRPr lang="en-GB"/>
          </a:p>
        </p:txBody>
      </p:sp>
    </p:spTree>
    <p:extLst>
      <p:ext uri="{BB962C8B-B14F-4D97-AF65-F5344CB8AC3E}">
        <p14:creationId xmlns:p14="http://schemas.microsoft.com/office/powerpoint/2010/main" val="1154708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6664F-F42F-A1B2-D692-38E5920F123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DCB3785-333F-C63E-AA7D-10C2340AC3A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BA0EFE64-10C7-0C2B-1CEF-7258F9F9A02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85CCEA5A-4F81-B54F-B881-4CE38FDDB0BF}"/>
              </a:ext>
            </a:extLst>
          </p:cNvPr>
          <p:cNvSpPr>
            <a:spLocks noGrp="1"/>
          </p:cNvSpPr>
          <p:nvPr>
            <p:ph type="dt" sz="half" idx="10"/>
          </p:nvPr>
        </p:nvSpPr>
        <p:spPr/>
        <p:txBody>
          <a:bodyPr/>
          <a:lstStyle/>
          <a:p>
            <a:fld id="{9B713C08-0EA4-49A0-A33A-0D993D35CAFD}" type="datetimeFigureOut">
              <a:rPr lang="en-GB" smtClean="0"/>
              <a:t>01/07/2026</a:t>
            </a:fld>
            <a:endParaRPr lang="en-GB"/>
          </a:p>
        </p:txBody>
      </p:sp>
      <p:sp>
        <p:nvSpPr>
          <p:cNvPr id="6" name="Footer Placeholder 5">
            <a:extLst>
              <a:ext uri="{FF2B5EF4-FFF2-40B4-BE49-F238E27FC236}">
                <a16:creationId xmlns:a16="http://schemas.microsoft.com/office/drawing/2014/main" id="{FEF8BE0A-CFFD-747A-6D20-C3EBC43B341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6124055-8E31-EFC8-50CB-DAE9629B70AE}"/>
              </a:ext>
            </a:extLst>
          </p:cNvPr>
          <p:cNvSpPr>
            <a:spLocks noGrp="1"/>
          </p:cNvSpPr>
          <p:nvPr>
            <p:ph type="sldNum" sz="quarter" idx="12"/>
          </p:nvPr>
        </p:nvSpPr>
        <p:spPr/>
        <p:txBody>
          <a:bodyPr/>
          <a:lstStyle/>
          <a:p>
            <a:fld id="{BA226C1F-B124-41CB-A503-92DC833038BF}" type="slidenum">
              <a:rPr lang="en-GB" smtClean="0"/>
              <a:t>‹#›</a:t>
            </a:fld>
            <a:endParaRPr lang="en-GB"/>
          </a:p>
        </p:txBody>
      </p:sp>
    </p:spTree>
    <p:extLst>
      <p:ext uri="{BB962C8B-B14F-4D97-AF65-F5344CB8AC3E}">
        <p14:creationId xmlns:p14="http://schemas.microsoft.com/office/powerpoint/2010/main" val="1263808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6C994-BA31-1079-2538-F861A482DD56}"/>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D261BE51-A5DA-FD37-B736-078AA7C728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363F1A5-AEE5-C882-FD32-1ECA1C2F826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10B8302A-4655-2E9D-5E74-4BFCCF39AB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3B00F70-B318-E748-BFDB-524540A10D9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71BD72A3-F695-0272-42CC-4F455A5D0FC4}"/>
              </a:ext>
            </a:extLst>
          </p:cNvPr>
          <p:cNvSpPr>
            <a:spLocks noGrp="1"/>
          </p:cNvSpPr>
          <p:nvPr>
            <p:ph type="dt" sz="half" idx="10"/>
          </p:nvPr>
        </p:nvSpPr>
        <p:spPr/>
        <p:txBody>
          <a:bodyPr/>
          <a:lstStyle/>
          <a:p>
            <a:fld id="{9B713C08-0EA4-49A0-A33A-0D993D35CAFD}" type="datetimeFigureOut">
              <a:rPr lang="en-GB" smtClean="0"/>
              <a:t>01/07/2026</a:t>
            </a:fld>
            <a:endParaRPr lang="en-GB"/>
          </a:p>
        </p:txBody>
      </p:sp>
      <p:sp>
        <p:nvSpPr>
          <p:cNvPr id="8" name="Footer Placeholder 7">
            <a:extLst>
              <a:ext uri="{FF2B5EF4-FFF2-40B4-BE49-F238E27FC236}">
                <a16:creationId xmlns:a16="http://schemas.microsoft.com/office/drawing/2014/main" id="{C7F7D759-BECC-BB29-A775-BECA6EB478F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068E523-C6D7-AA47-77E6-94AD334A76B6}"/>
              </a:ext>
            </a:extLst>
          </p:cNvPr>
          <p:cNvSpPr>
            <a:spLocks noGrp="1"/>
          </p:cNvSpPr>
          <p:nvPr>
            <p:ph type="sldNum" sz="quarter" idx="12"/>
          </p:nvPr>
        </p:nvSpPr>
        <p:spPr/>
        <p:txBody>
          <a:bodyPr/>
          <a:lstStyle/>
          <a:p>
            <a:fld id="{BA226C1F-B124-41CB-A503-92DC833038BF}" type="slidenum">
              <a:rPr lang="en-GB" smtClean="0"/>
              <a:t>‹#›</a:t>
            </a:fld>
            <a:endParaRPr lang="en-GB"/>
          </a:p>
        </p:txBody>
      </p:sp>
    </p:spTree>
    <p:extLst>
      <p:ext uri="{BB962C8B-B14F-4D97-AF65-F5344CB8AC3E}">
        <p14:creationId xmlns:p14="http://schemas.microsoft.com/office/powerpoint/2010/main" val="3825121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8E5D9-D1F4-4E4D-036D-FCFDDA8C9C24}"/>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A92F9F02-4583-D705-ABDC-EFEC9C5503E2}"/>
              </a:ext>
            </a:extLst>
          </p:cNvPr>
          <p:cNvSpPr>
            <a:spLocks noGrp="1"/>
          </p:cNvSpPr>
          <p:nvPr>
            <p:ph type="dt" sz="half" idx="10"/>
          </p:nvPr>
        </p:nvSpPr>
        <p:spPr/>
        <p:txBody>
          <a:bodyPr/>
          <a:lstStyle/>
          <a:p>
            <a:fld id="{9B713C08-0EA4-49A0-A33A-0D993D35CAFD}" type="datetimeFigureOut">
              <a:rPr lang="en-GB" smtClean="0"/>
              <a:t>01/07/2026</a:t>
            </a:fld>
            <a:endParaRPr lang="en-GB"/>
          </a:p>
        </p:txBody>
      </p:sp>
      <p:sp>
        <p:nvSpPr>
          <p:cNvPr id="4" name="Footer Placeholder 3">
            <a:extLst>
              <a:ext uri="{FF2B5EF4-FFF2-40B4-BE49-F238E27FC236}">
                <a16:creationId xmlns:a16="http://schemas.microsoft.com/office/drawing/2014/main" id="{E7639AB5-6B25-1C95-C727-01A8BF0059C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4F7621A-7D9C-5DF7-5B41-F8856E151232}"/>
              </a:ext>
            </a:extLst>
          </p:cNvPr>
          <p:cNvSpPr>
            <a:spLocks noGrp="1"/>
          </p:cNvSpPr>
          <p:nvPr>
            <p:ph type="sldNum" sz="quarter" idx="12"/>
          </p:nvPr>
        </p:nvSpPr>
        <p:spPr/>
        <p:txBody>
          <a:bodyPr/>
          <a:lstStyle/>
          <a:p>
            <a:fld id="{BA226C1F-B124-41CB-A503-92DC833038BF}" type="slidenum">
              <a:rPr lang="en-GB" smtClean="0"/>
              <a:t>‹#›</a:t>
            </a:fld>
            <a:endParaRPr lang="en-GB"/>
          </a:p>
        </p:txBody>
      </p:sp>
    </p:spTree>
    <p:extLst>
      <p:ext uri="{BB962C8B-B14F-4D97-AF65-F5344CB8AC3E}">
        <p14:creationId xmlns:p14="http://schemas.microsoft.com/office/powerpoint/2010/main" val="332408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016B30A-5FC3-000C-5A56-215CD4692AF2}"/>
              </a:ext>
            </a:extLst>
          </p:cNvPr>
          <p:cNvSpPr>
            <a:spLocks noGrp="1"/>
          </p:cNvSpPr>
          <p:nvPr>
            <p:ph type="dt" sz="half" idx="10"/>
          </p:nvPr>
        </p:nvSpPr>
        <p:spPr/>
        <p:txBody>
          <a:bodyPr/>
          <a:lstStyle/>
          <a:p>
            <a:fld id="{9B713C08-0EA4-49A0-A33A-0D993D35CAFD}" type="datetimeFigureOut">
              <a:rPr lang="en-GB" smtClean="0"/>
              <a:t>01/07/2026</a:t>
            </a:fld>
            <a:endParaRPr lang="en-GB"/>
          </a:p>
        </p:txBody>
      </p:sp>
      <p:sp>
        <p:nvSpPr>
          <p:cNvPr id="3" name="Footer Placeholder 2">
            <a:extLst>
              <a:ext uri="{FF2B5EF4-FFF2-40B4-BE49-F238E27FC236}">
                <a16:creationId xmlns:a16="http://schemas.microsoft.com/office/drawing/2014/main" id="{96F8167D-F708-238F-430F-63A83D132E6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547C540-9BE3-3C25-CCD0-8549C9AE9474}"/>
              </a:ext>
            </a:extLst>
          </p:cNvPr>
          <p:cNvSpPr>
            <a:spLocks noGrp="1"/>
          </p:cNvSpPr>
          <p:nvPr>
            <p:ph type="sldNum" sz="quarter" idx="12"/>
          </p:nvPr>
        </p:nvSpPr>
        <p:spPr/>
        <p:txBody>
          <a:bodyPr/>
          <a:lstStyle/>
          <a:p>
            <a:fld id="{BA226C1F-B124-41CB-A503-92DC833038BF}" type="slidenum">
              <a:rPr lang="en-GB" smtClean="0"/>
              <a:t>‹#›</a:t>
            </a:fld>
            <a:endParaRPr lang="en-GB"/>
          </a:p>
        </p:txBody>
      </p:sp>
    </p:spTree>
    <p:extLst>
      <p:ext uri="{BB962C8B-B14F-4D97-AF65-F5344CB8AC3E}">
        <p14:creationId xmlns:p14="http://schemas.microsoft.com/office/powerpoint/2010/main" val="519947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5341B-2EC1-C170-ACAE-4328E6EAA2C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F92A1453-6EB7-1238-DA9E-7C11EE66EB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677189EB-A34F-7438-C0FF-9976739993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1BD5504-1D7E-B86C-4E0D-439CA29AB898}"/>
              </a:ext>
            </a:extLst>
          </p:cNvPr>
          <p:cNvSpPr>
            <a:spLocks noGrp="1"/>
          </p:cNvSpPr>
          <p:nvPr>
            <p:ph type="dt" sz="half" idx="10"/>
          </p:nvPr>
        </p:nvSpPr>
        <p:spPr/>
        <p:txBody>
          <a:bodyPr/>
          <a:lstStyle/>
          <a:p>
            <a:fld id="{9B713C08-0EA4-49A0-A33A-0D993D35CAFD}" type="datetimeFigureOut">
              <a:rPr lang="en-GB" smtClean="0"/>
              <a:t>01/07/2026</a:t>
            </a:fld>
            <a:endParaRPr lang="en-GB"/>
          </a:p>
        </p:txBody>
      </p:sp>
      <p:sp>
        <p:nvSpPr>
          <p:cNvPr id="6" name="Footer Placeholder 5">
            <a:extLst>
              <a:ext uri="{FF2B5EF4-FFF2-40B4-BE49-F238E27FC236}">
                <a16:creationId xmlns:a16="http://schemas.microsoft.com/office/drawing/2014/main" id="{13EB43AF-943B-2DDE-4C50-87C69702DCE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ECA1C80-E101-05AA-548E-1AF498FDFF61}"/>
              </a:ext>
            </a:extLst>
          </p:cNvPr>
          <p:cNvSpPr>
            <a:spLocks noGrp="1"/>
          </p:cNvSpPr>
          <p:nvPr>
            <p:ph type="sldNum" sz="quarter" idx="12"/>
          </p:nvPr>
        </p:nvSpPr>
        <p:spPr/>
        <p:txBody>
          <a:bodyPr/>
          <a:lstStyle/>
          <a:p>
            <a:fld id="{BA226C1F-B124-41CB-A503-92DC833038BF}" type="slidenum">
              <a:rPr lang="en-GB" smtClean="0"/>
              <a:t>‹#›</a:t>
            </a:fld>
            <a:endParaRPr lang="en-GB"/>
          </a:p>
        </p:txBody>
      </p:sp>
    </p:spTree>
    <p:extLst>
      <p:ext uri="{BB962C8B-B14F-4D97-AF65-F5344CB8AC3E}">
        <p14:creationId xmlns:p14="http://schemas.microsoft.com/office/powerpoint/2010/main" val="213923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019FF-345B-8880-CFD4-817629B1C9A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F6F759B1-BEA9-95E8-A752-15B2290F7D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3A8E78E-0E29-AC84-B90E-11C4801C49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CAA1628-8057-D1F4-B007-8BDBBB9FC67E}"/>
              </a:ext>
            </a:extLst>
          </p:cNvPr>
          <p:cNvSpPr>
            <a:spLocks noGrp="1"/>
          </p:cNvSpPr>
          <p:nvPr>
            <p:ph type="dt" sz="half" idx="10"/>
          </p:nvPr>
        </p:nvSpPr>
        <p:spPr/>
        <p:txBody>
          <a:bodyPr/>
          <a:lstStyle/>
          <a:p>
            <a:fld id="{9B713C08-0EA4-49A0-A33A-0D993D35CAFD}" type="datetimeFigureOut">
              <a:rPr lang="en-GB" smtClean="0"/>
              <a:t>01/07/2026</a:t>
            </a:fld>
            <a:endParaRPr lang="en-GB"/>
          </a:p>
        </p:txBody>
      </p:sp>
      <p:sp>
        <p:nvSpPr>
          <p:cNvPr id="6" name="Footer Placeholder 5">
            <a:extLst>
              <a:ext uri="{FF2B5EF4-FFF2-40B4-BE49-F238E27FC236}">
                <a16:creationId xmlns:a16="http://schemas.microsoft.com/office/drawing/2014/main" id="{F1590E69-62E9-C098-3E7A-C8F5B87F577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B6763F6-3323-1DFB-18A5-FDCD5118BA93}"/>
              </a:ext>
            </a:extLst>
          </p:cNvPr>
          <p:cNvSpPr>
            <a:spLocks noGrp="1"/>
          </p:cNvSpPr>
          <p:nvPr>
            <p:ph type="sldNum" sz="quarter" idx="12"/>
          </p:nvPr>
        </p:nvSpPr>
        <p:spPr/>
        <p:txBody>
          <a:bodyPr/>
          <a:lstStyle/>
          <a:p>
            <a:fld id="{BA226C1F-B124-41CB-A503-92DC833038BF}" type="slidenum">
              <a:rPr lang="en-GB" smtClean="0"/>
              <a:t>‹#›</a:t>
            </a:fld>
            <a:endParaRPr lang="en-GB"/>
          </a:p>
        </p:txBody>
      </p:sp>
    </p:spTree>
    <p:extLst>
      <p:ext uri="{BB962C8B-B14F-4D97-AF65-F5344CB8AC3E}">
        <p14:creationId xmlns:p14="http://schemas.microsoft.com/office/powerpoint/2010/main" val="1875340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DE6865E-B75C-CC84-432B-69000CE8E3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78190C21-B9C5-FFC4-0269-61E02EFDF4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C1FA355-9665-6E6C-26C4-6764491351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B713C08-0EA4-49A0-A33A-0D993D35CAFD}" type="datetimeFigureOut">
              <a:rPr lang="en-GB" smtClean="0"/>
              <a:t>01/07/2026</a:t>
            </a:fld>
            <a:endParaRPr lang="en-GB"/>
          </a:p>
        </p:txBody>
      </p:sp>
      <p:sp>
        <p:nvSpPr>
          <p:cNvPr id="5" name="Footer Placeholder 4">
            <a:extLst>
              <a:ext uri="{FF2B5EF4-FFF2-40B4-BE49-F238E27FC236}">
                <a16:creationId xmlns:a16="http://schemas.microsoft.com/office/drawing/2014/main" id="{3D1BC16F-617E-A776-428A-454F19CD0B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FD32A808-7FDC-0637-5DFE-4BA5B58B551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A226C1F-B124-41CB-A503-92DC833038BF}" type="slidenum">
              <a:rPr lang="en-GB" smtClean="0"/>
              <a:t>‹#›</a:t>
            </a:fld>
            <a:endParaRPr lang="en-GB"/>
          </a:p>
        </p:txBody>
      </p:sp>
    </p:spTree>
    <p:extLst>
      <p:ext uri="{BB962C8B-B14F-4D97-AF65-F5344CB8AC3E}">
        <p14:creationId xmlns:p14="http://schemas.microsoft.com/office/powerpoint/2010/main" val="29048011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05EC2-7E71-DADB-16FC-23018CB61875}"/>
              </a:ext>
            </a:extLst>
          </p:cNvPr>
          <p:cNvSpPr>
            <a:spLocks noGrp="1"/>
          </p:cNvSpPr>
          <p:nvPr>
            <p:ph type="ctrTitle"/>
          </p:nvPr>
        </p:nvSpPr>
        <p:spPr>
          <a:xfrm>
            <a:off x="1524000" y="1684338"/>
            <a:ext cx="9144000" cy="2387600"/>
          </a:xfrm>
        </p:spPr>
        <p:txBody>
          <a:bodyPr>
            <a:normAutofit fontScale="90000"/>
          </a:bodyPr>
          <a:lstStyle/>
          <a:p>
            <a:r>
              <a:rPr lang="en-GB" sz="4900" i="1" dirty="0"/>
              <a:t>Bloomsbury Teacher Guide: Macbeth</a:t>
            </a:r>
            <a:br>
              <a:rPr lang="en-GB" sz="4900" i="1" dirty="0"/>
            </a:br>
            <a:br>
              <a:rPr lang="en-GB" i="1" dirty="0"/>
            </a:br>
            <a:r>
              <a:rPr lang="en-GB" b="1" dirty="0"/>
              <a:t>Teaching and Learning Strategies: Triplet Discussions</a:t>
            </a:r>
            <a:endParaRPr lang="en-GB" b="1" i="1" dirty="0"/>
          </a:p>
        </p:txBody>
      </p:sp>
      <p:sp>
        <p:nvSpPr>
          <p:cNvPr id="3" name="Subtitle 2">
            <a:extLst>
              <a:ext uri="{FF2B5EF4-FFF2-40B4-BE49-F238E27FC236}">
                <a16:creationId xmlns:a16="http://schemas.microsoft.com/office/drawing/2014/main" id="{F0FE2236-A1F8-14D3-7BC5-B65E3996CD1F}"/>
              </a:ext>
            </a:extLst>
          </p:cNvPr>
          <p:cNvSpPr>
            <a:spLocks noGrp="1"/>
          </p:cNvSpPr>
          <p:nvPr>
            <p:ph type="subTitle" idx="1"/>
          </p:nvPr>
        </p:nvSpPr>
        <p:spPr>
          <a:xfrm>
            <a:off x="1524000" y="4411663"/>
            <a:ext cx="9144000" cy="1655762"/>
          </a:xfrm>
        </p:spPr>
        <p:txBody>
          <a:bodyPr/>
          <a:lstStyle/>
          <a:p>
            <a:r>
              <a:rPr lang="en-GB" dirty="0"/>
              <a:t>Amy Smith</a:t>
            </a:r>
          </a:p>
        </p:txBody>
      </p:sp>
      <p:pic>
        <p:nvPicPr>
          <p:cNvPr id="6" name="Audio 5">
            <a:hlinkClick r:id="" action="ppaction://media"/>
            <a:extLst>
              <a:ext uri="{FF2B5EF4-FFF2-40B4-BE49-F238E27FC236}">
                <a16:creationId xmlns:a16="http://schemas.microsoft.com/office/drawing/2014/main" id="{341F7884-1B02-4586-E9C1-854353EF900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228613838"/>
      </p:ext>
    </p:extLst>
  </p:cSld>
  <p:clrMapOvr>
    <a:masterClrMapping/>
  </p:clrMapOvr>
  <mc:AlternateContent xmlns:mc="http://schemas.openxmlformats.org/markup-compatibility/2006" xmlns:p14="http://schemas.microsoft.com/office/powerpoint/2010/main">
    <mc:Choice Requires="p14">
      <p:transition spd="slow" p14:dur="2000" advTm="78422"/>
    </mc:Choice>
    <mc:Fallback xmlns="">
      <p:transition spd="slow" advTm="784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1C8BE-E231-C1D8-A3FE-25ECD7F1DF24}"/>
              </a:ext>
            </a:extLst>
          </p:cNvPr>
          <p:cNvSpPr>
            <a:spLocks noGrp="1"/>
          </p:cNvSpPr>
          <p:nvPr>
            <p:ph type="title"/>
          </p:nvPr>
        </p:nvSpPr>
        <p:spPr/>
        <p:txBody>
          <a:bodyPr/>
          <a:lstStyle/>
          <a:p>
            <a:r>
              <a:rPr lang="en-GB" b="1" dirty="0"/>
              <a:t>Oracy in the Classroom</a:t>
            </a:r>
          </a:p>
        </p:txBody>
      </p:sp>
      <p:sp>
        <p:nvSpPr>
          <p:cNvPr id="3" name="Content Placeholder 2">
            <a:extLst>
              <a:ext uri="{FF2B5EF4-FFF2-40B4-BE49-F238E27FC236}">
                <a16:creationId xmlns:a16="http://schemas.microsoft.com/office/drawing/2014/main" id="{0148130C-7466-38C7-E859-0CFCA14EA1B5}"/>
              </a:ext>
            </a:extLst>
          </p:cNvPr>
          <p:cNvSpPr>
            <a:spLocks noGrp="1"/>
          </p:cNvSpPr>
          <p:nvPr>
            <p:ph idx="1"/>
          </p:nvPr>
        </p:nvSpPr>
        <p:spPr/>
        <p:txBody>
          <a:bodyPr/>
          <a:lstStyle/>
          <a:p>
            <a:r>
              <a:rPr lang="en-GB" dirty="0"/>
              <a:t>Voice 21 Oracy Framework</a:t>
            </a:r>
          </a:p>
          <a:p>
            <a:r>
              <a:rPr lang="en-GB" dirty="0"/>
              <a:t>Builds students’ confidence and engagement</a:t>
            </a:r>
          </a:p>
          <a:p>
            <a:r>
              <a:rPr lang="en-GB" dirty="0"/>
              <a:t>Allows them to rehearse ideas before writing</a:t>
            </a:r>
          </a:p>
          <a:p>
            <a:r>
              <a:rPr lang="en-GB" dirty="0"/>
              <a:t>Prepares them for the world beyond school</a:t>
            </a:r>
          </a:p>
        </p:txBody>
      </p:sp>
      <p:pic>
        <p:nvPicPr>
          <p:cNvPr id="6" name="Audio 5">
            <a:hlinkClick r:id="" action="ppaction://media"/>
            <a:extLst>
              <a:ext uri="{FF2B5EF4-FFF2-40B4-BE49-F238E27FC236}">
                <a16:creationId xmlns:a16="http://schemas.microsoft.com/office/drawing/2014/main" id="{D6A22487-2040-DDB7-25D7-6A2542D29822}"/>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831148920"/>
      </p:ext>
    </p:extLst>
  </p:cSld>
  <p:clrMapOvr>
    <a:masterClrMapping/>
  </p:clrMapOvr>
  <mc:AlternateContent xmlns:mc="http://schemas.openxmlformats.org/markup-compatibility/2006" xmlns:p14="http://schemas.microsoft.com/office/powerpoint/2010/main">
    <mc:Choice Requires="p14">
      <p:transition spd="slow" p14:dur="2000" advTm="101560"/>
    </mc:Choice>
    <mc:Fallback xmlns="">
      <p:transition spd="slow" advTm="1015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72DE5-2A36-468B-B9C9-A419DB039E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FC8782-2466-5207-61D0-DD9D6414BDC8}"/>
              </a:ext>
            </a:extLst>
          </p:cNvPr>
          <p:cNvSpPr>
            <a:spLocks noGrp="1"/>
          </p:cNvSpPr>
          <p:nvPr>
            <p:ph type="title"/>
          </p:nvPr>
        </p:nvSpPr>
        <p:spPr/>
        <p:txBody>
          <a:bodyPr/>
          <a:lstStyle/>
          <a:p>
            <a:r>
              <a:rPr lang="en-GB" b="1" dirty="0"/>
              <a:t>Oracy in the Classroom: Top Tips</a:t>
            </a:r>
          </a:p>
        </p:txBody>
      </p:sp>
      <p:sp>
        <p:nvSpPr>
          <p:cNvPr id="3" name="Content Placeholder 2">
            <a:extLst>
              <a:ext uri="{FF2B5EF4-FFF2-40B4-BE49-F238E27FC236}">
                <a16:creationId xmlns:a16="http://schemas.microsoft.com/office/drawing/2014/main" id="{986661C2-62AE-2265-767F-14106F0730F4}"/>
              </a:ext>
            </a:extLst>
          </p:cNvPr>
          <p:cNvSpPr>
            <a:spLocks noGrp="1"/>
          </p:cNvSpPr>
          <p:nvPr>
            <p:ph idx="1"/>
          </p:nvPr>
        </p:nvSpPr>
        <p:spPr/>
        <p:txBody>
          <a:bodyPr/>
          <a:lstStyle/>
          <a:p>
            <a:r>
              <a:rPr lang="en-GB" dirty="0"/>
              <a:t>Use a timer: keep it snappy and focussed</a:t>
            </a:r>
          </a:p>
          <a:p>
            <a:r>
              <a:rPr lang="en-GB" dirty="0"/>
              <a:t>Give students clear parameters: </a:t>
            </a:r>
          </a:p>
          <a:p>
            <a:pPr lvl="1"/>
            <a:r>
              <a:rPr lang="en-GB" dirty="0"/>
              <a:t>What are they discussing?</a:t>
            </a:r>
          </a:p>
          <a:p>
            <a:pPr lvl="1"/>
            <a:r>
              <a:rPr lang="en-GB" dirty="0"/>
              <a:t>What should the outcome of the discussion look like?</a:t>
            </a:r>
          </a:p>
          <a:p>
            <a:pPr lvl="1"/>
            <a:r>
              <a:rPr lang="en-GB" dirty="0"/>
              <a:t>Where will they find the information they need?</a:t>
            </a:r>
          </a:p>
          <a:p>
            <a:pPr lvl="1"/>
            <a:r>
              <a:rPr lang="en-GB" dirty="0"/>
              <a:t>Who should take which role in the discussion?</a:t>
            </a:r>
          </a:p>
          <a:p>
            <a:pPr lvl="1"/>
            <a:r>
              <a:rPr lang="en-GB" dirty="0"/>
              <a:t>How long do they have?</a:t>
            </a:r>
          </a:p>
          <a:p>
            <a:r>
              <a:rPr lang="en-GB" dirty="0"/>
              <a:t>Provide sentence starters where necessary</a:t>
            </a:r>
          </a:p>
          <a:p>
            <a:r>
              <a:rPr lang="en-GB" dirty="0"/>
              <a:t>Circulate the classroom, prompting and supporting students</a:t>
            </a:r>
          </a:p>
        </p:txBody>
      </p:sp>
      <p:pic>
        <p:nvPicPr>
          <p:cNvPr id="5" name="Audio 4">
            <a:hlinkClick r:id="" action="ppaction://media"/>
            <a:extLst>
              <a:ext uri="{FF2B5EF4-FFF2-40B4-BE49-F238E27FC236}">
                <a16:creationId xmlns:a16="http://schemas.microsoft.com/office/drawing/2014/main" id="{E8045121-C894-DAFE-B487-BC012E6B4DB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226361653"/>
      </p:ext>
    </p:extLst>
  </p:cSld>
  <p:clrMapOvr>
    <a:masterClrMapping/>
  </p:clrMapOvr>
  <mc:AlternateContent xmlns:mc="http://schemas.openxmlformats.org/markup-compatibility/2006" xmlns:p14="http://schemas.microsoft.com/office/powerpoint/2010/main">
    <mc:Choice Requires="p14">
      <p:transition spd="slow" p14:dur="2000" advTm="140790"/>
    </mc:Choice>
    <mc:Fallback xmlns="">
      <p:transition spd="slow" advTm="1407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F65F9-4821-210B-DDEC-B6EF6CF6D5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900064-148C-1559-BA4F-497F0EBCBD47}"/>
              </a:ext>
            </a:extLst>
          </p:cNvPr>
          <p:cNvSpPr>
            <a:spLocks noGrp="1"/>
          </p:cNvSpPr>
          <p:nvPr>
            <p:ph type="title"/>
          </p:nvPr>
        </p:nvSpPr>
        <p:spPr/>
        <p:txBody>
          <a:bodyPr/>
          <a:lstStyle/>
          <a:p>
            <a:r>
              <a:rPr lang="en-GB" b="1" dirty="0"/>
              <a:t>Oracy in the Classroom: Allocating Roles</a:t>
            </a:r>
          </a:p>
        </p:txBody>
      </p:sp>
      <p:sp>
        <p:nvSpPr>
          <p:cNvPr id="3" name="Content Placeholder 2">
            <a:extLst>
              <a:ext uri="{FF2B5EF4-FFF2-40B4-BE49-F238E27FC236}">
                <a16:creationId xmlns:a16="http://schemas.microsoft.com/office/drawing/2014/main" id="{CD086D26-39C3-C7AF-0ACF-3CE64946B4D2}"/>
              </a:ext>
            </a:extLst>
          </p:cNvPr>
          <p:cNvSpPr>
            <a:spLocks noGrp="1"/>
          </p:cNvSpPr>
          <p:nvPr>
            <p:ph idx="1"/>
          </p:nvPr>
        </p:nvSpPr>
        <p:spPr/>
        <p:txBody>
          <a:bodyPr/>
          <a:lstStyle/>
          <a:p>
            <a:r>
              <a:rPr lang="en-GB" dirty="0"/>
              <a:t>Change it up so that students practice different roles</a:t>
            </a:r>
          </a:p>
          <a:p>
            <a:r>
              <a:rPr lang="en-GB" dirty="0"/>
              <a:t>Challenge students to take on role B – often the counterargument or adding an additional idea</a:t>
            </a:r>
          </a:p>
          <a:p>
            <a:r>
              <a:rPr lang="en-GB" dirty="0"/>
              <a:t>Carefully consider who to choose for role C (the summariser)</a:t>
            </a:r>
          </a:p>
        </p:txBody>
      </p:sp>
      <p:pic>
        <p:nvPicPr>
          <p:cNvPr id="5" name="Audio 4">
            <a:hlinkClick r:id="" action="ppaction://media"/>
            <a:extLst>
              <a:ext uri="{FF2B5EF4-FFF2-40B4-BE49-F238E27FC236}">
                <a16:creationId xmlns:a16="http://schemas.microsoft.com/office/drawing/2014/main" id="{C612F2E6-3C05-430A-2117-9C755297158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259475272"/>
      </p:ext>
    </p:extLst>
  </p:cSld>
  <p:clrMapOvr>
    <a:masterClrMapping/>
  </p:clrMapOvr>
  <mc:AlternateContent xmlns:mc="http://schemas.openxmlformats.org/markup-compatibility/2006" xmlns:p14="http://schemas.microsoft.com/office/powerpoint/2010/main">
    <mc:Choice Requires="p14">
      <p:transition spd="slow" p14:dur="2000" advTm="111288"/>
    </mc:Choice>
    <mc:Fallback xmlns="">
      <p:transition spd="slow" advTm="1112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23BD0-10DA-2DEF-EAC8-457DA7F679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B35689-3585-D613-6469-F77BED21841D}"/>
              </a:ext>
            </a:extLst>
          </p:cNvPr>
          <p:cNvSpPr>
            <a:spLocks noGrp="1"/>
          </p:cNvSpPr>
          <p:nvPr>
            <p:ph type="title"/>
          </p:nvPr>
        </p:nvSpPr>
        <p:spPr>
          <a:xfrm>
            <a:off x="161924" y="184150"/>
            <a:ext cx="9324975" cy="720725"/>
          </a:xfrm>
        </p:spPr>
        <p:txBody>
          <a:bodyPr>
            <a:normAutofit/>
          </a:bodyPr>
          <a:lstStyle/>
          <a:p>
            <a:r>
              <a:rPr lang="en-GB" b="1" dirty="0"/>
              <a:t>Triplet discussion</a:t>
            </a:r>
          </a:p>
        </p:txBody>
      </p:sp>
      <p:graphicFrame>
        <p:nvGraphicFramePr>
          <p:cNvPr id="7" name="Table 6">
            <a:extLst>
              <a:ext uri="{FF2B5EF4-FFF2-40B4-BE49-F238E27FC236}">
                <a16:creationId xmlns:a16="http://schemas.microsoft.com/office/drawing/2014/main" id="{1386305E-786C-0166-950D-ADD342E531CE}"/>
              </a:ext>
            </a:extLst>
          </p:cNvPr>
          <p:cNvGraphicFramePr>
            <a:graphicFrameLocks noGrp="1"/>
          </p:cNvGraphicFramePr>
          <p:nvPr/>
        </p:nvGraphicFramePr>
        <p:xfrm>
          <a:off x="260349" y="904874"/>
          <a:ext cx="11598276" cy="5676902"/>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38451">
                <a:tc>
                  <a:txBody>
                    <a:bodyPr/>
                    <a:lstStyle/>
                    <a:p>
                      <a:pPr marL="0" indent="0">
                        <a:buNone/>
                      </a:pPr>
                      <a:r>
                        <a:rPr lang="en-GB" sz="2000" dirty="0">
                          <a:solidFill>
                            <a:schemeClr val="tx1"/>
                          </a:solidFill>
                        </a:rPr>
                        <a:t>Where does Shakespeare use dramatic irony, and why?</a:t>
                      </a:r>
                      <a:endParaRPr lang="en-GB"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a:t>
                      </a:r>
                      <a:r>
                        <a:rPr lang="en-GB" sz="2000" dirty="0">
                          <a:solidFill>
                            <a:schemeClr val="tx1"/>
                          </a:solidFill>
                        </a:rPr>
                        <a:t>Identify where Shakespeare uses dramatic irony, providing precise evidence.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Shakespeare uses dramatic irony when…</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example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384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Explain why Shakespeare uses dramatic irony.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Shakespeare uses dramatic irony to…</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reason is…</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a:t>
                      </a:r>
                    </a:p>
                    <a:p>
                      <a:pPr marL="285750" indent="-285750">
                        <a:buFontTx/>
                        <a:buChar char="-"/>
                      </a:pPr>
                      <a:r>
                        <a:rPr lang="en-GB" sz="2000" b="0" dirty="0">
                          <a:solidFill>
                            <a:schemeClr val="tx1"/>
                          </a:solidFill>
                        </a:rPr>
                        <a:t>Overall, our examples of dramatic irony are…</a:t>
                      </a:r>
                    </a:p>
                    <a:p>
                      <a:pPr marL="285750" indent="-285750">
                        <a:buFontTx/>
                        <a:buChar char="-"/>
                      </a:pPr>
                      <a:r>
                        <a:rPr lang="en-GB" sz="2000" b="0" dirty="0">
                          <a:solidFill>
                            <a:schemeClr val="tx1"/>
                          </a:solidFill>
                        </a:rPr>
                        <a:t>Shakespeare uses this method to…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pic>
        <p:nvPicPr>
          <p:cNvPr id="4" name="Audio 3">
            <a:hlinkClick r:id="" action="ppaction://media"/>
            <a:extLst>
              <a:ext uri="{FF2B5EF4-FFF2-40B4-BE49-F238E27FC236}">
                <a16:creationId xmlns:a16="http://schemas.microsoft.com/office/drawing/2014/main" id="{C56EAE75-BCB8-C09F-8F96-2196AB55D54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077418379"/>
      </p:ext>
    </p:extLst>
  </p:cSld>
  <p:clrMapOvr>
    <a:masterClrMapping/>
  </p:clrMapOvr>
  <mc:AlternateContent xmlns:mc="http://schemas.openxmlformats.org/markup-compatibility/2006" xmlns:p14="http://schemas.microsoft.com/office/powerpoint/2010/main">
    <mc:Choice Requires="p14">
      <p:transition spd="slow" p14:dur="2000" advTm="53289"/>
    </mc:Choice>
    <mc:Fallback xmlns="">
      <p:transition spd="slow" advTm="532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AD0BD-36F6-0E34-5CC2-2ECBB55955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AFA85B-42CE-3418-BBD8-1879692E06E2}"/>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BFCB598B-F5A8-8DFA-5D12-7847E3C60CB9}"/>
              </a:ext>
            </a:extLst>
          </p:cNvPr>
          <p:cNvSpPr txBox="1"/>
          <p:nvPr/>
        </p:nvSpPr>
        <p:spPr>
          <a:xfrm>
            <a:off x="259556" y="904875"/>
            <a:ext cx="5836444" cy="5663089"/>
          </a:xfrm>
          <a:prstGeom prst="rect">
            <a:avLst/>
          </a:prstGeom>
          <a:noFill/>
        </p:spPr>
        <p:txBody>
          <a:bodyPr wrap="square">
            <a:spAutoFit/>
          </a:bodyPr>
          <a:lstStyle/>
          <a:p>
            <a:r>
              <a:rPr lang="en-GB" sz="2000" b="1" dirty="0"/>
              <a:t>Model answer: </a:t>
            </a:r>
          </a:p>
          <a:p>
            <a:r>
              <a:rPr lang="en-GB" dirty="0"/>
              <a:t>Shakespeare uses dramatic irony in Act One Scene Three. In the previous scene, Duncan granted the title of Thane of Cawdor to Macbeth. Yet Macbeth does not discover this until after the Witches give their prophecies. Shakespeare organises the events in this order to emphasise how the Witches manipulate the truth, presenting elements of it rather than revealing everything. We will explore the Witches’ use of equivocation further in Chapter 15. </a:t>
            </a:r>
          </a:p>
          <a:p>
            <a:endParaRPr lang="en-GB" dirty="0"/>
          </a:p>
          <a:p>
            <a:r>
              <a:rPr lang="en-GB" dirty="0"/>
              <a:t>Shakespeare includes another example of dramatic irony in Act One Scene Four, when Duncan explains the challenge of finding the ‘mind’s construction’ in the face. Ironically, Shakespeare’s emphasis on Duncan’s enthusiastic welcome of his ‘worthiest cousin’ confirms this, as Macbeth’s façade of loyalty is already concealing his ‘black and deep desires’. Here, the dramatic irony highlights the theme of appearance and reality and acts as a warning against being overly trusting.</a:t>
            </a:r>
          </a:p>
        </p:txBody>
      </p:sp>
      <p:sp>
        <p:nvSpPr>
          <p:cNvPr id="5" name="Rectangle 4">
            <a:extLst>
              <a:ext uri="{FF2B5EF4-FFF2-40B4-BE49-F238E27FC236}">
                <a16:creationId xmlns:a16="http://schemas.microsoft.com/office/drawing/2014/main" id="{23C78242-53E7-8032-3699-727C17E35211}"/>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4 bullet points:</a:t>
            </a:r>
          </a:p>
          <a:p>
            <a:endParaRPr lang="en-GB" dirty="0"/>
          </a:p>
          <a:p>
            <a:r>
              <a:rPr lang="en-GB" dirty="0"/>
              <a:t>-</a:t>
            </a:r>
          </a:p>
          <a:p>
            <a:endParaRPr lang="en-GB" dirty="0"/>
          </a:p>
          <a:p>
            <a:endParaRPr lang="en-GB" dirty="0"/>
          </a:p>
          <a:p>
            <a:r>
              <a:rPr lang="en-GB" dirty="0"/>
              <a:t>-</a:t>
            </a:r>
          </a:p>
          <a:p>
            <a:endParaRPr lang="en-GB" dirty="0"/>
          </a:p>
          <a:p>
            <a:endParaRPr lang="en-GB" dirty="0"/>
          </a:p>
          <a:p>
            <a:r>
              <a:rPr lang="en-GB" dirty="0"/>
              <a:t>-</a:t>
            </a:r>
          </a:p>
          <a:p>
            <a:endParaRPr lang="en-GB" dirty="0"/>
          </a:p>
          <a:p>
            <a:endParaRPr lang="en-GB" dirty="0"/>
          </a:p>
          <a:p>
            <a:r>
              <a:rPr lang="en-GB" dirty="0"/>
              <a:t>-</a:t>
            </a:r>
          </a:p>
          <a:p>
            <a:endParaRPr lang="en-GB" dirty="0"/>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pic>
        <p:nvPicPr>
          <p:cNvPr id="6" name="Audio 5">
            <a:hlinkClick r:id="" action="ppaction://media"/>
            <a:extLst>
              <a:ext uri="{FF2B5EF4-FFF2-40B4-BE49-F238E27FC236}">
                <a16:creationId xmlns:a16="http://schemas.microsoft.com/office/drawing/2014/main" id="{7AB6C406-865C-422A-32E0-EADD96BD217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356438902"/>
      </p:ext>
    </p:extLst>
  </p:cSld>
  <p:clrMapOvr>
    <a:masterClrMapping/>
  </p:clrMapOvr>
  <mc:AlternateContent xmlns:mc="http://schemas.openxmlformats.org/markup-compatibility/2006" xmlns:p14="http://schemas.microsoft.com/office/powerpoint/2010/main">
    <mc:Choice Requires="p14">
      <p:transition spd="slow" p14:dur="2000" advTm="48874"/>
    </mc:Choice>
    <mc:Fallback xmlns="">
      <p:transition spd="slow" advTm="488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TotalTime>
  <Words>427</Words>
  <Application>Microsoft Office PowerPoint</Application>
  <PresentationFormat>Widescreen</PresentationFormat>
  <Paragraphs>58</Paragraphs>
  <Slides>6</Slides>
  <Notes>0</Notes>
  <HiddenSlides>0</HiddenSlides>
  <MMClips>6</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Aptos</vt:lpstr>
      <vt:lpstr>Aptos Display</vt:lpstr>
      <vt:lpstr>Arial</vt:lpstr>
      <vt:lpstr>Office Theme</vt:lpstr>
      <vt:lpstr>Bloomsbury Teacher Guide: Macbeth  Teaching and Learning Strategies: Triplet Discussions</vt:lpstr>
      <vt:lpstr>Oracy in the Classroom</vt:lpstr>
      <vt:lpstr>Oracy in the Classroom: Top Tips</vt:lpstr>
      <vt:lpstr>Oracy in the Classroom: Allocating Roles</vt:lpstr>
      <vt:lpstr>Triplet discussion</vt:lpstr>
      <vt:lpstr>Triplet 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Bloomsbury Teacher Guide: Macbeth  Teaching and Learning Strategies: Triplet Discussions</dc:title>
  <dc:creator>Dr A. Smith</dc:creator>
  <cp:lastModifiedBy>Emily Evans</cp:lastModifiedBy>
  <cp:revision>3</cp:revision>
  <dcterms:created xsi:type="dcterms:W3CDTF">2026-04-16T14:13:25Z</dcterms:created>
  <dcterms:modified xsi:type="dcterms:W3CDTF">2026-07-01T14:31:19Z</dcterms:modified>
</cp:coreProperties>
</file>