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2520" y="-9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1F-0882-4922-938F-9F6BB9D52604}" type="datetimeFigureOut">
              <a:rPr lang="en-GB" smtClean="0"/>
              <a:t>19/11/15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34D0-6873-4BCC-A911-2D0EBE3E7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81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1F-0882-4922-938F-9F6BB9D52604}" type="datetimeFigureOut">
              <a:rPr lang="en-GB" smtClean="0"/>
              <a:t>19/11/15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34D0-6873-4BCC-A911-2D0EBE3E7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3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1F-0882-4922-938F-9F6BB9D52604}" type="datetimeFigureOut">
              <a:rPr lang="en-GB" smtClean="0"/>
              <a:t>19/11/15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34D0-6873-4BCC-A911-2D0EBE3E7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25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1F-0882-4922-938F-9F6BB9D52604}" type="datetimeFigureOut">
              <a:rPr lang="en-GB" smtClean="0"/>
              <a:t>19/11/15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34D0-6873-4BCC-A911-2D0EBE3E7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54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1F-0882-4922-938F-9F6BB9D52604}" type="datetimeFigureOut">
              <a:rPr lang="en-GB" smtClean="0"/>
              <a:t>19/11/15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34D0-6873-4BCC-A911-2D0EBE3E7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8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1F-0882-4922-938F-9F6BB9D52604}" type="datetimeFigureOut">
              <a:rPr lang="en-GB" smtClean="0"/>
              <a:t>19/11/15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34D0-6873-4BCC-A911-2D0EBE3E7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86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1F-0882-4922-938F-9F6BB9D52604}" type="datetimeFigureOut">
              <a:rPr lang="en-GB" smtClean="0"/>
              <a:t>19/11/15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34D0-6873-4BCC-A911-2D0EBE3E7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95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1F-0882-4922-938F-9F6BB9D52604}" type="datetimeFigureOut">
              <a:rPr lang="en-GB" smtClean="0"/>
              <a:t>19/11/15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34D0-6873-4BCC-A911-2D0EBE3E7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66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1F-0882-4922-938F-9F6BB9D52604}" type="datetimeFigureOut">
              <a:rPr lang="en-GB" smtClean="0"/>
              <a:t>19/11/15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34D0-6873-4BCC-A911-2D0EBE3E7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86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1F-0882-4922-938F-9F6BB9D52604}" type="datetimeFigureOut">
              <a:rPr lang="en-GB" smtClean="0"/>
              <a:t>19/11/15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34D0-6873-4BCC-A911-2D0EBE3E7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22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C1F-0882-4922-938F-9F6BB9D52604}" type="datetimeFigureOut">
              <a:rPr lang="en-GB" smtClean="0"/>
              <a:t>19/11/15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34D0-6873-4BCC-A911-2D0EBE3E7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4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AC1F-0882-4922-938F-9F6BB9D52604}" type="datetimeFigureOut">
              <a:rPr lang="en-GB" smtClean="0"/>
              <a:t>19/11/15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534D0-6873-4BCC-A911-2D0EBE3E7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77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714"/>
            <a:ext cx="2760909" cy="2760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660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3418" y="5952812"/>
            <a:ext cx="1846182" cy="90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#</a:t>
            </a:r>
            <a:r>
              <a:rPr lang="en-GB" sz="2000" dirty="0" err="1" smtClean="0"/>
              <a:t>TMShef</a:t>
            </a:r>
            <a:endParaRPr lang="en-GB" sz="2000" dirty="0" smtClean="0"/>
          </a:p>
          <a:p>
            <a:r>
              <a:rPr lang="en-GB" sz="2000" dirty="0" smtClean="0"/>
              <a:t>@</a:t>
            </a:r>
            <a:r>
              <a:rPr lang="en-GB" sz="2000" dirty="0" err="1" smtClean="0"/>
              <a:t>ianmcdaid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2483768" y="6453336"/>
            <a:ext cx="6660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ea typeface="Lucida Grande"/>
                <a:cs typeface="Lucida Grande"/>
              </a:rPr>
              <a:t>©</a:t>
            </a:r>
            <a:r>
              <a:rPr lang="en-US" sz="1200" i="1" dirty="0" smtClean="0">
                <a:ea typeface="Lucida Grande"/>
                <a:cs typeface="Lucida Grande"/>
              </a:rPr>
              <a:t>100 Ideas for Secondary Teachers: Outstanding Science Lessons </a:t>
            </a:r>
            <a:r>
              <a:rPr lang="en-US" sz="1200" dirty="0" smtClean="0">
                <a:ea typeface="Lucida Grande"/>
                <a:cs typeface="Lucida Grande"/>
              </a:rPr>
              <a:t>(Bloomsbury Education, 2015)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300" y="0"/>
            <a:ext cx="1790700" cy="93980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216076" y="3682628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Your default setting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0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48"/>
    </mc:Choice>
    <mc:Fallback xmlns="">
      <p:transition spd="slow" advTm="23148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5739" y="2605833"/>
            <a:ext cx="24529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Or….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97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2"/>
    </mc:Choice>
    <mc:Fallback xmlns="">
      <p:transition spd="slow" advTm="80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04800"/>
            <a:ext cx="626745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6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"/>
    </mc:Choice>
    <mc:Fallback xmlns="">
      <p:transition spd="slow" advTm="85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7339" y="2580433"/>
            <a:ext cx="24529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Or….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2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0"/>
    </mc:Choice>
    <mc:Fallback xmlns="">
      <p:transition spd="slow" advTm="65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17" y="552450"/>
            <a:ext cx="8084243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5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0"/>
    </mc:Choice>
    <mc:Fallback xmlns="">
      <p:transition spd="slow" advTm="128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638" y="472233"/>
            <a:ext cx="10751533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So when you next step</a:t>
            </a:r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in to a classroom, </a:t>
            </a:r>
            <a:b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where have you set</a:t>
            </a:r>
            <a:b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that default setting?</a:t>
            </a:r>
            <a:endParaRPr lang="en-US" sz="88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62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2"/>
    </mc:Choice>
    <mc:Fallback xmlns="">
      <p:transition spd="slow" advTm="115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153" y="2577585"/>
            <a:ext cx="114323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And finally…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7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1"/>
    </mc:Choice>
    <mc:Fallback xmlns="">
      <p:transition spd="slow" advTm="107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553" y="1193285"/>
            <a:ext cx="1143237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How do your </a:t>
            </a:r>
            <a:b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colleagues</a:t>
            </a:r>
            <a:b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perceive you</a:t>
            </a: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8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7"/>
    </mc:Choice>
    <mc:Fallback xmlns="">
      <p:transition spd="slow" advTm="121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12192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On a typical day, </a:t>
            </a:r>
          </a:p>
          <a:p>
            <a:pPr algn="ctr"/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with a typical class,</a:t>
            </a:r>
          </a:p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with typical planning</a:t>
            </a:r>
          </a:p>
          <a:p>
            <a:pPr algn="ctr"/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and typical progress…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34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57"/>
    </mc:Choice>
    <mc:Fallback xmlns="">
      <p:transition spd="slow" advTm="204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553" y="1320285"/>
            <a:ext cx="1143237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does a pupil experience in your lesson?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7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73"/>
    </mc:Choice>
    <mc:Fallback xmlns="">
      <p:transition spd="slow" advTm="165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41392" cy="356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39" y="2160104"/>
            <a:ext cx="6263861" cy="46978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0" y="1208833"/>
            <a:ext cx="4876800" cy="4154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This </a:t>
            </a:r>
            <a:b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defines</a:t>
            </a:r>
            <a:b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 </a:t>
            </a: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5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8"/>
    </mc:Choice>
    <mc:Fallback xmlns="">
      <p:transition spd="slow" advTm="230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0" y="0"/>
            <a:ext cx="5323268" cy="3992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87" y="3193961"/>
            <a:ext cx="6876213" cy="36640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1475533"/>
            <a:ext cx="6065592" cy="4154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This also defines </a:t>
            </a:r>
          </a:p>
          <a:p>
            <a:pPr algn="ctr"/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you!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92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99"/>
    </mc:Choice>
    <mc:Fallback xmlns="">
      <p:transition spd="slow" advTm="184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3281" y="1869233"/>
            <a:ext cx="611943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else</a:t>
            </a:r>
            <a:b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defines you?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98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3"/>
    </mc:Choice>
    <mc:Fallback xmlns="">
      <p:transition spd="slow" advTm="1579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0" y="0"/>
            <a:ext cx="10958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71"/>
    </mc:Choice>
    <mc:Fallback xmlns="">
      <p:transition spd="slow" advTm="149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9641" y="1285033"/>
            <a:ext cx="7703519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do people</a:t>
            </a:r>
            <a:b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think when</a:t>
            </a:r>
            <a:b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they see…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0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9"/>
    </mc:Choice>
    <mc:Fallback xmlns="">
      <p:transition spd="slow" advTm="112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37" y="529389"/>
            <a:ext cx="7603957" cy="570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62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7"/>
    </mc:Choice>
    <mc:Fallback xmlns="">
      <p:transition spd="slow" advTm="121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77</Words>
  <Application>Microsoft Macintosh PowerPoint</Application>
  <PresentationFormat>Custom</PresentationFormat>
  <Paragraphs>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I.McDaid</dc:creator>
  <cp:lastModifiedBy>Rhiannon Findlay</cp:lastModifiedBy>
  <cp:revision>21</cp:revision>
  <dcterms:created xsi:type="dcterms:W3CDTF">2015-06-25T13:34:02Z</dcterms:created>
  <dcterms:modified xsi:type="dcterms:W3CDTF">2015-11-19T13:08:21Z</dcterms:modified>
</cp:coreProperties>
</file>