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7"/>
  </p:notesMasterIdLst>
  <p:sldIdLst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97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11862-E4E7-4137-878D-0F8A051E0F9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2DBC-11B4-4119-B0E7-122CCC4BC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1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5416-5F23-4AA2-8E9B-ED4D314E4EF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6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6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7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8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52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4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1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5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30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79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1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Bloomsbury plus Diana b(company logo, 14.03.17)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7680"/>
            <a:ext cx="2105829" cy="4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66"/>
                </a:solidFill>
              </a:rPr>
              <a:t>A New Start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drumafrica.co.uk/wp-content/uploads/2013/12/Music-Sta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466" y="1743159"/>
            <a:ext cx="2142067" cy="1820138"/>
          </a:xfrm>
          <a:prstGeom prst="rect">
            <a:avLst/>
          </a:prstGeom>
          <a:noFill/>
        </p:spPr>
      </p:pic>
      <p:pic>
        <p:nvPicPr>
          <p:cNvPr id="1026" name="Picture 2" descr="C:\Users\Cathy\Documents\Bloomsbury\Assemblies for All\New ppts\Photos\1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00" y="1743159"/>
            <a:ext cx="2830500" cy="15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Documents\Bloomsbury\Assemblies for All\New ppts\Photos\1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67" y="3848796"/>
            <a:ext cx="3380200" cy="22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Think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What are you looking forward to this year?</a:t>
            </a:r>
          </a:p>
          <a:p>
            <a:pPr>
              <a:spcAft>
                <a:spcPts val="600"/>
              </a:spcAft>
            </a:pPr>
            <a:r>
              <a:rPr lang="en-GB" dirty="0"/>
              <a:t>What are you nervous about?</a:t>
            </a:r>
          </a:p>
          <a:p>
            <a:pPr>
              <a:spcAft>
                <a:spcPts val="600"/>
              </a:spcAft>
            </a:pPr>
            <a:r>
              <a:rPr lang="en-GB" dirty="0"/>
              <a:t>What new chance or experience would you like to have? </a:t>
            </a:r>
          </a:p>
          <a:p>
            <a:pPr>
              <a:spcAft>
                <a:spcPts val="600"/>
              </a:spcAft>
            </a:pPr>
            <a:r>
              <a:rPr lang="en-GB" dirty="0"/>
              <a:t>What would you like to do better than </a:t>
            </a:r>
            <a:br>
              <a:rPr lang="en-GB" dirty="0"/>
            </a:br>
            <a:r>
              <a:rPr lang="en-GB" dirty="0"/>
              <a:t>last year?</a:t>
            </a:r>
          </a:p>
          <a:p>
            <a:pPr>
              <a:spcAft>
                <a:spcPts val="600"/>
              </a:spcAft>
            </a:pPr>
            <a:r>
              <a:rPr lang="en-GB" dirty="0"/>
              <a:t>How would you like to be different?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4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oomsbury-template_Garamond-1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loomsbury template_Garamond  -  Read-Only" id="{3AD02E0A-6D3B-614B-88E4-3291FEEFEBBC}" vid="{D263F1E3-28F2-7D48-9291-01E42329E11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1_Office Theme</vt:lpstr>
      <vt:lpstr>2_Office Theme</vt:lpstr>
      <vt:lpstr>Bloomsbury-template_Garamond-1</vt:lpstr>
      <vt:lpstr>A New Start</vt:lpstr>
      <vt:lpstr>A New Start</vt:lpstr>
      <vt:lpstr>Things to Think About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2017-06-15T20:05:14Z</dcterms:created>
  <dcterms:modified xsi:type="dcterms:W3CDTF">2021-03-05T17:41:04Z</dcterms:modified>
</cp:coreProperties>
</file>