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2146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8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6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73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4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9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38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77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5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11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32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60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8946"/>
            <a:ext cx="2105829" cy="4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8946"/>
            <a:ext cx="2105829" cy="4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Bloomsbury plus Diana b(company logo, 14.03.17)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7680"/>
            <a:ext cx="2105829" cy="4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aramond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aramond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aramond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Justice and Fairness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9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Justice and Fairness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Justice</a:t>
            </a:r>
            <a:r>
              <a:rPr lang="en-US" dirty="0"/>
              <a:t>: people being treated fairly and reasonably. Justice is an action that is morally right and fair.</a:t>
            </a:r>
          </a:p>
          <a:p>
            <a:pPr>
              <a:spcAft>
                <a:spcPts val="600"/>
              </a:spcAft>
            </a:pPr>
            <a:r>
              <a:rPr lang="en-US" b="1" dirty="0"/>
              <a:t>Fairness</a:t>
            </a:r>
            <a:r>
              <a:rPr lang="en-US" dirty="0"/>
              <a:t>: treating people in an impartial, unbiased way – without showing </a:t>
            </a:r>
            <a:r>
              <a:rPr lang="en-US" dirty="0" err="1"/>
              <a:t>favouritism</a:t>
            </a:r>
            <a:r>
              <a:rPr lang="en-US" dirty="0"/>
              <a:t> or </a:t>
            </a:r>
            <a:r>
              <a:rPr lang="en-GB" dirty="0"/>
              <a:t>discriminating against anyone.</a:t>
            </a:r>
          </a:p>
        </p:txBody>
      </p:sp>
    </p:spTree>
    <p:extLst>
      <p:ext uri="{BB962C8B-B14F-4D97-AF65-F5344CB8AC3E}">
        <p14:creationId xmlns:p14="http://schemas.microsoft.com/office/powerpoint/2010/main" val="334585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‘It’s not fair!’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Just because you don’t like something, don’t agree with something, or don’t get what you want, doesn’t mean something is unfair.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36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b="1" dirty="0"/>
              <a:t>Lady Justice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r>
              <a:rPr lang="en-GB" sz="3200" dirty="0"/>
              <a:t>What might the weighing scales represent?</a:t>
            </a:r>
          </a:p>
          <a:p>
            <a:pPr>
              <a:spcAft>
                <a:spcPts val="600"/>
              </a:spcAft>
              <a:defRPr/>
            </a:pPr>
            <a:r>
              <a:rPr lang="en-GB" sz="3200"/>
              <a:t>What </a:t>
            </a:r>
            <a:r>
              <a:rPr lang="en-GB" sz="3200" dirty="0"/>
              <a:t>might the sword represent?</a:t>
            </a:r>
          </a:p>
          <a:p>
            <a:pPr>
              <a:spcAft>
                <a:spcPts val="600"/>
              </a:spcAft>
              <a:defRPr/>
            </a:pPr>
            <a:r>
              <a:rPr lang="en-GB" sz="3200" dirty="0"/>
              <a:t>Lady Justice is often shown with a blindfold. What might that represent?</a:t>
            </a:r>
            <a:endParaRPr lang="en-US" sz="3200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56217"/>
            <a:ext cx="4038600" cy="365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0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Things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Was what Queen Verity decided ‘unbiased and reasonable’?</a:t>
            </a:r>
          </a:p>
          <a:p>
            <a:pPr>
              <a:spcAft>
                <a:spcPts val="600"/>
              </a:spcAft>
              <a:defRPr/>
            </a:pPr>
            <a:r>
              <a:rPr lang="en-GB" dirty="0"/>
              <a:t>Was what Queen Verity did fair?</a:t>
            </a:r>
          </a:p>
          <a:p>
            <a:pPr>
              <a:spcAft>
                <a:spcPts val="600"/>
              </a:spcAft>
              <a:defRPr/>
            </a:pPr>
            <a:r>
              <a:rPr lang="en-GB" dirty="0"/>
              <a:t>Did she do the right thing?</a:t>
            </a:r>
          </a:p>
          <a:p>
            <a:pPr>
              <a:spcAft>
                <a:spcPts val="600"/>
              </a:spcAft>
              <a:defRPr/>
            </a:pPr>
            <a:r>
              <a:rPr lang="en-GB" dirty="0"/>
              <a:t>Is justice the same as being fair?</a:t>
            </a:r>
          </a:p>
          <a:p>
            <a:pPr>
              <a:spcAft>
                <a:spcPts val="600"/>
              </a:spcAft>
              <a:defRPr/>
            </a:pPr>
            <a:r>
              <a:rPr lang="en-GB" dirty="0"/>
              <a:t>Is life always just and fair?</a:t>
            </a:r>
          </a:p>
        </p:txBody>
      </p:sp>
    </p:spTree>
    <p:extLst>
      <p:ext uri="{BB962C8B-B14F-4D97-AF65-F5344CB8AC3E}">
        <p14:creationId xmlns:p14="http://schemas.microsoft.com/office/powerpoint/2010/main" val="38542277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oomsbury-template_Garamond-1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loomsbury template_Garamond  -  Read-Only" id="{3AD02E0A-6D3B-614B-88E4-3291FEEFEBBC}" vid="{D263F1E3-28F2-7D48-9291-01E42329E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1_Office Theme</vt:lpstr>
      <vt:lpstr>2_Office Theme</vt:lpstr>
      <vt:lpstr>Bloomsbury-template_Garamond-1</vt:lpstr>
      <vt:lpstr>Justice and Fairness</vt:lpstr>
      <vt:lpstr>Justice and Fairness</vt:lpstr>
      <vt:lpstr>‘It’s not fair!’</vt:lpstr>
      <vt:lpstr>Lady Justice</vt:lpstr>
      <vt:lpstr>Things to Think About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2017-06-15T20:05:14Z</dcterms:created>
  <dcterms:modified xsi:type="dcterms:W3CDTF">2021-03-05T17:52:15Z</dcterms:modified>
</cp:coreProperties>
</file>