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2146" y="-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4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0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0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2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8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5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3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7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36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11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25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47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5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53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477" y="6456221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© Paul Stanley 2021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35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68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>
                <a:solidFill>
                  <a:prstClr val="black"/>
                </a:solidFill>
              </a:rPr>
              <a:pPr/>
              <a:t>3/5/2021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3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5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9A8124-1833-5042-9916-ADF5CE916893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FE7BD2-8E1A-BE4A-B3DA-1E6A2896A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1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8946"/>
            <a:ext cx="2105829" cy="4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bg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bg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bg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0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Bloomsbury plus Diana b(company logo, 14.03.17)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86" y="6277680"/>
            <a:ext cx="2105829" cy="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FF0066"/>
                </a:solidFill>
              </a:rPr>
              <a:t>Thomas Edison</a:t>
            </a:r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Thomas Edison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 was born in 1847 in Ohio, USA.</a:t>
            </a:r>
          </a:p>
          <a:p>
            <a:r>
              <a:rPr lang="en-US" dirty="0"/>
              <a:t>He had very little formal education as a child, attending school only for a few months. </a:t>
            </a:r>
          </a:p>
          <a:p>
            <a:r>
              <a:rPr lang="en-US" dirty="0"/>
              <a:t>He was taught reading, writing and arithmetic by his mother. </a:t>
            </a:r>
          </a:p>
          <a:p>
            <a:r>
              <a:rPr lang="en-US" dirty="0"/>
              <a:t>He was a very curious child and taught himself a lot by reading on his own. </a:t>
            </a:r>
          </a:p>
          <a:p>
            <a:r>
              <a:rPr lang="en-US" dirty="0"/>
              <a:t>This belief in self-improvement remained throughout his life.</a:t>
            </a:r>
          </a:p>
        </p:txBody>
      </p:sp>
    </p:spTree>
    <p:extLst>
      <p:ext uri="{BB962C8B-B14F-4D97-AF65-F5344CB8AC3E}">
        <p14:creationId xmlns:p14="http://schemas.microsoft.com/office/powerpoint/2010/main" val="29028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Inventions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Thomas Edison invented the phonograph (also known as the gramophone). This was the most common way of playing recorded music from the 1870s to the 1980s.</a:t>
            </a:r>
          </a:p>
          <a:p>
            <a:r>
              <a:rPr lang="en-US" dirty="0"/>
              <a:t>His other famous inventions were the lightbulb and the projector.</a:t>
            </a:r>
            <a:endParaRPr lang="en-GB" dirty="0"/>
          </a:p>
          <a:p>
            <a:r>
              <a:rPr lang="en-US" dirty="0"/>
              <a:t>Thomas Edison was partially deaf. Some of his first inventions were devices to help him with tasks which involved being able to hear well.</a:t>
            </a:r>
          </a:p>
        </p:txBody>
      </p:sp>
    </p:spTree>
    <p:extLst>
      <p:ext uri="{BB962C8B-B14F-4D97-AF65-F5344CB8AC3E}">
        <p14:creationId xmlns:p14="http://schemas.microsoft.com/office/powerpoint/2010/main" val="1355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‘Genius is one per cent inspiration and ninety-nine per cent perspiration. Accordingly, a genius is often merely a talented person who has done all of his or her homework.’</a:t>
            </a:r>
          </a:p>
          <a:p>
            <a:pPr>
              <a:defRPr/>
            </a:pPr>
            <a:r>
              <a:rPr lang="en-US" altLang="en-US" dirty="0"/>
              <a:t>‘The three great essentials to achieving anything worthwhile are: first, hard work, second, stick-to-it-iveness, and third, common sense.’ </a:t>
            </a:r>
          </a:p>
          <a:p>
            <a:pPr>
              <a:defRPr/>
            </a:pPr>
            <a:r>
              <a:rPr lang="en-US" altLang="en-US" dirty="0"/>
              <a:t>‘I readily absorb ideas from every source, frequently starting where the last person left off.’</a:t>
            </a:r>
          </a:p>
        </p:txBody>
      </p:sp>
    </p:spTree>
    <p:extLst>
      <p:ext uri="{BB962C8B-B14F-4D97-AF65-F5344CB8AC3E}">
        <p14:creationId xmlns:p14="http://schemas.microsoft.com/office/powerpoint/2010/main" val="28248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‘To have a great idea, have a lot of them.’</a:t>
            </a:r>
          </a:p>
          <a:p>
            <a:r>
              <a:rPr lang="en-US" dirty="0"/>
              <a:t>‘Someday, man will harness the rise and fall of the tides, imprison the power of the sun, and release atomic power.’</a:t>
            </a:r>
          </a:p>
          <a:p>
            <a:r>
              <a:rPr lang="en-US" altLang="en-US" dirty="0"/>
              <a:t>‘Opportunity is missed by most people because it comes dressed in overalls and looks like work.’</a:t>
            </a:r>
          </a:p>
          <a:p>
            <a:r>
              <a:rPr lang="en-US" altLang="en-US" dirty="0"/>
              <a:t>‘Just because something doesn’t do what you planned it to do in the first place doesn’t mean it’s useless.’</a:t>
            </a:r>
          </a:p>
        </p:txBody>
      </p:sp>
    </p:spTree>
    <p:extLst>
      <p:ext uri="{BB962C8B-B14F-4D97-AF65-F5344CB8AC3E}">
        <p14:creationId xmlns:p14="http://schemas.microsoft.com/office/powerpoint/2010/main" val="558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Quotes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‘I am not discouraged, because every wrong attempt discarded is another step forward.’</a:t>
            </a:r>
          </a:p>
          <a:p>
            <a:r>
              <a:rPr lang="en-US" dirty="0" smtClean="0"/>
              <a:t>‘</a:t>
            </a:r>
            <a:r>
              <a:rPr lang="en-US" dirty="0"/>
              <a:t>I never failed once.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just happened to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2000-step process.’</a:t>
            </a:r>
          </a:p>
          <a:p>
            <a:r>
              <a:rPr lang="en-US" dirty="0"/>
              <a:t>‘I’m proud of the fact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I never invented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weapons </a:t>
            </a:r>
            <a:r>
              <a:rPr lang="en-US" dirty="0"/>
              <a:t>to kill.’ </a:t>
            </a:r>
          </a:p>
        </p:txBody>
      </p:sp>
      <p:pic>
        <p:nvPicPr>
          <p:cNvPr id="1026" name="Picture 2" descr="C:\Users\Cathy\Documents\Bloomsbury\Assemblies for All\New ppts\Photos\20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0" y="2939425"/>
            <a:ext cx="3201988" cy="253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3992" y="5477649"/>
            <a:ext cx="1602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© Getty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Things to Think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altLang="en-US" dirty="0"/>
              <a:t>Don’t give up</a:t>
            </a:r>
          </a:p>
          <a:p>
            <a:r>
              <a:rPr lang="en-GB" altLang="en-US" dirty="0"/>
              <a:t>Do your best</a:t>
            </a:r>
          </a:p>
          <a:p>
            <a:r>
              <a:rPr lang="en-GB" altLang="en-US" dirty="0"/>
              <a:t>Always have a go at something</a:t>
            </a:r>
          </a:p>
          <a:p>
            <a:r>
              <a:rPr lang="en-GB" altLang="en-US" dirty="0"/>
              <a:t>Learn from your mistakes</a:t>
            </a: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You never know what you could achieve!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63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oomsbury-template_Garamond-1">
  <a:themeElements>
    <a:clrScheme name="Bloomsbury">
      <a:dk1>
        <a:sysClr val="windowText" lastClr="000000"/>
      </a:dk1>
      <a:lt1>
        <a:sysClr val="window" lastClr="FFFFFF"/>
      </a:lt1>
      <a:dk2>
        <a:srgbClr val="001689"/>
      </a:dk2>
      <a:lt2>
        <a:srgbClr val="6D6E70"/>
      </a:lt2>
      <a:accent1>
        <a:srgbClr val="4475A3"/>
      </a:accent1>
      <a:accent2>
        <a:srgbClr val="ABACA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Bloomsbury template_Garamond  -  Read-Only" id="{3AD02E0A-6D3B-614B-88E4-3291FEEFEBBC}" vid="{D263F1E3-28F2-7D48-9291-01E42329E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347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2_Office Theme</vt:lpstr>
      <vt:lpstr>Bloomsbury-template_Garamond-1</vt:lpstr>
      <vt:lpstr>Thomas Edison</vt:lpstr>
      <vt:lpstr>Thomas Edison</vt:lpstr>
      <vt:lpstr>Inventions</vt:lpstr>
      <vt:lpstr>Quotes</vt:lpstr>
      <vt:lpstr>Quotes</vt:lpstr>
      <vt:lpstr>Quotes</vt:lpstr>
      <vt:lpstr>Things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2017-06-15T20:05:14Z</dcterms:created>
  <dcterms:modified xsi:type="dcterms:W3CDTF">2021-03-05T18:31:21Z</dcterms:modified>
</cp:coreProperties>
</file>