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2146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77804-9462-4FB0-8EB3-8EEADADB7B1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1676F-E507-4765-9C6B-230E3C6B5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3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25416-5F23-4AA2-8E9B-ED4D314E4EF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6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25416-5F23-4AA2-8E9B-ED4D314E4EF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8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6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9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4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29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75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54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9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5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4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29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8946"/>
            <a:ext cx="2105829" cy="4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8946"/>
            <a:ext cx="2105829" cy="4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Bloomsbury plus Diana b(company logo, 14.03.17)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7680"/>
            <a:ext cx="2105829" cy="4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aramond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aramond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aramond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Scientists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Can you name a famous scientist?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594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Marie Curie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Born in Poland, lived 1867</a:t>
            </a:r>
            <a:r>
              <a:rPr lang="en-US" i="1" dirty="0"/>
              <a:t>–</a:t>
            </a:r>
            <a:r>
              <a:rPr lang="en-GB" dirty="0"/>
              <a:t>1934.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Moved </a:t>
            </a:r>
            <a:r>
              <a:rPr lang="en-GB" dirty="0"/>
              <a:t>to France to study Maths and Physics</a:t>
            </a:r>
          </a:p>
          <a:p>
            <a:r>
              <a:rPr lang="en-GB" dirty="0"/>
              <a:t>Investigated radioactive rays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given </a:t>
            </a:r>
            <a:r>
              <a:rPr lang="en-GB" dirty="0"/>
              <a:t>off by the chemical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element </a:t>
            </a:r>
            <a:r>
              <a:rPr lang="en-GB" dirty="0"/>
              <a:t>uranium</a:t>
            </a:r>
          </a:p>
          <a:p>
            <a:r>
              <a:rPr lang="en-GB" dirty="0"/>
              <a:t>Discovered two new elements: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polonium </a:t>
            </a:r>
            <a:r>
              <a:rPr lang="en-GB" dirty="0"/>
              <a:t>and radium</a:t>
            </a:r>
          </a:p>
          <a:p>
            <a:r>
              <a:rPr lang="en-GB" dirty="0"/>
              <a:t>Won Nobel Prize for Physics 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1903 </a:t>
            </a:r>
            <a:r>
              <a:rPr lang="en-GB" dirty="0"/>
              <a:t>and for Chemistry in 1911 </a:t>
            </a:r>
          </a:p>
        </p:txBody>
      </p:sp>
      <p:pic>
        <p:nvPicPr>
          <p:cNvPr id="1026" name="Picture 2" descr="C:\Users\Cathy\Documents\Bloomsbury\Assemblies for All\New ppts\Photos\2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69" y="2825889"/>
            <a:ext cx="172932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Hypatia</a:t>
            </a:r>
            <a:r>
              <a:rPr lang="en-GB" dirty="0" smtClean="0"/>
              <a:t> of Alexandria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Egyptian philosopher,  lived about 1,600 years ago,  c. </a:t>
            </a:r>
            <a:r>
              <a:rPr lang="en-GB" sz="3000" dirty="0" smtClean="0"/>
              <a:t>350/370–415 AD/CE.</a:t>
            </a:r>
            <a:endParaRPr lang="en-GB" sz="3000" dirty="0"/>
          </a:p>
          <a:p>
            <a:r>
              <a:rPr lang="en-GB" sz="3000" dirty="0"/>
              <a:t>Taught by her father </a:t>
            </a:r>
            <a:r>
              <a:rPr lang="en-US" sz="3000" i="1" dirty="0"/>
              <a:t>– </a:t>
            </a:r>
            <a:r>
              <a:rPr lang="en-GB" sz="3000" dirty="0"/>
              <a:t>became an expert in Mathematics and Astronomy (better than her dad!)</a:t>
            </a:r>
          </a:p>
          <a:p>
            <a:r>
              <a:rPr lang="en-GB" sz="3000" dirty="0"/>
              <a:t>Was one of Alexandria’s first female teachers</a:t>
            </a:r>
          </a:p>
          <a:p>
            <a:r>
              <a:rPr lang="en-GB" sz="3000" dirty="0"/>
              <a:t>Invented a new version of the hydrometer</a:t>
            </a:r>
          </a:p>
          <a:p>
            <a:r>
              <a:rPr lang="en-GB" sz="3000" dirty="0"/>
              <a:t>Killed by an extremist Christian mob in 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415 </a:t>
            </a:r>
            <a:r>
              <a:rPr lang="en-GB" sz="3000" dirty="0"/>
              <a:t>AD/CE</a:t>
            </a:r>
          </a:p>
        </p:txBody>
      </p:sp>
    </p:spTree>
    <p:extLst>
      <p:ext uri="{BB962C8B-B14F-4D97-AF65-F5344CB8AC3E}">
        <p14:creationId xmlns:p14="http://schemas.microsoft.com/office/powerpoint/2010/main" val="23114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 Lovelace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Lived 1815</a:t>
            </a:r>
            <a:r>
              <a:rPr lang="en-US" i="1" dirty="0"/>
              <a:t>–</a:t>
            </a:r>
            <a:r>
              <a:rPr lang="en-GB" dirty="0"/>
              <a:t>52</a:t>
            </a:r>
          </a:p>
          <a:p>
            <a:r>
              <a:rPr lang="en-GB" dirty="0"/>
              <a:t>Studied maths, like her mother,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had </a:t>
            </a:r>
            <a:r>
              <a:rPr lang="en-GB" dirty="0"/>
              <a:t>an amazing imagination</a:t>
            </a:r>
          </a:p>
          <a:p>
            <a:r>
              <a:rPr lang="en-GB" dirty="0"/>
              <a:t>Designed a flying </a:t>
            </a:r>
            <a:r>
              <a:rPr lang="en-GB" dirty="0" smtClean="0"/>
              <a:t>machine, </a:t>
            </a:r>
            <a:r>
              <a:rPr lang="en-GB" dirty="0"/>
              <a:t>aged 12</a:t>
            </a:r>
          </a:p>
          <a:p>
            <a:r>
              <a:rPr lang="en-GB" dirty="0"/>
              <a:t>Met Charles Babbage when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she </a:t>
            </a:r>
            <a:r>
              <a:rPr lang="en-GB" dirty="0"/>
              <a:t>was 17</a:t>
            </a:r>
          </a:p>
          <a:p>
            <a:r>
              <a:rPr lang="en-GB" dirty="0"/>
              <a:t>Developed his ideas further and is considered to be the world’s first computer programmer</a:t>
            </a:r>
          </a:p>
        </p:txBody>
      </p:sp>
      <p:pic>
        <p:nvPicPr>
          <p:cNvPr id="2050" name="Picture 2" descr="C:\Users\Cathy\Documents\Bloomsbury\Assemblies for All\New ppts\Photos\22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680" y="1600201"/>
            <a:ext cx="191212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7012" y="3992881"/>
            <a:ext cx="771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© Getty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 scientists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Maggie </a:t>
            </a:r>
            <a:r>
              <a:rPr lang="en-GB" dirty="0" err="1"/>
              <a:t>Aderin-Pocock</a:t>
            </a:r>
            <a:r>
              <a:rPr lang="en-GB" dirty="0"/>
              <a:t> (b. 1968)</a:t>
            </a:r>
          </a:p>
          <a:p>
            <a:r>
              <a:rPr lang="en-GB" dirty="0"/>
              <a:t>Rosalind Franklin (1920</a:t>
            </a:r>
            <a:r>
              <a:rPr lang="en-US" i="1" dirty="0"/>
              <a:t>–</a:t>
            </a:r>
            <a:r>
              <a:rPr lang="en-GB" dirty="0"/>
              <a:t>58)</a:t>
            </a:r>
          </a:p>
          <a:p>
            <a:r>
              <a:rPr lang="en-GB" dirty="0"/>
              <a:t>Wang </a:t>
            </a:r>
            <a:r>
              <a:rPr lang="en-GB" dirty="0" err="1"/>
              <a:t>Zhenyi</a:t>
            </a:r>
            <a:r>
              <a:rPr lang="en-GB" dirty="0"/>
              <a:t> (1778</a:t>
            </a:r>
            <a:r>
              <a:rPr lang="en-US" i="1" dirty="0"/>
              <a:t>–</a:t>
            </a:r>
            <a:r>
              <a:rPr lang="en-GB" dirty="0"/>
              <a:t>97)</a:t>
            </a:r>
          </a:p>
          <a:p>
            <a:r>
              <a:rPr lang="en-GB" dirty="0" err="1"/>
              <a:t>Yoky</a:t>
            </a:r>
            <a:r>
              <a:rPr lang="en-GB" dirty="0"/>
              <a:t> Matsuoka (b. 1972)</a:t>
            </a:r>
          </a:p>
          <a:p>
            <a:r>
              <a:rPr lang="en-GB" dirty="0"/>
              <a:t>Caroline Herschel (1750</a:t>
            </a:r>
            <a:r>
              <a:rPr lang="en-US" i="1" dirty="0"/>
              <a:t>–</a:t>
            </a:r>
            <a:r>
              <a:rPr lang="en-GB" dirty="0"/>
              <a:t>1848)</a:t>
            </a:r>
          </a:p>
          <a:p>
            <a:r>
              <a:rPr lang="en-GB" dirty="0"/>
              <a:t>Jane Goodall (b. 1934)</a:t>
            </a:r>
          </a:p>
          <a:p>
            <a:r>
              <a:rPr lang="en-GB" dirty="0" err="1"/>
              <a:t>Lise</a:t>
            </a:r>
            <a:r>
              <a:rPr lang="en-GB" dirty="0"/>
              <a:t> Meitner  (1878</a:t>
            </a:r>
            <a:r>
              <a:rPr lang="en-US" i="1" dirty="0"/>
              <a:t>–</a:t>
            </a:r>
            <a:r>
              <a:rPr lang="en-GB" dirty="0"/>
              <a:t>1968)</a:t>
            </a:r>
          </a:p>
        </p:txBody>
      </p:sp>
    </p:spTree>
    <p:extLst>
      <p:ext uri="{BB962C8B-B14F-4D97-AF65-F5344CB8AC3E}">
        <p14:creationId xmlns:p14="http://schemas.microsoft.com/office/powerpoint/2010/main" val="18375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Things to Think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Women are still underrepresented in the fields of science and technology in the UK. </a:t>
            </a:r>
          </a:p>
          <a:p>
            <a:r>
              <a:rPr lang="en-US" dirty="0"/>
              <a:t>Historically, women were not encouraged to study in these fields and we still see the results of this today. </a:t>
            </a:r>
          </a:p>
          <a:p>
            <a:r>
              <a:rPr lang="en-US" dirty="0"/>
              <a:t>We need brilliant scientists to solve the world’s problems, </a:t>
            </a:r>
            <a:r>
              <a:rPr lang="en-GB"/>
              <a:t>regardless of gender.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0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oomsbury-template_Garamond-1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loomsbury template_Garamond  -  Read-Only" id="{3AD02E0A-6D3B-614B-88E4-3291FEEFEBBC}" vid="{D263F1E3-28F2-7D48-9291-01E42329E11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154</Words>
  <Application>Microsoft Office PowerPoint</Application>
  <PresentationFormat>On-screen Show (4:3)</PresentationFormat>
  <Paragraphs>34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2_Office Theme</vt:lpstr>
      <vt:lpstr>Bloomsbury-template_Garamond-1</vt:lpstr>
      <vt:lpstr>Scientists</vt:lpstr>
      <vt:lpstr>PowerPoint Presentation</vt:lpstr>
      <vt:lpstr>Marie Curie</vt:lpstr>
      <vt:lpstr>Hypatia of Alexandria</vt:lpstr>
      <vt:lpstr>Ada Lovelace</vt:lpstr>
      <vt:lpstr>Other scientists</vt:lpstr>
      <vt:lpstr>Things to Think About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2017-06-15T20:05:14Z</dcterms:created>
  <dcterms:modified xsi:type="dcterms:W3CDTF">2021-03-05T18:33:17Z</dcterms:modified>
</cp:coreProperties>
</file>