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509E-E35F-42BE-AB0F-4542FAE94A35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9905-8D05-4B55-9E66-16FAADEBE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4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509E-E35F-42BE-AB0F-4542FAE94A35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9905-8D05-4B55-9E66-16FAADEBE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98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509E-E35F-42BE-AB0F-4542FAE94A35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9905-8D05-4B55-9E66-16FAADEBE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56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509E-E35F-42BE-AB0F-4542FAE94A35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9905-8D05-4B55-9E66-16FAADEBE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6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509E-E35F-42BE-AB0F-4542FAE94A35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9905-8D05-4B55-9E66-16FAADEBE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7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509E-E35F-42BE-AB0F-4542FAE94A35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9905-8D05-4B55-9E66-16FAADEBE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7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509E-E35F-42BE-AB0F-4542FAE94A35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9905-8D05-4B55-9E66-16FAADEBE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8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509E-E35F-42BE-AB0F-4542FAE94A35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9905-8D05-4B55-9E66-16FAADEBE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47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509E-E35F-42BE-AB0F-4542FAE94A35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9905-8D05-4B55-9E66-16FAADEBE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8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509E-E35F-42BE-AB0F-4542FAE94A35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9905-8D05-4B55-9E66-16FAADEBE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59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509E-E35F-42BE-AB0F-4542FAE94A35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9905-8D05-4B55-9E66-16FAADEBE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7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1509E-E35F-42BE-AB0F-4542FAE94A35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19905-8D05-4B55-9E66-16FAADEBE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GB" b="1" smtClean="0"/>
              <a:t>Quelle heure est-il ?</a:t>
            </a:r>
            <a:endParaRPr lang="en-GB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  <a:solidFill>
            <a:srgbClr val="FF0000"/>
          </a:solidFill>
        </p:spPr>
        <p:txBody>
          <a:bodyPr/>
          <a:lstStyle/>
          <a:p>
            <a:endParaRPr lang="en-GB" sz="100" b="1" smtClean="0">
              <a:solidFill>
                <a:schemeClr val="tx1"/>
              </a:solidFill>
            </a:endParaRPr>
          </a:p>
          <a:p>
            <a:r>
              <a:rPr lang="en-GB" b="1" smtClean="0">
                <a:solidFill>
                  <a:schemeClr val="tx1"/>
                </a:solidFill>
              </a:rPr>
              <a:t>Telling the Time in French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Il est neuf heures.</a:t>
            </a:r>
            <a:endParaRPr lang="en-GB" b="1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252628"/>
            <a:ext cx="8229600" cy="114300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Quelle heure est-il ?</a:t>
            </a:r>
            <a:endParaRPr lang="en-GB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09" y="1484784"/>
            <a:ext cx="3373669" cy="33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2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47" y="1484784"/>
            <a:ext cx="3389793" cy="338979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Il est dix heures.</a:t>
            </a:r>
            <a:endParaRPr lang="en-GB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Quelle heure est-il ?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9579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59" y="1504733"/>
            <a:ext cx="3376145" cy="33761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Il est onze heures.</a:t>
            </a:r>
            <a:endParaRPr lang="en-GB" b="1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346319"/>
            <a:ext cx="8229600" cy="114300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Quelle heure est-il ?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4376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Il est douze heures.</a:t>
            </a:r>
            <a:endParaRPr lang="en-GB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Quelle heure est-il ?</a:t>
            </a:r>
            <a:endParaRPr lang="en-GB" b="1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18" y="1480125"/>
            <a:ext cx="3470564" cy="3470564"/>
          </a:xfrm>
        </p:spPr>
      </p:pic>
    </p:spTree>
    <p:extLst>
      <p:ext uri="{BB962C8B-B14F-4D97-AF65-F5344CB8AC3E}">
        <p14:creationId xmlns:p14="http://schemas.microsoft.com/office/powerpoint/2010/main" val="41248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latin typeface="+mn-lt"/>
              </a:rPr>
              <a:t>Il est midi</a:t>
            </a:r>
            <a:r>
              <a:rPr lang="en-GB" b="1" smtClean="0"/>
              <a:t>.</a:t>
            </a:r>
            <a:endParaRPr lang="en-GB" b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Quelle heure est-il ?</a:t>
            </a:r>
            <a:endParaRPr lang="en-GB" b="1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71" y="1412776"/>
            <a:ext cx="3472145" cy="347214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72" y="184482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latin typeface="+mn-lt"/>
              </a:rPr>
              <a:t>Il est minuit.</a:t>
            </a:r>
            <a:endParaRPr lang="en-GB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736" y="260648"/>
            <a:ext cx="8229600" cy="114300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Quelle heure est-il ?</a:t>
            </a:r>
            <a:endParaRPr lang="en-GB" b="1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71" y="1412776"/>
            <a:ext cx="3472145" cy="34721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889">
            <a:off x="1201509" y="2759418"/>
            <a:ext cx="1790284" cy="17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GB" b="1" smtClean="0"/>
              <a:t>Quelle heure est-il ?</a:t>
            </a:r>
            <a:endParaRPr lang="en-GB" b="1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Il est une heure.</a:t>
            </a:r>
            <a:endParaRPr lang="en-GB" b="1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2" y="1623519"/>
            <a:ext cx="3183775" cy="3183775"/>
          </a:xfrm>
        </p:spPr>
      </p:pic>
    </p:spTree>
    <p:extLst>
      <p:ext uri="{BB962C8B-B14F-4D97-AF65-F5344CB8AC3E}">
        <p14:creationId xmlns:p14="http://schemas.microsoft.com/office/powerpoint/2010/main" val="106318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Il est deux heures.</a:t>
            </a:r>
            <a:endParaRPr lang="en-GB" b="1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Quelle heure est-il ?</a:t>
            </a:r>
            <a:endParaRPr lang="en-GB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02" y="1597968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1546807"/>
            <a:ext cx="3256121" cy="325612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Il est trois heures.</a:t>
            </a:r>
            <a:endParaRPr lang="en-GB" b="1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Quelle heure est-il ?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365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23" y="1590691"/>
            <a:ext cx="3168352" cy="3168352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Il est quatre heures.</a:t>
            </a:r>
            <a:endParaRPr lang="en-GB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Quelle heure est-il ?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42354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29" y="1578256"/>
            <a:ext cx="3160101" cy="31601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Il est cinq heures.</a:t>
            </a:r>
            <a:endParaRPr lang="en-GB" b="1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9761" y="260648"/>
            <a:ext cx="8229600" cy="114300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Quelle heure est-il ?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40269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11" y="1556792"/>
            <a:ext cx="3266465" cy="326646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Il est six heures.</a:t>
            </a:r>
            <a:endParaRPr lang="en-GB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5446" y="254519"/>
            <a:ext cx="8229600" cy="114300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Quelle heure est-il ?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8042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62" y="1605801"/>
            <a:ext cx="3240361" cy="32403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Il est sept heures.</a:t>
            </a:r>
            <a:endParaRPr lang="en-GB" b="1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252357"/>
            <a:ext cx="8229600" cy="114300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Quelle heure est-il ?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7000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01317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Il est huit heures.</a:t>
            </a:r>
            <a:endParaRPr lang="en-GB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Quelle heure est-il ?</a:t>
            </a:r>
            <a:endParaRPr lang="en-GB" b="1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10444"/>
            <a:ext cx="3358716" cy="33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Macintosh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Quelle heure est-il ?</vt:lpstr>
      <vt:lpstr>Quelle heure est-il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 heure est-il ?</dc:title>
  <cp:lastModifiedBy>Microsoft Office User</cp:lastModifiedBy>
  <cp:revision>2</cp:revision>
  <dcterms:modified xsi:type="dcterms:W3CDTF">2016-06-16T13:51:47Z</dcterms:modified>
</cp:coreProperties>
</file>