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1" r:id="rId3"/>
    <p:sldId id="282" r:id="rId4"/>
    <p:sldId id="283" r:id="rId5"/>
    <p:sldId id="284" r:id="rId6"/>
    <p:sldId id="280" r:id="rId7"/>
    <p:sldId id="28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76994" autoAdjust="0"/>
  </p:normalViewPr>
  <p:slideViewPr>
    <p:cSldViewPr snapToGrid="0">
      <p:cViewPr varScale="1">
        <p:scale>
          <a:sx n="95" d="100"/>
          <a:sy n="95" d="100"/>
        </p:scale>
        <p:origin x="-251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DECBE3-D912-4F0F-A000-2DE7ABA6B47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D2475121-55CC-4795-BA76-B8C0CD54A4C8}">
      <dgm:prSet/>
      <dgm:spPr/>
      <dgm:t>
        <a:bodyPr/>
        <a:lstStyle/>
        <a:p>
          <a:r>
            <a:rPr lang="en-GB"/>
            <a:t>Clarity – are you clear what you want? </a:t>
          </a:r>
          <a:endParaRPr lang="en-US"/>
        </a:p>
      </dgm:t>
    </dgm:pt>
    <dgm:pt modelId="{A774EECE-D29D-40DF-A992-ABA8D042CC0E}" type="parTrans" cxnId="{D8876280-0CA2-4CBF-A992-2369F9CDF71D}">
      <dgm:prSet/>
      <dgm:spPr/>
      <dgm:t>
        <a:bodyPr/>
        <a:lstStyle/>
        <a:p>
          <a:endParaRPr lang="en-US"/>
        </a:p>
      </dgm:t>
    </dgm:pt>
    <dgm:pt modelId="{0FD6D113-B619-4FFD-8BEC-6FE318BC3628}" type="sibTrans" cxnId="{D8876280-0CA2-4CBF-A992-2369F9CDF71D}">
      <dgm:prSet/>
      <dgm:spPr/>
      <dgm:t>
        <a:bodyPr/>
        <a:lstStyle/>
        <a:p>
          <a:endParaRPr lang="en-US"/>
        </a:p>
      </dgm:t>
    </dgm:pt>
    <dgm:pt modelId="{1B5CF326-A166-4306-8495-C48603760645}">
      <dgm:prSet/>
      <dgm:spPr/>
      <dgm:t>
        <a:bodyPr/>
        <a:lstStyle/>
        <a:p>
          <a:r>
            <a:rPr lang="en-GB"/>
            <a:t>Purpose – what is the purpose in your vision? To support, to challenge, to encourage?</a:t>
          </a:r>
          <a:endParaRPr lang="en-US"/>
        </a:p>
      </dgm:t>
    </dgm:pt>
    <dgm:pt modelId="{9E0C52AF-824F-4DD1-B5E7-414DD7AB379F}" type="parTrans" cxnId="{D5A6CB68-F785-45E3-B258-734A9D15380F}">
      <dgm:prSet/>
      <dgm:spPr/>
      <dgm:t>
        <a:bodyPr/>
        <a:lstStyle/>
        <a:p>
          <a:endParaRPr lang="en-US"/>
        </a:p>
      </dgm:t>
    </dgm:pt>
    <dgm:pt modelId="{7B452705-4249-423E-B713-5D644ACE1E54}" type="sibTrans" cxnId="{D5A6CB68-F785-45E3-B258-734A9D15380F}">
      <dgm:prSet/>
      <dgm:spPr/>
      <dgm:t>
        <a:bodyPr/>
        <a:lstStyle/>
        <a:p>
          <a:endParaRPr lang="en-US"/>
        </a:p>
      </dgm:t>
    </dgm:pt>
    <dgm:pt modelId="{E49B162C-3510-4DED-B81D-F6F7F1179525}">
      <dgm:prSet/>
      <dgm:spPr/>
      <dgm:t>
        <a:bodyPr/>
        <a:lstStyle/>
        <a:p>
          <a:r>
            <a:rPr lang="en-GB"/>
            <a:t>Be achievable – it’s not a dream!</a:t>
          </a:r>
          <a:endParaRPr lang="en-US"/>
        </a:p>
      </dgm:t>
    </dgm:pt>
    <dgm:pt modelId="{550F35A0-39B4-4DD5-91A4-EABAA58F2CC8}" type="parTrans" cxnId="{577968C5-6494-48C4-A1ED-2DD6B4A4AB46}">
      <dgm:prSet/>
      <dgm:spPr/>
      <dgm:t>
        <a:bodyPr/>
        <a:lstStyle/>
        <a:p>
          <a:endParaRPr lang="en-US"/>
        </a:p>
      </dgm:t>
    </dgm:pt>
    <dgm:pt modelId="{E1ABAA70-F9CC-4D24-847C-60A9C7168A0B}" type="sibTrans" cxnId="{577968C5-6494-48C4-A1ED-2DD6B4A4AB46}">
      <dgm:prSet/>
      <dgm:spPr/>
      <dgm:t>
        <a:bodyPr/>
        <a:lstStyle/>
        <a:p>
          <a:endParaRPr lang="en-US"/>
        </a:p>
      </dgm:t>
    </dgm:pt>
    <dgm:pt modelId="{1C54F7E6-7ECA-4944-8A32-1A639C9F02B9}">
      <dgm:prSet/>
      <dgm:spPr/>
      <dgm:t>
        <a:bodyPr/>
        <a:lstStyle/>
        <a:p>
          <a:r>
            <a:rPr lang="en-GB" dirty="0"/>
            <a:t>Be </a:t>
          </a:r>
          <a:r>
            <a:rPr lang="en-GB" dirty="0" smtClean="0"/>
            <a:t>understandable. </a:t>
          </a:r>
          <a:endParaRPr lang="en-US" dirty="0"/>
        </a:p>
      </dgm:t>
    </dgm:pt>
    <dgm:pt modelId="{AE162C2A-EF76-4CF0-AD08-3351725D66DF}" type="parTrans" cxnId="{3578AE33-3A1B-4E1A-8C0E-226EC7453B45}">
      <dgm:prSet/>
      <dgm:spPr/>
      <dgm:t>
        <a:bodyPr/>
        <a:lstStyle/>
        <a:p>
          <a:endParaRPr lang="en-US"/>
        </a:p>
      </dgm:t>
    </dgm:pt>
    <dgm:pt modelId="{C0573170-32EF-4989-8D22-7D7C2EBF5E4B}" type="sibTrans" cxnId="{3578AE33-3A1B-4E1A-8C0E-226EC7453B45}">
      <dgm:prSet/>
      <dgm:spPr/>
      <dgm:t>
        <a:bodyPr/>
        <a:lstStyle/>
        <a:p>
          <a:endParaRPr lang="en-US"/>
        </a:p>
      </dgm:t>
    </dgm:pt>
    <dgm:pt modelId="{887A99EE-C19B-4965-9FA6-BBBD4860B592}">
      <dgm:prSet/>
      <dgm:spPr/>
      <dgm:t>
        <a:bodyPr/>
        <a:lstStyle/>
        <a:p>
          <a:r>
            <a:rPr lang="en-GB" dirty="0"/>
            <a:t>Brevity </a:t>
          </a:r>
          <a:r>
            <a:rPr lang="en-GB" dirty="0" smtClean="0"/>
            <a:t>matters.</a:t>
          </a:r>
          <a:endParaRPr lang="en-US" dirty="0"/>
        </a:p>
      </dgm:t>
    </dgm:pt>
    <dgm:pt modelId="{022AB302-7413-4FA4-A07C-0BA50E11BCAD}" type="parTrans" cxnId="{4DBE4C5E-FF86-4710-BC0D-13C701C6BCCB}">
      <dgm:prSet/>
      <dgm:spPr/>
      <dgm:t>
        <a:bodyPr/>
        <a:lstStyle/>
        <a:p>
          <a:endParaRPr lang="en-US"/>
        </a:p>
      </dgm:t>
    </dgm:pt>
    <dgm:pt modelId="{F000EFF0-FE8F-4B1F-A826-AF163116F481}" type="sibTrans" cxnId="{4DBE4C5E-FF86-4710-BC0D-13C701C6BCCB}">
      <dgm:prSet/>
      <dgm:spPr/>
      <dgm:t>
        <a:bodyPr/>
        <a:lstStyle/>
        <a:p>
          <a:endParaRPr lang="en-US"/>
        </a:p>
      </dgm:t>
    </dgm:pt>
    <dgm:pt modelId="{53AD9D13-0C05-4A47-8ED7-F42D8F139539}" type="pres">
      <dgm:prSet presAssocID="{7DDECBE3-D912-4F0F-A000-2DE7ABA6B471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1E11891-6031-488B-B581-B57894070191}" type="pres">
      <dgm:prSet presAssocID="{D2475121-55CC-4795-BA76-B8C0CD54A4C8}" presName="compNode" presStyleCnt="0"/>
      <dgm:spPr/>
    </dgm:pt>
    <dgm:pt modelId="{17A9400A-162F-4CD5-97E6-B4DE0E32649A}" type="pres">
      <dgm:prSet presAssocID="{D2475121-55CC-4795-BA76-B8C0CD54A4C8}" presName="bgRect" presStyleLbl="bgShp" presStyleIdx="0" presStyleCnt="5"/>
      <dgm:spPr/>
    </dgm:pt>
    <dgm:pt modelId="{510DC6D9-B168-4B02-AEF7-1471EF86C901}" type="pres">
      <dgm:prSet presAssocID="{D2475121-55CC-4795-BA76-B8C0CD54A4C8}" presName="iconRect" presStyleLbl="node1" presStyleIdx="0" presStyleCnt="5"/>
      <dgm:spPr>
        <a:noFill/>
        <a:ln>
          <a:noFill/>
        </a:ln>
      </dgm:spPr>
      <dgm:t>
        <a:bodyPr/>
        <a:lstStyle/>
        <a:p>
          <a:endParaRPr lang="en-US"/>
        </a:p>
      </dgm:t>
      <dgm:extLst/>
    </dgm:pt>
    <dgm:pt modelId="{B1789888-64AE-426C-97ED-33F1F0D76180}" type="pres">
      <dgm:prSet presAssocID="{D2475121-55CC-4795-BA76-B8C0CD54A4C8}" presName="spaceRect" presStyleCnt="0"/>
      <dgm:spPr/>
    </dgm:pt>
    <dgm:pt modelId="{23D140E9-AEC5-453B-81EC-FDED5996546C}" type="pres">
      <dgm:prSet presAssocID="{D2475121-55CC-4795-BA76-B8C0CD54A4C8}" presName="parTx" presStyleLbl="revTx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B74EFFF5-B249-40E7-8B06-B7E16C24CE2A}" type="pres">
      <dgm:prSet presAssocID="{0FD6D113-B619-4FFD-8BEC-6FE318BC3628}" presName="sibTrans" presStyleCnt="0"/>
      <dgm:spPr/>
    </dgm:pt>
    <dgm:pt modelId="{756C3331-AAC4-48B7-9FDF-DAC8F69A7BA9}" type="pres">
      <dgm:prSet presAssocID="{1B5CF326-A166-4306-8495-C48603760645}" presName="compNode" presStyleCnt="0"/>
      <dgm:spPr/>
    </dgm:pt>
    <dgm:pt modelId="{CC46F532-6983-402F-94F1-71A814BFE84F}" type="pres">
      <dgm:prSet presAssocID="{1B5CF326-A166-4306-8495-C48603760645}" presName="bgRect" presStyleLbl="bgShp" presStyleIdx="1" presStyleCnt="5"/>
      <dgm:spPr/>
    </dgm:pt>
    <dgm:pt modelId="{EE6395A5-7E50-480F-8A9F-E75EB38661D9}" type="pres">
      <dgm:prSet presAssocID="{1B5CF326-A166-4306-8495-C48603760645}" presName="iconRect" presStyleLbl="node1" presStyleIdx="1" presStyleCnt="5"/>
      <dgm:spPr>
        <a:noFill/>
        <a:ln>
          <a:noFill/>
        </a:ln>
      </dgm:spPr>
      <dgm:t>
        <a:bodyPr/>
        <a:lstStyle/>
        <a:p>
          <a:endParaRPr lang="en-US"/>
        </a:p>
      </dgm:t>
      <dgm:extLst/>
    </dgm:pt>
    <dgm:pt modelId="{A61582EE-7234-4CBB-86FE-045F91101F82}" type="pres">
      <dgm:prSet presAssocID="{1B5CF326-A166-4306-8495-C48603760645}" presName="spaceRect" presStyleCnt="0"/>
      <dgm:spPr/>
    </dgm:pt>
    <dgm:pt modelId="{AEB92295-D416-4348-BA51-75CA08FA797C}" type="pres">
      <dgm:prSet presAssocID="{1B5CF326-A166-4306-8495-C48603760645}" presName="parTx" presStyleLbl="revTx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FAFF99C5-A682-43CA-9896-27A6AAB17615}" type="pres">
      <dgm:prSet presAssocID="{7B452705-4249-423E-B713-5D644ACE1E54}" presName="sibTrans" presStyleCnt="0"/>
      <dgm:spPr/>
    </dgm:pt>
    <dgm:pt modelId="{B47EAA5C-C210-4A37-874B-F7FCD7EA5CC1}" type="pres">
      <dgm:prSet presAssocID="{E49B162C-3510-4DED-B81D-F6F7F1179525}" presName="compNode" presStyleCnt="0"/>
      <dgm:spPr/>
    </dgm:pt>
    <dgm:pt modelId="{00440BCA-2B2F-4F10-8935-0639CB30077F}" type="pres">
      <dgm:prSet presAssocID="{E49B162C-3510-4DED-B81D-F6F7F1179525}" presName="bgRect" presStyleLbl="bgShp" presStyleIdx="2" presStyleCnt="5"/>
      <dgm:spPr/>
    </dgm:pt>
    <dgm:pt modelId="{44B26381-ED10-434D-B7C4-FAD01CC8BC89}" type="pres">
      <dgm:prSet presAssocID="{E49B162C-3510-4DED-B81D-F6F7F1179525}" presName="iconRect" presStyleLbl="node1" presStyleIdx="2" presStyleCnt="5"/>
      <dgm:spPr>
        <a:noFill/>
        <a:ln>
          <a:noFill/>
        </a:ln>
      </dgm:spPr>
      <dgm:t>
        <a:bodyPr/>
        <a:lstStyle/>
        <a:p>
          <a:endParaRPr lang="en-US"/>
        </a:p>
      </dgm:t>
      <dgm:extLst/>
    </dgm:pt>
    <dgm:pt modelId="{450F872B-476C-4C51-8020-5A78364E4C0D}" type="pres">
      <dgm:prSet presAssocID="{E49B162C-3510-4DED-B81D-F6F7F1179525}" presName="spaceRect" presStyleCnt="0"/>
      <dgm:spPr/>
    </dgm:pt>
    <dgm:pt modelId="{CFA1252B-5154-43BA-85E9-9B3F87AE7F30}" type="pres">
      <dgm:prSet presAssocID="{E49B162C-3510-4DED-B81D-F6F7F1179525}" presName="parTx" presStyleLbl="revTx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E8DE9813-63C2-4AC6-97B1-28ED35DACFF2}" type="pres">
      <dgm:prSet presAssocID="{E1ABAA70-F9CC-4D24-847C-60A9C7168A0B}" presName="sibTrans" presStyleCnt="0"/>
      <dgm:spPr/>
    </dgm:pt>
    <dgm:pt modelId="{E0EE9999-3193-4DB1-9C8E-66E7435671F2}" type="pres">
      <dgm:prSet presAssocID="{1C54F7E6-7ECA-4944-8A32-1A639C9F02B9}" presName="compNode" presStyleCnt="0"/>
      <dgm:spPr/>
    </dgm:pt>
    <dgm:pt modelId="{A247D6B2-E17F-4A79-A92F-D3D1FFD65F2D}" type="pres">
      <dgm:prSet presAssocID="{1C54F7E6-7ECA-4944-8A32-1A639C9F02B9}" presName="bgRect" presStyleLbl="bgShp" presStyleIdx="3" presStyleCnt="5"/>
      <dgm:spPr/>
    </dgm:pt>
    <dgm:pt modelId="{29485CE5-3942-486F-8FBD-C574531F97FA}" type="pres">
      <dgm:prSet presAssocID="{1C54F7E6-7ECA-4944-8A32-1A639C9F02B9}" presName="iconRect" presStyleLbl="node1" presStyleIdx="3" presStyleCnt="5"/>
      <dgm:spPr>
        <a:noFill/>
        <a:ln>
          <a:noFill/>
        </a:ln>
      </dgm:spPr>
      <dgm:t>
        <a:bodyPr/>
        <a:lstStyle/>
        <a:p>
          <a:endParaRPr lang="en-US"/>
        </a:p>
      </dgm:t>
      <dgm:extLst/>
    </dgm:pt>
    <dgm:pt modelId="{99B00660-1172-4AD4-BBF5-C284C070B46B}" type="pres">
      <dgm:prSet presAssocID="{1C54F7E6-7ECA-4944-8A32-1A639C9F02B9}" presName="spaceRect" presStyleCnt="0"/>
      <dgm:spPr/>
    </dgm:pt>
    <dgm:pt modelId="{F1B808AA-04C4-4E8B-871F-59CC3382BB07}" type="pres">
      <dgm:prSet presAssocID="{1C54F7E6-7ECA-4944-8A32-1A639C9F02B9}" presName="parTx" presStyleLbl="revTx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D902C1E-B0C4-4E4C-813A-7C8A049F38EA}" type="pres">
      <dgm:prSet presAssocID="{C0573170-32EF-4989-8D22-7D7C2EBF5E4B}" presName="sibTrans" presStyleCnt="0"/>
      <dgm:spPr/>
    </dgm:pt>
    <dgm:pt modelId="{C752FEE8-0259-4B4D-8617-CF5D350F3B6E}" type="pres">
      <dgm:prSet presAssocID="{887A99EE-C19B-4965-9FA6-BBBD4860B592}" presName="compNode" presStyleCnt="0"/>
      <dgm:spPr/>
    </dgm:pt>
    <dgm:pt modelId="{27B64F9A-0CB8-4D3C-BCA8-5D956B1B6573}" type="pres">
      <dgm:prSet presAssocID="{887A99EE-C19B-4965-9FA6-BBBD4860B592}" presName="bgRect" presStyleLbl="bgShp" presStyleIdx="4" presStyleCnt="5"/>
      <dgm:spPr/>
    </dgm:pt>
    <dgm:pt modelId="{91149C98-4CAA-4B0D-8F80-5D55EBF3DB5B}" type="pres">
      <dgm:prSet presAssocID="{887A99EE-C19B-4965-9FA6-BBBD4860B592}" presName="iconRect" presStyleLbl="node1" presStyleIdx="4" presStyleCnt="5"/>
      <dgm:spPr>
        <a:noFill/>
        <a:ln>
          <a:noFill/>
        </a:ln>
      </dgm:spPr>
      <dgm:t>
        <a:bodyPr/>
        <a:lstStyle/>
        <a:p>
          <a:endParaRPr lang="en-US"/>
        </a:p>
      </dgm:t>
      <dgm:extLst/>
    </dgm:pt>
    <dgm:pt modelId="{6EEC3A05-55CD-4BFD-B847-90ADE4BFEEC4}" type="pres">
      <dgm:prSet presAssocID="{887A99EE-C19B-4965-9FA6-BBBD4860B592}" presName="spaceRect" presStyleCnt="0"/>
      <dgm:spPr/>
    </dgm:pt>
    <dgm:pt modelId="{D889E7EA-29A6-4EFE-8582-914C4F9D4E6E}" type="pres">
      <dgm:prSet presAssocID="{887A99EE-C19B-4965-9FA6-BBBD4860B592}" presName="parTx" presStyleLbl="revTx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DBE4C5E-FF86-4710-BC0D-13C701C6BCCB}" srcId="{7DDECBE3-D912-4F0F-A000-2DE7ABA6B471}" destId="{887A99EE-C19B-4965-9FA6-BBBD4860B592}" srcOrd="4" destOrd="0" parTransId="{022AB302-7413-4FA4-A07C-0BA50E11BCAD}" sibTransId="{F000EFF0-FE8F-4B1F-A826-AF163116F481}"/>
    <dgm:cxn modelId="{ACB61B6F-C7C1-4638-909B-4B07C28966F0}" type="presOf" srcId="{887A99EE-C19B-4965-9FA6-BBBD4860B592}" destId="{D889E7EA-29A6-4EFE-8582-914C4F9D4E6E}" srcOrd="0" destOrd="0" presId="urn:microsoft.com/office/officeart/2018/2/layout/IconVerticalSolidList"/>
    <dgm:cxn modelId="{9DA461FA-0F04-4851-9B2F-EE408F2C4A30}" type="presOf" srcId="{E49B162C-3510-4DED-B81D-F6F7F1179525}" destId="{CFA1252B-5154-43BA-85E9-9B3F87AE7F30}" srcOrd="0" destOrd="0" presId="urn:microsoft.com/office/officeart/2018/2/layout/IconVerticalSolidList"/>
    <dgm:cxn modelId="{3578AE33-3A1B-4E1A-8C0E-226EC7453B45}" srcId="{7DDECBE3-D912-4F0F-A000-2DE7ABA6B471}" destId="{1C54F7E6-7ECA-4944-8A32-1A639C9F02B9}" srcOrd="3" destOrd="0" parTransId="{AE162C2A-EF76-4CF0-AD08-3351725D66DF}" sibTransId="{C0573170-32EF-4989-8D22-7D7C2EBF5E4B}"/>
    <dgm:cxn modelId="{F31E9BE3-0FD5-4EAE-A766-0910B7DE2DBF}" type="presOf" srcId="{D2475121-55CC-4795-BA76-B8C0CD54A4C8}" destId="{23D140E9-AEC5-453B-81EC-FDED5996546C}" srcOrd="0" destOrd="0" presId="urn:microsoft.com/office/officeart/2018/2/layout/IconVerticalSolidList"/>
    <dgm:cxn modelId="{AEE01B16-D5F4-4793-AA93-72660DEEF87B}" type="presOf" srcId="{7DDECBE3-D912-4F0F-A000-2DE7ABA6B471}" destId="{53AD9D13-0C05-4A47-8ED7-F42D8F139539}" srcOrd="0" destOrd="0" presId="urn:microsoft.com/office/officeart/2018/2/layout/IconVerticalSolidList"/>
    <dgm:cxn modelId="{6A829A42-F126-4236-9667-0608BC38F1A1}" type="presOf" srcId="{1B5CF326-A166-4306-8495-C48603760645}" destId="{AEB92295-D416-4348-BA51-75CA08FA797C}" srcOrd="0" destOrd="0" presId="urn:microsoft.com/office/officeart/2018/2/layout/IconVerticalSolidList"/>
    <dgm:cxn modelId="{6E27B2D2-3D65-4782-AB9F-0EFCC56BF0E1}" type="presOf" srcId="{1C54F7E6-7ECA-4944-8A32-1A639C9F02B9}" destId="{F1B808AA-04C4-4E8B-871F-59CC3382BB07}" srcOrd="0" destOrd="0" presId="urn:microsoft.com/office/officeart/2018/2/layout/IconVerticalSolidList"/>
    <dgm:cxn modelId="{D5A6CB68-F785-45E3-B258-734A9D15380F}" srcId="{7DDECBE3-D912-4F0F-A000-2DE7ABA6B471}" destId="{1B5CF326-A166-4306-8495-C48603760645}" srcOrd="1" destOrd="0" parTransId="{9E0C52AF-824F-4DD1-B5E7-414DD7AB379F}" sibTransId="{7B452705-4249-423E-B713-5D644ACE1E54}"/>
    <dgm:cxn modelId="{D8876280-0CA2-4CBF-A992-2369F9CDF71D}" srcId="{7DDECBE3-D912-4F0F-A000-2DE7ABA6B471}" destId="{D2475121-55CC-4795-BA76-B8C0CD54A4C8}" srcOrd="0" destOrd="0" parTransId="{A774EECE-D29D-40DF-A992-ABA8D042CC0E}" sibTransId="{0FD6D113-B619-4FFD-8BEC-6FE318BC3628}"/>
    <dgm:cxn modelId="{577968C5-6494-48C4-A1ED-2DD6B4A4AB46}" srcId="{7DDECBE3-D912-4F0F-A000-2DE7ABA6B471}" destId="{E49B162C-3510-4DED-B81D-F6F7F1179525}" srcOrd="2" destOrd="0" parTransId="{550F35A0-39B4-4DD5-91A4-EABAA58F2CC8}" sibTransId="{E1ABAA70-F9CC-4D24-847C-60A9C7168A0B}"/>
    <dgm:cxn modelId="{6E6E91C7-A1E1-46C0-93B1-9417D4097542}" type="presParOf" srcId="{53AD9D13-0C05-4A47-8ED7-F42D8F139539}" destId="{01E11891-6031-488B-B581-B57894070191}" srcOrd="0" destOrd="0" presId="urn:microsoft.com/office/officeart/2018/2/layout/IconVerticalSolidList"/>
    <dgm:cxn modelId="{864D2539-4D18-4CE4-B2FC-DE56B090E40C}" type="presParOf" srcId="{01E11891-6031-488B-B581-B57894070191}" destId="{17A9400A-162F-4CD5-97E6-B4DE0E32649A}" srcOrd="0" destOrd="0" presId="urn:microsoft.com/office/officeart/2018/2/layout/IconVerticalSolidList"/>
    <dgm:cxn modelId="{61164D5D-29DC-4080-8042-D79D283A7858}" type="presParOf" srcId="{01E11891-6031-488B-B581-B57894070191}" destId="{510DC6D9-B168-4B02-AEF7-1471EF86C901}" srcOrd="1" destOrd="0" presId="urn:microsoft.com/office/officeart/2018/2/layout/IconVerticalSolidList"/>
    <dgm:cxn modelId="{220A52FD-AF12-40F2-90C7-B67863BFA667}" type="presParOf" srcId="{01E11891-6031-488B-B581-B57894070191}" destId="{B1789888-64AE-426C-97ED-33F1F0D76180}" srcOrd="2" destOrd="0" presId="urn:microsoft.com/office/officeart/2018/2/layout/IconVerticalSolidList"/>
    <dgm:cxn modelId="{FA33B089-F5E1-4431-9036-1EF8EA84896F}" type="presParOf" srcId="{01E11891-6031-488B-B581-B57894070191}" destId="{23D140E9-AEC5-453B-81EC-FDED5996546C}" srcOrd="3" destOrd="0" presId="urn:microsoft.com/office/officeart/2018/2/layout/IconVerticalSolidList"/>
    <dgm:cxn modelId="{4EF9002F-1B7E-4A03-BFC9-B3DA8A50565C}" type="presParOf" srcId="{53AD9D13-0C05-4A47-8ED7-F42D8F139539}" destId="{B74EFFF5-B249-40E7-8B06-B7E16C24CE2A}" srcOrd="1" destOrd="0" presId="urn:microsoft.com/office/officeart/2018/2/layout/IconVerticalSolidList"/>
    <dgm:cxn modelId="{9E86DBC3-93C5-45E3-84B9-70A1906ABE69}" type="presParOf" srcId="{53AD9D13-0C05-4A47-8ED7-F42D8F139539}" destId="{756C3331-AAC4-48B7-9FDF-DAC8F69A7BA9}" srcOrd="2" destOrd="0" presId="urn:microsoft.com/office/officeart/2018/2/layout/IconVerticalSolidList"/>
    <dgm:cxn modelId="{ED62B187-B416-4E37-9ADB-F926093BA73A}" type="presParOf" srcId="{756C3331-AAC4-48B7-9FDF-DAC8F69A7BA9}" destId="{CC46F532-6983-402F-94F1-71A814BFE84F}" srcOrd="0" destOrd="0" presId="urn:microsoft.com/office/officeart/2018/2/layout/IconVerticalSolidList"/>
    <dgm:cxn modelId="{8CE98B98-A4D0-47C1-AD84-58096842EBF1}" type="presParOf" srcId="{756C3331-AAC4-48B7-9FDF-DAC8F69A7BA9}" destId="{EE6395A5-7E50-480F-8A9F-E75EB38661D9}" srcOrd="1" destOrd="0" presId="urn:microsoft.com/office/officeart/2018/2/layout/IconVerticalSolidList"/>
    <dgm:cxn modelId="{CB7185C9-1A25-4F74-B16A-4E2ADF17673F}" type="presParOf" srcId="{756C3331-AAC4-48B7-9FDF-DAC8F69A7BA9}" destId="{A61582EE-7234-4CBB-86FE-045F91101F82}" srcOrd="2" destOrd="0" presId="urn:microsoft.com/office/officeart/2018/2/layout/IconVerticalSolidList"/>
    <dgm:cxn modelId="{1638928C-FDAF-43C2-95A7-0538A45CCFF7}" type="presParOf" srcId="{756C3331-AAC4-48B7-9FDF-DAC8F69A7BA9}" destId="{AEB92295-D416-4348-BA51-75CA08FA797C}" srcOrd="3" destOrd="0" presId="urn:microsoft.com/office/officeart/2018/2/layout/IconVerticalSolidList"/>
    <dgm:cxn modelId="{45D3341E-63AC-48F5-B85B-2FFFE4C0F8C2}" type="presParOf" srcId="{53AD9D13-0C05-4A47-8ED7-F42D8F139539}" destId="{FAFF99C5-A682-43CA-9896-27A6AAB17615}" srcOrd="3" destOrd="0" presId="urn:microsoft.com/office/officeart/2018/2/layout/IconVerticalSolidList"/>
    <dgm:cxn modelId="{A726DA3F-EFFD-4ADC-B6AD-8EC15AC1C2ED}" type="presParOf" srcId="{53AD9D13-0C05-4A47-8ED7-F42D8F139539}" destId="{B47EAA5C-C210-4A37-874B-F7FCD7EA5CC1}" srcOrd="4" destOrd="0" presId="urn:microsoft.com/office/officeart/2018/2/layout/IconVerticalSolidList"/>
    <dgm:cxn modelId="{A0AF74D5-24CF-4C10-83C9-988806C131EA}" type="presParOf" srcId="{B47EAA5C-C210-4A37-874B-F7FCD7EA5CC1}" destId="{00440BCA-2B2F-4F10-8935-0639CB30077F}" srcOrd="0" destOrd="0" presId="urn:microsoft.com/office/officeart/2018/2/layout/IconVerticalSolidList"/>
    <dgm:cxn modelId="{E2FBE828-1096-41BC-B474-2547EE45349D}" type="presParOf" srcId="{B47EAA5C-C210-4A37-874B-F7FCD7EA5CC1}" destId="{44B26381-ED10-434D-B7C4-FAD01CC8BC89}" srcOrd="1" destOrd="0" presId="urn:microsoft.com/office/officeart/2018/2/layout/IconVerticalSolidList"/>
    <dgm:cxn modelId="{72E33474-A072-42BC-AB1C-5A6C86710537}" type="presParOf" srcId="{B47EAA5C-C210-4A37-874B-F7FCD7EA5CC1}" destId="{450F872B-476C-4C51-8020-5A78364E4C0D}" srcOrd="2" destOrd="0" presId="urn:microsoft.com/office/officeart/2018/2/layout/IconVerticalSolidList"/>
    <dgm:cxn modelId="{626571BC-1149-43B0-A1D2-20F8C7D57F93}" type="presParOf" srcId="{B47EAA5C-C210-4A37-874B-F7FCD7EA5CC1}" destId="{CFA1252B-5154-43BA-85E9-9B3F87AE7F30}" srcOrd="3" destOrd="0" presId="urn:microsoft.com/office/officeart/2018/2/layout/IconVerticalSolidList"/>
    <dgm:cxn modelId="{B9DAC198-2BB4-4992-B17B-1C9B56A019C3}" type="presParOf" srcId="{53AD9D13-0C05-4A47-8ED7-F42D8F139539}" destId="{E8DE9813-63C2-4AC6-97B1-28ED35DACFF2}" srcOrd="5" destOrd="0" presId="urn:microsoft.com/office/officeart/2018/2/layout/IconVerticalSolidList"/>
    <dgm:cxn modelId="{00538FB0-D09A-4D2F-8926-BC629A54F9B7}" type="presParOf" srcId="{53AD9D13-0C05-4A47-8ED7-F42D8F139539}" destId="{E0EE9999-3193-4DB1-9C8E-66E7435671F2}" srcOrd="6" destOrd="0" presId="urn:microsoft.com/office/officeart/2018/2/layout/IconVerticalSolidList"/>
    <dgm:cxn modelId="{86406878-D318-4609-BBEC-2005F0E7BC52}" type="presParOf" srcId="{E0EE9999-3193-4DB1-9C8E-66E7435671F2}" destId="{A247D6B2-E17F-4A79-A92F-D3D1FFD65F2D}" srcOrd="0" destOrd="0" presId="urn:microsoft.com/office/officeart/2018/2/layout/IconVerticalSolidList"/>
    <dgm:cxn modelId="{08CF91E8-839A-4473-9525-3ACDDB6A81C0}" type="presParOf" srcId="{E0EE9999-3193-4DB1-9C8E-66E7435671F2}" destId="{29485CE5-3942-486F-8FBD-C574531F97FA}" srcOrd="1" destOrd="0" presId="urn:microsoft.com/office/officeart/2018/2/layout/IconVerticalSolidList"/>
    <dgm:cxn modelId="{471077A2-4E0C-49C6-8C6D-AF9AFC79CFF7}" type="presParOf" srcId="{E0EE9999-3193-4DB1-9C8E-66E7435671F2}" destId="{99B00660-1172-4AD4-BBF5-C284C070B46B}" srcOrd="2" destOrd="0" presId="urn:microsoft.com/office/officeart/2018/2/layout/IconVerticalSolidList"/>
    <dgm:cxn modelId="{17A525AD-190C-4C08-94D8-B5CA4E2074B7}" type="presParOf" srcId="{E0EE9999-3193-4DB1-9C8E-66E7435671F2}" destId="{F1B808AA-04C4-4E8B-871F-59CC3382BB07}" srcOrd="3" destOrd="0" presId="urn:microsoft.com/office/officeart/2018/2/layout/IconVerticalSolidList"/>
    <dgm:cxn modelId="{AE877032-55DB-4156-9D4B-F4EE16E17576}" type="presParOf" srcId="{53AD9D13-0C05-4A47-8ED7-F42D8F139539}" destId="{6D902C1E-B0C4-4E4C-813A-7C8A049F38EA}" srcOrd="7" destOrd="0" presId="urn:microsoft.com/office/officeart/2018/2/layout/IconVerticalSolidList"/>
    <dgm:cxn modelId="{24F7E414-1847-43DD-9E60-94D8643920F0}" type="presParOf" srcId="{53AD9D13-0C05-4A47-8ED7-F42D8F139539}" destId="{C752FEE8-0259-4B4D-8617-CF5D350F3B6E}" srcOrd="8" destOrd="0" presId="urn:microsoft.com/office/officeart/2018/2/layout/IconVerticalSolidList"/>
    <dgm:cxn modelId="{D950898D-6D13-46E0-821F-4719C1840A22}" type="presParOf" srcId="{C752FEE8-0259-4B4D-8617-CF5D350F3B6E}" destId="{27B64F9A-0CB8-4D3C-BCA8-5D956B1B6573}" srcOrd="0" destOrd="0" presId="urn:microsoft.com/office/officeart/2018/2/layout/IconVerticalSolidList"/>
    <dgm:cxn modelId="{5DDC3674-351D-42C7-9C05-C0BD98BD4B72}" type="presParOf" srcId="{C752FEE8-0259-4B4D-8617-CF5D350F3B6E}" destId="{91149C98-4CAA-4B0D-8F80-5D55EBF3DB5B}" srcOrd="1" destOrd="0" presId="urn:microsoft.com/office/officeart/2018/2/layout/IconVerticalSolidList"/>
    <dgm:cxn modelId="{CEA1AC86-DB5C-45A4-9E9D-319D66E701BB}" type="presParOf" srcId="{C752FEE8-0259-4B4D-8617-CF5D350F3B6E}" destId="{6EEC3A05-55CD-4BFD-B847-90ADE4BFEEC4}" srcOrd="2" destOrd="0" presId="urn:microsoft.com/office/officeart/2018/2/layout/IconVerticalSolidList"/>
    <dgm:cxn modelId="{6A2950F0-4D59-48C9-B84B-EC59480FD120}" type="presParOf" srcId="{C752FEE8-0259-4B4D-8617-CF5D350F3B6E}" destId="{D889E7EA-29A6-4EFE-8582-914C4F9D4E6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7907637-04EE-461E-8859-CAADBD2C00A8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3AECEAB-6DEF-4BEC-AEA5-1C993EF396B7}">
      <dgm:prSet/>
      <dgm:spPr/>
      <dgm:t>
        <a:bodyPr/>
        <a:lstStyle/>
        <a:p>
          <a:r>
            <a:rPr lang="en-GB" dirty="0"/>
            <a:t>Research posters</a:t>
          </a:r>
          <a:endParaRPr lang="en-US" dirty="0"/>
        </a:p>
      </dgm:t>
    </dgm:pt>
    <dgm:pt modelId="{53A593D4-0C0A-422B-A587-67FCB52EA25C}" type="parTrans" cxnId="{8B775807-683F-4536-98CC-3008382ED263}">
      <dgm:prSet/>
      <dgm:spPr/>
      <dgm:t>
        <a:bodyPr/>
        <a:lstStyle/>
        <a:p>
          <a:endParaRPr lang="en-US"/>
        </a:p>
      </dgm:t>
    </dgm:pt>
    <dgm:pt modelId="{0CE12AFF-D43D-4E6C-8359-69B8F6D2B6BF}" type="sibTrans" cxnId="{8B775807-683F-4536-98CC-3008382ED263}">
      <dgm:prSet/>
      <dgm:spPr/>
      <dgm:t>
        <a:bodyPr/>
        <a:lstStyle/>
        <a:p>
          <a:endParaRPr lang="en-US"/>
        </a:p>
      </dgm:t>
    </dgm:pt>
    <dgm:pt modelId="{C7F76BB1-2769-4BAA-9697-839D82ACCD36}">
      <dgm:prSet/>
      <dgm:spPr/>
      <dgm:t>
        <a:bodyPr/>
        <a:lstStyle/>
        <a:p>
          <a:r>
            <a:rPr lang="en-GB" dirty="0"/>
            <a:t>A weekly newsletter with a blog </a:t>
          </a:r>
          <a:endParaRPr lang="en-US" dirty="0"/>
        </a:p>
      </dgm:t>
    </dgm:pt>
    <dgm:pt modelId="{1B29E342-B780-4962-AA0B-6A2FAEC3EB97}" type="parTrans" cxnId="{1C56F4A9-535F-4217-B1A2-9E2697858A13}">
      <dgm:prSet/>
      <dgm:spPr/>
      <dgm:t>
        <a:bodyPr/>
        <a:lstStyle/>
        <a:p>
          <a:endParaRPr lang="en-US"/>
        </a:p>
      </dgm:t>
    </dgm:pt>
    <dgm:pt modelId="{27AE2EF6-9EED-43DD-968E-52C5E31957BD}" type="sibTrans" cxnId="{1C56F4A9-535F-4217-B1A2-9E2697858A13}">
      <dgm:prSet/>
      <dgm:spPr/>
      <dgm:t>
        <a:bodyPr/>
        <a:lstStyle/>
        <a:p>
          <a:endParaRPr lang="en-US"/>
        </a:p>
      </dgm:t>
    </dgm:pt>
    <dgm:pt modelId="{A3C00913-D69B-407B-A7DC-3BB9E093B8F1}">
      <dgm:prSet/>
      <dgm:spPr/>
      <dgm:t>
        <a:bodyPr/>
        <a:lstStyle/>
        <a:p>
          <a:r>
            <a:rPr lang="en-GB" dirty="0"/>
            <a:t>A half-termly reading or journal club</a:t>
          </a:r>
          <a:endParaRPr lang="en-US" dirty="0"/>
        </a:p>
      </dgm:t>
    </dgm:pt>
    <dgm:pt modelId="{AA972B34-A4AB-40DE-BDB9-FCF835484218}" type="parTrans" cxnId="{2183FF5B-8D62-4E72-B3F6-D3BA75ECEC96}">
      <dgm:prSet/>
      <dgm:spPr/>
      <dgm:t>
        <a:bodyPr/>
        <a:lstStyle/>
        <a:p>
          <a:endParaRPr lang="en-US"/>
        </a:p>
      </dgm:t>
    </dgm:pt>
    <dgm:pt modelId="{F1593B31-4760-4970-B366-A50470656E3A}" type="sibTrans" cxnId="{2183FF5B-8D62-4E72-B3F6-D3BA75ECEC96}">
      <dgm:prSet/>
      <dgm:spPr/>
      <dgm:t>
        <a:bodyPr/>
        <a:lstStyle/>
        <a:p>
          <a:endParaRPr lang="en-US"/>
        </a:p>
      </dgm:t>
    </dgm:pt>
    <dgm:pt modelId="{78B3FE58-6186-4172-ACEE-BA098272A847}">
      <dgm:prSet/>
      <dgm:spPr/>
      <dgm:t>
        <a:bodyPr/>
        <a:lstStyle/>
        <a:p>
          <a:r>
            <a:rPr lang="en-GB" dirty="0"/>
            <a:t>Reading briefings per half term</a:t>
          </a:r>
          <a:endParaRPr lang="en-US" dirty="0"/>
        </a:p>
      </dgm:t>
    </dgm:pt>
    <dgm:pt modelId="{A9483686-F8E5-46DB-8BBE-9081682C5CA6}" type="parTrans" cxnId="{AB3A21BE-F8BD-4E24-9EC0-0EC014295327}">
      <dgm:prSet/>
      <dgm:spPr/>
      <dgm:t>
        <a:bodyPr/>
        <a:lstStyle/>
        <a:p>
          <a:endParaRPr lang="en-US"/>
        </a:p>
      </dgm:t>
    </dgm:pt>
    <dgm:pt modelId="{15CF0A1F-2DC3-4D6A-82A1-1886C9BD58C5}" type="sibTrans" cxnId="{AB3A21BE-F8BD-4E24-9EC0-0EC014295327}">
      <dgm:prSet/>
      <dgm:spPr/>
      <dgm:t>
        <a:bodyPr/>
        <a:lstStyle/>
        <a:p>
          <a:endParaRPr lang="en-US"/>
        </a:p>
      </dgm:t>
    </dgm:pt>
    <dgm:pt modelId="{F89BFAD2-E7A3-46B7-8F86-65B243732275}">
      <dgm:prSet/>
      <dgm:spPr/>
      <dgm:t>
        <a:bodyPr/>
        <a:lstStyle/>
        <a:p>
          <a:r>
            <a:rPr lang="en-GB" dirty="0"/>
            <a:t>Research postcards </a:t>
          </a:r>
          <a:endParaRPr lang="en-US" dirty="0"/>
        </a:p>
      </dgm:t>
    </dgm:pt>
    <dgm:pt modelId="{77C93025-1DCC-49A3-AE11-059486876A94}" type="parTrans" cxnId="{C82B90E6-1B56-4794-B415-160110E9E614}">
      <dgm:prSet/>
      <dgm:spPr/>
      <dgm:t>
        <a:bodyPr/>
        <a:lstStyle/>
        <a:p>
          <a:endParaRPr lang="en-US"/>
        </a:p>
      </dgm:t>
    </dgm:pt>
    <dgm:pt modelId="{C113ED21-D140-4F0A-A9E9-F156DB81F67C}" type="sibTrans" cxnId="{C82B90E6-1B56-4794-B415-160110E9E614}">
      <dgm:prSet/>
      <dgm:spPr/>
      <dgm:t>
        <a:bodyPr/>
        <a:lstStyle/>
        <a:p>
          <a:endParaRPr lang="en-US"/>
        </a:p>
      </dgm:t>
    </dgm:pt>
    <dgm:pt modelId="{266F709D-3D46-46CD-BAB4-F05C7A619062}">
      <dgm:prSet/>
      <dgm:spPr/>
      <dgm:t>
        <a:bodyPr/>
        <a:lstStyle/>
        <a:p>
          <a:r>
            <a:rPr lang="en-GB" dirty="0"/>
            <a:t>A research focus for each term </a:t>
          </a:r>
          <a:endParaRPr lang="en-US" dirty="0"/>
        </a:p>
      </dgm:t>
    </dgm:pt>
    <dgm:pt modelId="{096D20A8-70E3-4580-999B-0A22206609BB}" type="parTrans" cxnId="{F39FCE32-DCEB-4220-8A77-D37EF9C3F525}">
      <dgm:prSet/>
      <dgm:spPr/>
      <dgm:t>
        <a:bodyPr/>
        <a:lstStyle/>
        <a:p>
          <a:endParaRPr lang="en-US"/>
        </a:p>
      </dgm:t>
    </dgm:pt>
    <dgm:pt modelId="{D6C62643-C30F-46AB-B51A-8195BFE2AE4A}" type="sibTrans" cxnId="{F39FCE32-DCEB-4220-8A77-D37EF9C3F525}">
      <dgm:prSet/>
      <dgm:spPr/>
      <dgm:t>
        <a:bodyPr/>
        <a:lstStyle/>
        <a:p>
          <a:endParaRPr lang="en-US"/>
        </a:p>
      </dgm:t>
    </dgm:pt>
    <dgm:pt modelId="{E643AB23-1A3F-4514-9F29-D488658F16D2}">
      <dgm:prSet/>
      <dgm:spPr/>
      <dgm:t>
        <a:bodyPr/>
        <a:lstStyle/>
        <a:p>
          <a:r>
            <a:rPr lang="en-GB"/>
            <a:t>Observation triads </a:t>
          </a:r>
          <a:endParaRPr lang="en-US"/>
        </a:p>
      </dgm:t>
    </dgm:pt>
    <dgm:pt modelId="{25580A65-AE49-4994-991C-F44F2D4BCF0D}" type="parTrans" cxnId="{9B7EEB15-8519-4D45-B08A-B57C990AA1D0}">
      <dgm:prSet/>
      <dgm:spPr/>
      <dgm:t>
        <a:bodyPr/>
        <a:lstStyle/>
        <a:p>
          <a:endParaRPr lang="en-US"/>
        </a:p>
      </dgm:t>
    </dgm:pt>
    <dgm:pt modelId="{68C959CC-9557-4926-A415-13B8321BEFAB}" type="sibTrans" cxnId="{9B7EEB15-8519-4D45-B08A-B57C990AA1D0}">
      <dgm:prSet/>
      <dgm:spPr/>
      <dgm:t>
        <a:bodyPr/>
        <a:lstStyle/>
        <a:p>
          <a:endParaRPr lang="en-US"/>
        </a:p>
      </dgm:t>
    </dgm:pt>
    <dgm:pt modelId="{0FF1B5AB-63D0-4958-B799-26584583FC6E}" type="pres">
      <dgm:prSet presAssocID="{F7907637-04EE-461E-8859-CAADBD2C00A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619F030-D6DF-4855-A746-A4DB2A7EFCDE}" type="pres">
      <dgm:prSet presAssocID="{43AECEAB-6DEF-4BEC-AEA5-1C993EF396B7}" presName="thickLine" presStyleLbl="alignNode1" presStyleIdx="0" presStyleCnt="7"/>
      <dgm:spPr/>
    </dgm:pt>
    <dgm:pt modelId="{1888CC0C-6093-417A-90EE-24F11E80E24C}" type="pres">
      <dgm:prSet presAssocID="{43AECEAB-6DEF-4BEC-AEA5-1C993EF396B7}" presName="horz1" presStyleCnt="0"/>
      <dgm:spPr/>
    </dgm:pt>
    <dgm:pt modelId="{9834491A-C80D-4B14-8FD3-3957A4210963}" type="pres">
      <dgm:prSet presAssocID="{43AECEAB-6DEF-4BEC-AEA5-1C993EF396B7}" presName="tx1" presStyleLbl="revTx" presStyleIdx="0" presStyleCnt="7"/>
      <dgm:spPr/>
      <dgm:t>
        <a:bodyPr/>
        <a:lstStyle/>
        <a:p>
          <a:endParaRPr lang="en-US"/>
        </a:p>
      </dgm:t>
    </dgm:pt>
    <dgm:pt modelId="{BF06C202-9DB1-446A-9988-34C3DAAEE6CD}" type="pres">
      <dgm:prSet presAssocID="{43AECEAB-6DEF-4BEC-AEA5-1C993EF396B7}" presName="vert1" presStyleCnt="0"/>
      <dgm:spPr/>
    </dgm:pt>
    <dgm:pt modelId="{03A85DD4-167E-4F79-8DB4-DB5E40962DDE}" type="pres">
      <dgm:prSet presAssocID="{C7F76BB1-2769-4BAA-9697-839D82ACCD36}" presName="thickLine" presStyleLbl="alignNode1" presStyleIdx="1" presStyleCnt="7"/>
      <dgm:spPr/>
    </dgm:pt>
    <dgm:pt modelId="{CB37A018-138A-4CFC-916F-7DE3B4817D65}" type="pres">
      <dgm:prSet presAssocID="{C7F76BB1-2769-4BAA-9697-839D82ACCD36}" presName="horz1" presStyleCnt="0"/>
      <dgm:spPr/>
    </dgm:pt>
    <dgm:pt modelId="{13D011FB-889E-4A70-B5A3-A045FEBA6A61}" type="pres">
      <dgm:prSet presAssocID="{C7F76BB1-2769-4BAA-9697-839D82ACCD36}" presName="tx1" presStyleLbl="revTx" presStyleIdx="1" presStyleCnt="7"/>
      <dgm:spPr/>
      <dgm:t>
        <a:bodyPr/>
        <a:lstStyle/>
        <a:p>
          <a:endParaRPr lang="en-US"/>
        </a:p>
      </dgm:t>
    </dgm:pt>
    <dgm:pt modelId="{7E59C650-12CB-43D4-ADE7-0F78AD0FA6DC}" type="pres">
      <dgm:prSet presAssocID="{C7F76BB1-2769-4BAA-9697-839D82ACCD36}" presName="vert1" presStyleCnt="0"/>
      <dgm:spPr/>
    </dgm:pt>
    <dgm:pt modelId="{1E9D3523-92D5-4AE5-8ADD-FF34859C626A}" type="pres">
      <dgm:prSet presAssocID="{A3C00913-D69B-407B-A7DC-3BB9E093B8F1}" presName="thickLine" presStyleLbl="alignNode1" presStyleIdx="2" presStyleCnt="7"/>
      <dgm:spPr/>
    </dgm:pt>
    <dgm:pt modelId="{83177287-A689-446C-A1AA-1F31702C80B0}" type="pres">
      <dgm:prSet presAssocID="{A3C00913-D69B-407B-A7DC-3BB9E093B8F1}" presName="horz1" presStyleCnt="0"/>
      <dgm:spPr/>
    </dgm:pt>
    <dgm:pt modelId="{009733F7-4655-4820-BD0B-72971A69847F}" type="pres">
      <dgm:prSet presAssocID="{A3C00913-D69B-407B-A7DC-3BB9E093B8F1}" presName="tx1" presStyleLbl="revTx" presStyleIdx="2" presStyleCnt="7"/>
      <dgm:spPr/>
      <dgm:t>
        <a:bodyPr/>
        <a:lstStyle/>
        <a:p>
          <a:endParaRPr lang="en-US"/>
        </a:p>
      </dgm:t>
    </dgm:pt>
    <dgm:pt modelId="{0F39135F-6437-4E3B-84B4-29847745B5F2}" type="pres">
      <dgm:prSet presAssocID="{A3C00913-D69B-407B-A7DC-3BB9E093B8F1}" presName="vert1" presStyleCnt="0"/>
      <dgm:spPr/>
    </dgm:pt>
    <dgm:pt modelId="{23E0A96F-C46A-42CF-85B6-2490E605E6B5}" type="pres">
      <dgm:prSet presAssocID="{78B3FE58-6186-4172-ACEE-BA098272A847}" presName="thickLine" presStyleLbl="alignNode1" presStyleIdx="3" presStyleCnt="7"/>
      <dgm:spPr/>
    </dgm:pt>
    <dgm:pt modelId="{3632DAF3-F7D2-4FA1-A13A-779ADD0BB7E1}" type="pres">
      <dgm:prSet presAssocID="{78B3FE58-6186-4172-ACEE-BA098272A847}" presName="horz1" presStyleCnt="0"/>
      <dgm:spPr/>
    </dgm:pt>
    <dgm:pt modelId="{51BE61D5-2F6A-44DA-A2A7-0B2B22041F1E}" type="pres">
      <dgm:prSet presAssocID="{78B3FE58-6186-4172-ACEE-BA098272A847}" presName="tx1" presStyleLbl="revTx" presStyleIdx="3" presStyleCnt="7"/>
      <dgm:spPr/>
      <dgm:t>
        <a:bodyPr/>
        <a:lstStyle/>
        <a:p>
          <a:endParaRPr lang="en-US"/>
        </a:p>
      </dgm:t>
    </dgm:pt>
    <dgm:pt modelId="{CB111931-ED5F-413E-A3B7-13ECEAECBC17}" type="pres">
      <dgm:prSet presAssocID="{78B3FE58-6186-4172-ACEE-BA098272A847}" presName="vert1" presStyleCnt="0"/>
      <dgm:spPr/>
    </dgm:pt>
    <dgm:pt modelId="{3AD76761-3B14-4BD8-BDDB-D2CADF0A300F}" type="pres">
      <dgm:prSet presAssocID="{F89BFAD2-E7A3-46B7-8F86-65B243732275}" presName="thickLine" presStyleLbl="alignNode1" presStyleIdx="4" presStyleCnt="7"/>
      <dgm:spPr/>
    </dgm:pt>
    <dgm:pt modelId="{A47F9C14-416E-4EB8-9D00-0908832C8ADC}" type="pres">
      <dgm:prSet presAssocID="{F89BFAD2-E7A3-46B7-8F86-65B243732275}" presName="horz1" presStyleCnt="0"/>
      <dgm:spPr/>
    </dgm:pt>
    <dgm:pt modelId="{5684704B-4521-4880-9699-4B97C369AC8F}" type="pres">
      <dgm:prSet presAssocID="{F89BFAD2-E7A3-46B7-8F86-65B243732275}" presName="tx1" presStyleLbl="revTx" presStyleIdx="4" presStyleCnt="7"/>
      <dgm:spPr/>
      <dgm:t>
        <a:bodyPr/>
        <a:lstStyle/>
        <a:p>
          <a:endParaRPr lang="en-US"/>
        </a:p>
      </dgm:t>
    </dgm:pt>
    <dgm:pt modelId="{F2D33A48-15EA-4F97-B843-F759EA71B741}" type="pres">
      <dgm:prSet presAssocID="{F89BFAD2-E7A3-46B7-8F86-65B243732275}" presName="vert1" presStyleCnt="0"/>
      <dgm:spPr/>
    </dgm:pt>
    <dgm:pt modelId="{94085DDB-B04F-4F09-B1AC-FADA5D0839ED}" type="pres">
      <dgm:prSet presAssocID="{266F709D-3D46-46CD-BAB4-F05C7A619062}" presName="thickLine" presStyleLbl="alignNode1" presStyleIdx="5" presStyleCnt="7"/>
      <dgm:spPr/>
    </dgm:pt>
    <dgm:pt modelId="{CD4EFAD8-1713-439E-AEC5-790CE2DBE2B0}" type="pres">
      <dgm:prSet presAssocID="{266F709D-3D46-46CD-BAB4-F05C7A619062}" presName="horz1" presStyleCnt="0"/>
      <dgm:spPr/>
    </dgm:pt>
    <dgm:pt modelId="{9D469357-BF2F-4A31-B0AC-730811B91943}" type="pres">
      <dgm:prSet presAssocID="{266F709D-3D46-46CD-BAB4-F05C7A619062}" presName="tx1" presStyleLbl="revTx" presStyleIdx="5" presStyleCnt="7"/>
      <dgm:spPr/>
      <dgm:t>
        <a:bodyPr/>
        <a:lstStyle/>
        <a:p>
          <a:endParaRPr lang="en-US"/>
        </a:p>
      </dgm:t>
    </dgm:pt>
    <dgm:pt modelId="{04134718-4D97-403C-8BF3-AC30A025F072}" type="pres">
      <dgm:prSet presAssocID="{266F709D-3D46-46CD-BAB4-F05C7A619062}" presName="vert1" presStyleCnt="0"/>
      <dgm:spPr/>
    </dgm:pt>
    <dgm:pt modelId="{5EB200B9-D90C-478B-856B-C884B7A2589F}" type="pres">
      <dgm:prSet presAssocID="{E643AB23-1A3F-4514-9F29-D488658F16D2}" presName="thickLine" presStyleLbl="alignNode1" presStyleIdx="6" presStyleCnt="7"/>
      <dgm:spPr/>
    </dgm:pt>
    <dgm:pt modelId="{DFAFCB71-A3FB-4D0F-996E-4C528AA7F188}" type="pres">
      <dgm:prSet presAssocID="{E643AB23-1A3F-4514-9F29-D488658F16D2}" presName="horz1" presStyleCnt="0"/>
      <dgm:spPr/>
    </dgm:pt>
    <dgm:pt modelId="{22B4FD06-F204-4381-992C-6DA24A854249}" type="pres">
      <dgm:prSet presAssocID="{E643AB23-1A3F-4514-9F29-D488658F16D2}" presName="tx1" presStyleLbl="revTx" presStyleIdx="6" presStyleCnt="7"/>
      <dgm:spPr/>
      <dgm:t>
        <a:bodyPr/>
        <a:lstStyle/>
        <a:p>
          <a:endParaRPr lang="en-US"/>
        </a:p>
      </dgm:t>
    </dgm:pt>
    <dgm:pt modelId="{E2B417E1-9F43-425D-9C60-3338C3586E49}" type="pres">
      <dgm:prSet presAssocID="{E643AB23-1A3F-4514-9F29-D488658F16D2}" presName="vert1" presStyleCnt="0"/>
      <dgm:spPr/>
    </dgm:pt>
  </dgm:ptLst>
  <dgm:cxnLst>
    <dgm:cxn modelId="{221B25DA-89C2-4D33-852C-682F0AE44250}" type="presOf" srcId="{78B3FE58-6186-4172-ACEE-BA098272A847}" destId="{51BE61D5-2F6A-44DA-A2A7-0B2B22041F1E}" srcOrd="0" destOrd="0" presId="urn:microsoft.com/office/officeart/2008/layout/LinedList"/>
    <dgm:cxn modelId="{AB3A21BE-F8BD-4E24-9EC0-0EC014295327}" srcId="{F7907637-04EE-461E-8859-CAADBD2C00A8}" destId="{78B3FE58-6186-4172-ACEE-BA098272A847}" srcOrd="3" destOrd="0" parTransId="{A9483686-F8E5-46DB-8BBE-9081682C5CA6}" sibTransId="{15CF0A1F-2DC3-4D6A-82A1-1886C9BD58C5}"/>
    <dgm:cxn modelId="{924C22C4-8428-4951-B7DA-42DA3ACDFB67}" type="presOf" srcId="{266F709D-3D46-46CD-BAB4-F05C7A619062}" destId="{9D469357-BF2F-4A31-B0AC-730811B91943}" srcOrd="0" destOrd="0" presId="urn:microsoft.com/office/officeart/2008/layout/LinedList"/>
    <dgm:cxn modelId="{9B7EEB15-8519-4D45-B08A-B57C990AA1D0}" srcId="{F7907637-04EE-461E-8859-CAADBD2C00A8}" destId="{E643AB23-1A3F-4514-9F29-D488658F16D2}" srcOrd="6" destOrd="0" parTransId="{25580A65-AE49-4994-991C-F44F2D4BCF0D}" sibTransId="{68C959CC-9557-4926-A415-13B8321BEFAB}"/>
    <dgm:cxn modelId="{CCE631CA-69C3-47B1-A529-1F163ACB4303}" type="presOf" srcId="{C7F76BB1-2769-4BAA-9697-839D82ACCD36}" destId="{13D011FB-889E-4A70-B5A3-A045FEBA6A61}" srcOrd="0" destOrd="0" presId="urn:microsoft.com/office/officeart/2008/layout/LinedList"/>
    <dgm:cxn modelId="{2183FF5B-8D62-4E72-B3F6-D3BA75ECEC96}" srcId="{F7907637-04EE-461E-8859-CAADBD2C00A8}" destId="{A3C00913-D69B-407B-A7DC-3BB9E093B8F1}" srcOrd="2" destOrd="0" parTransId="{AA972B34-A4AB-40DE-BDB9-FCF835484218}" sibTransId="{F1593B31-4760-4970-B366-A50470656E3A}"/>
    <dgm:cxn modelId="{A1259720-D432-4166-BAF0-EF2F42524D90}" type="presOf" srcId="{F7907637-04EE-461E-8859-CAADBD2C00A8}" destId="{0FF1B5AB-63D0-4958-B799-26584583FC6E}" srcOrd="0" destOrd="0" presId="urn:microsoft.com/office/officeart/2008/layout/LinedList"/>
    <dgm:cxn modelId="{E03E0E65-6D1B-4BE9-AFCB-879AFDBB2E19}" type="presOf" srcId="{43AECEAB-6DEF-4BEC-AEA5-1C993EF396B7}" destId="{9834491A-C80D-4B14-8FD3-3957A4210963}" srcOrd="0" destOrd="0" presId="urn:microsoft.com/office/officeart/2008/layout/LinedList"/>
    <dgm:cxn modelId="{670AAC25-6E09-4A9C-803A-85CA22A7A763}" type="presOf" srcId="{A3C00913-D69B-407B-A7DC-3BB9E093B8F1}" destId="{009733F7-4655-4820-BD0B-72971A69847F}" srcOrd="0" destOrd="0" presId="urn:microsoft.com/office/officeart/2008/layout/LinedList"/>
    <dgm:cxn modelId="{8B775807-683F-4536-98CC-3008382ED263}" srcId="{F7907637-04EE-461E-8859-CAADBD2C00A8}" destId="{43AECEAB-6DEF-4BEC-AEA5-1C993EF396B7}" srcOrd="0" destOrd="0" parTransId="{53A593D4-0C0A-422B-A587-67FCB52EA25C}" sibTransId="{0CE12AFF-D43D-4E6C-8359-69B8F6D2B6BF}"/>
    <dgm:cxn modelId="{C82B90E6-1B56-4794-B415-160110E9E614}" srcId="{F7907637-04EE-461E-8859-CAADBD2C00A8}" destId="{F89BFAD2-E7A3-46B7-8F86-65B243732275}" srcOrd="4" destOrd="0" parTransId="{77C93025-1DCC-49A3-AE11-059486876A94}" sibTransId="{C113ED21-D140-4F0A-A9E9-F156DB81F67C}"/>
    <dgm:cxn modelId="{F39FCE32-DCEB-4220-8A77-D37EF9C3F525}" srcId="{F7907637-04EE-461E-8859-CAADBD2C00A8}" destId="{266F709D-3D46-46CD-BAB4-F05C7A619062}" srcOrd="5" destOrd="0" parTransId="{096D20A8-70E3-4580-999B-0A22206609BB}" sibTransId="{D6C62643-C30F-46AB-B51A-8195BFE2AE4A}"/>
    <dgm:cxn modelId="{6E2E7770-E162-4D34-B119-2AF699BDBD80}" type="presOf" srcId="{F89BFAD2-E7A3-46B7-8F86-65B243732275}" destId="{5684704B-4521-4880-9699-4B97C369AC8F}" srcOrd="0" destOrd="0" presId="urn:microsoft.com/office/officeart/2008/layout/LinedList"/>
    <dgm:cxn modelId="{1C56F4A9-535F-4217-B1A2-9E2697858A13}" srcId="{F7907637-04EE-461E-8859-CAADBD2C00A8}" destId="{C7F76BB1-2769-4BAA-9697-839D82ACCD36}" srcOrd="1" destOrd="0" parTransId="{1B29E342-B780-4962-AA0B-6A2FAEC3EB97}" sibTransId="{27AE2EF6-9EED-43DD-968E-52C5E31957BD}"/>
    <dgm:cxn modelId="{E3F6277C-E502-4F27-AFC6-D19BD81838A7}" type="presOf" srcId="{E643AB23-1A3F-4514-9F29-D488658F16D2}" destId="{22B4FD06-F204-4381-992C-6DA24A854249}" srcOrd="0" destOrd="0" presId="urn:microsoft.com/office/officeart/2008/layout/LinedList"/>
    <dgm:cxn modelId="{CABB6DBE-D93F-4F97-A810-1C764AB359F4}" type="presParOf" srcId="{0FF1B5AB-63D0-4958-B799-26584583FC6E}" destId="{F619F030-D6DF-4855-A746-A4DB2A7EFCDE}" srcOrd="0" destOrd="0" presId="urn:microsoft.com/office/officeart/2008/layout/LinedList"/>
    <dgm:cxn modelId="{FE67BBA5-27D0-4319-AE52-50B33ABF46FF}" type="presParOf" srcId="{0FF1B5AB-63D0-4958-B799-26584583FC6E}" destId="{1888CC0C-6093-417A-90EE-24F11E80E24C}" srcOrd="1" destOrd="0" presId="urn:microsoft.com/office/officeart/2008/layout/LinedList"/>
    <dgm:cxn modelId="{01E6478F-ADD0-40EA-A151-9A080B22AA92}" type="presParOf" srcId="{1888CC0C-6093-417A-90EE-24F11E80E24C}" destId="{9834491A-C80D-4B14-8FD3-3957A4210963}" srcOrd="0" destOrd="0" presId="urn:microsoft.com/office/officeart/2008/layout/LinedList"/>
    <dgm:cxn modelId="{835F05C1-DB2A-4FD9-9D22-07CE7A1D11F5}" type="presParOf" srcId="{1888CC0C-6093-417A-90EE-24F11E80E24C}" destId="{BF06C202-9DB1-446A-9988-34C3DAAEE6CD}" srcOrd="1" destOrd="0" presId="urn:microsoft.com/office/officeart/2008/layout/LinedList"/>
    <dgm:cxn modelId="{DF929138-A828-4096-B494-89D430814A4A}" type="presParOf" srcId="{0FF1B5AB-63D0-4958-B799-26584583FC6E}" destId="{03A85DD4-167E-4F79-8DB4-DB5E40962DDE}" srcOrd="2" destOrd="0" presId="urn:microsoft.com/office/officeart/2008/layout/LinedList"/>
    <dgm:cxn modelId="{9A76FDEA-2BA7-4C93-B263-522390871809}" type="presParOf" srcId="{0FF1B5AB-63D0-4958-B799-26584583FC6E}" destId="{CB37A018-138A-4CFC-916F-7DE3B4817D65}" srcOrd="3" destOrd="0" presId="urn:microsoft.com/office/officeart/2008/layout/LinedList"/>
    <dgm:cxn modelId="{157D65AF-0429-4519-9963-69DA896B94F9}" type="presParOf" srcId="{CB37A018-138A-4CFC-916F-7DE3B4817D65}" destId="{13D011FB-889E-4A70-B5A3-A045FEBA6A61}" srcOrd="0" destOrd="0" presId="urn:microsoft.com/office/officeart/2008/layout/LinedList"/>
    <dgm:cxn modelId="{846736A0-9ECA-43D9-9186-55E950102A14}" type="presParOf" srcId="{CB37A018-138A-4CFC-916F-7DE3B4817D65}" destId="{7E59C650-12CB-43D4-ADE7-0F78AD0FA6DC}" srcOrd="1" destOrd="0" presId="urn:microsoft.com/office/officeart/2008/layout/LinedList"/>
    <dgm:cxn modelId="{FD418086-F0BC-4778-B21D-15F32E5D263C}" type="presParOf" srcId="{0FF1B5AB-63D0-4958-B799-26584583FC6E}" destId="{1E9D3523-92D5-4AE5-8ADD-FF34859C626A}" srcOrd="4" destOrd="0" presId="urn:microsoft.com/office/officeart/2008/layout/LinedList"/>
    <dgm:cxn modelId="{7D9132A2-A733-43C8-93A8-44CD75C9FD88}" type="presParOf" srcId="{0FF1B5AB-63D0-4958-B799-26584583FC6E}" destId="{83177287-A689-446C-A1AA-1F31702C80B0}" srcOrd="5" destOrd="0" presId="urn:microsoft.com/office/officeart/2008/layout/LinedList"/>
    <dgm:cxn modelId="{64385DE0-6BD4-4693-9AE4-0BB5732FAF43}" type="presParOf" srcId="{83177287-A689-446C-A1AA-1F31702C80B0}" destId="{009733F7-4655-4820-BD0B-72971A69847F}" srcOrd="0" destOrd="0" presId="urn:microsoft.com/office/officeart/2008/layout/LinedList"/>
    <dgm:cxn modelId="{B10D67AE-DEBB-46BF-80DF-C8F6BB6ADBD3}" type="presParOf" srcId="{83177287-A689-446C-A1AA-1F31702C80B0}" destId="{0F39135F-6437-4E3B-84B4-29847745B5F2}" srcOrd="1" destOrd="0" presId="urn:microsoft.com/office/officeart/2008/layout/LinedList"/>
    <dgm:cxn modelId="{7582F03C-DFBD-46EA-AD38-1AAD61DDDC32}" type="presParOf" srcId="{0FF1B5AB-63D0-4958-B799-26584583FC6E}" destId="{23E0A96F-C46A-42CF-85B6-2490E605E6B5}" srcOrd="6" destOrd="0" presId="urn:microsoft.com/office/officeart/2008/layout/LinedList"/>
    <dgm:cxn modelId="{44DA8F42-FD1D-4007-94B6-1B32F8822EC0}" type="presParOf" srcId="{0FF1B5AB-63D0-4958-B799-26584583FC6E}" destId="{3632DAF3-F7D2-4FA1-A13A-779ADD0BB7E1}" srcOrd="7" destOrd="0" presId="urn:microsoft.com/office/officeart/2008/layout/LinedList"/>
    <dgm:cxn modelId="{42C9708E-80EB-40A7-A40B-9AC6CDC76A78}" type="presParOf" srcId="{3632DAF3-F7D2-4FA1-A13A-779ADD0BB7E1}" destId="{51BE61D5-2F6A-44DA-A2A7-0B2B22041F1E}" srcOrd="0" destOrd="0" presId="urn:microsoft.com/office/officeart/2008/layout/LinedList"/>
    <dgm:cxn modelId="{D8780FE8-410A-4E50-A631-621AAEC8C86F}" type="presParOf" srcId="{3632DAF3-F7D2-4FA1-A13A-779ADD0BB7E1}" destId="{CB111931-ED5F-413E-A3B7-13ECEAECBC17}" srcOrd="1" destOrd="0" presId="urn:microsoft.com/office/officeart/2008/layout/LinedList"/>
    <dgm:cxn modelId="{40A30E26-06CE-4DE6-B5EC-9E88C24D54F9}" type="presParOf" srcId="{0FF1B5AB-63D0-4958-B799-26584583FC6E}" destId="{3AD76761-3B14-4BD8-BDDB-D2CADF0A300F}" srcOrd="8" destOrd="0" presId="urn:microsoft.com/office/officeart/2008/layout/LinedList"/>
    <dgm:cxn modelId="{2E9E5275-9097-4F24-8905-519871E4FAE9}" type="presParOf" srcId="{0FF1B5AB-63D0-4958-B799-26584583FC6E}" destId="{A47F9C14-416E-4EB8-9D00-0908832C8ADC}" srcOrd="9" destOrd="0" presId="urn:microsoft.com/office/officeart/2008/layout/LinedList"/>
    <dgm:cxn modelId="{9CCFC0B1-79BA-4A2A-80C1-1AE80D74F357}" type="presParOf" srcId="{A47F9C14-416E-4EB8-9D00-0908832C8ADC}" destId="{5684704B-4521-4880-9699-4B97C369AC8F}" srcOrd="0" destOrd="0" presId="urn:microsoft.com/office/officeart/2008/layout/LinedList"/>
    <dgm:cxn modelId="{1C7E1E87-8BBE-47C0-B223-AB659E813730}" type="presParOf" srcId="{A47F9C14-416E-4EB8-9D00-0908832C8ADC}" destId="{F2D33A48-15EA-4F97-B843-F759EA71B741}" srcOrd="1" destOrd="0" presId="urn:microsoft.com/office/officeart/2008/layout/LinedList"/>
    <dgm:cxn modelId="{68BF3B7B-71FA-47E1-B51A-7B98846EAF15}" type="presParOf" srcId="{0FF1B5AB-63D0-4958-B799-26584583FC6E}" destId="{94085DDB-B04F-4F09-B1AC-FADA5D0839ED}" srcOrd="10" destOrd="0" presId="urn:microsoft.com/office/officeart/2008/layout/LinedList"/>
    <dgm:cxn modelId="{71CB3D5C-2F11-4B29-BD42-C0EB5C6B50F8}" type="presParOf" srcId="{0FF1B5AB-63D0-4958-B799-26584583FC6E}" destId="{CD4EFAD8-1713-439E-AEC5-790CE2DBE2B0}" srcOrd="11" destOrd="0" presId="urn:microsoft.com/office/officeart/2008/layout/LinedList"/>
    <dgm:cxn modelId="{1CB02529-48C5-4A1B-935B-2481E955793A}" type="presParOf" srcId="{CD4EFAD8-1713-439E-AEC5-790CE2DBE2B0}" destId="{9D469357-BF2F-4A31-B0AC-730811B91943}" srcOrd="0" destOrd="0" presId="urn:microsoft.com/office/officeart/2008/layout/LinedList"/>
    <dgm:cxn modelId="{1A153D25-3776-47D7-B0DB-17E95F2DC548}" type="presParOf" srcId="{CD4EFAD8-1713-439E-AEC5-790CE2DBE2B0}" destId="{04134718-4D97-403C-8BF3-AC30A025F072}" srcOrd="1" destOrd="0" presId="urn:microsoft.com/office/officeart/2008/layout/LinedList"/>
    <dgm:cxn modelId="{305F5016-6E2C-4078-AB41-53EABC09AD85}" type="presParOf" srcId="{0FF1B5AB-63D0-4958-B799-26584583FC6E}" destId="{5EB200B9-D90C-478B-856B-C884B7A2589F}" srcOrd="12" destOrd="0" presId="urn:microsoft.com/office/officeart/2008/layout/LinedList"/>
    <dgm:cxn modelId="{B0810068-DA90-4ED5-9CE0-34B0AFEA8AAE}" type="presParOf" srcId="{0FF1B5AB-63D0-4958-B799-26584583FC6E}" destId="{DFAFCB71-A3FB-4D0F-996E-4C528AA7F188}" srcOrd="13" destOrd="0" presId="urn:microsoft.com/office/officeart/2008/layout/LinedList"/>
    <dgm:cxn modelId="{D88D0296-2F53-4CAB-8092-504F3B5A4B7A}" type="presParOf" srcId="{DFAFCB71-A3FB-4D0F-996E-4C528AA7F188}" destId="{22B4FD06-F204-4381-992C-6DA24A854249}" srcOrd="0" destOrd="0" presId="urn:microsoft.com/office/officeart/2008/layout/LinedList"/>
    <dgm:cxn modelId="{D2CE0F6A-4D6B-44FA-BD70-8D2A78D20635}" type="presParOf" srcId="{DFAFCB71-A3FB-4D0F-996E-4C528AA7F188}" destId="{E2B417E1-9F43-425D-9C60-3338C3586E4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9400A-162F-4CD5-97E6-B4DE0E32649A}">
      <dsp:nvSpPr>
        <dsp:cNvPr id="0" name=""/>
        <dsp:cNvSpPr/>
      </dsp:nvSpPr>
      <dsp:spPr>
        <a:xfrm>
          <a:off x="0" y="4597"/>
          <a:ext cx="6513603" cy="97937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0DC6D9-B168-4B02-AEF7-1471EF86C901}">
      <dsp:nvSpPr>
        <dsp:cNvPr id="0" name=""/>
        <dsp:cNvSpPr/>
      </dsp:nvSpPr>
      <dsp:spPr>
        <a:xfrm>
          <a:off x="296259" y="224956"/>
          <a:ext cx="538654" cy="53865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D140E9-AEC5-453B-81EC-FDED5996546C}">
      <dsp:nvSpPr>
        <dsp:cNvPr id="0" name=""/>
        <dsp:cNvSpPr/>
      </dsp:nvSpPr>
      <dsp:spPr>
        <a:xfrm>
          <a:off x="1131174" y="459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Clarity – are you clear what you want? </a:t>
          </a:r>
          <a:endParaRPr lang="en-US" sz="1900" kern="1200"/>
        </a:p>
      </dsp:txBody>
      <dsp:txXfrm>
        <a:off x="1131174" y="4597"/>
        <a:ext cx="5382429" cy="979371"/>
      </dsp:txXfrm>
    </dsp:sp>
    <dsp:sp modelId="{CC46F532-6983-402F-94F1-71A814BFE84F}">
      <dsp:nvSpPr>
        <dsp:cNvPr id="0" name=""/>
        <dsp:cNvSpPr/>
      </dsp:nvSpPr>
      <dsp:spPr>
        <a:xfrm>
          <a:off x="0" y="1228812"/>
          <a:ext cx="6513603" cy="97937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6395A5-7E50-480F-8A9F-E75EB38661D9}">
      <dsp:nvSpPr>
        <dsp:cNvPr id="0" name=""/>
        <dsp:cNvSpPr/>
      </dsp:nvSpPr>
      <dsp:spPr>
        <a:xfrm>
          <a:off x="296259" y="1449171"/>
          <a:ext cx="538654" cy="53865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92295-D416-4348-BA51-75CA08FA797C}">
      <dsp:nvSpPr>
        <dsp:cNvPr id="0" name=""/>
        <dsp:cNvSpPr/>
      </dsp:nvSpPr>
      <dsp:spPr>
        <a:xfrm>
          <a:off x="1131174" y="1228812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Purpose – what is the purpose in your vision? To support, to challenge, to encourage?</a:t>
          </a:r>
          <a:endParaRPr lang="en-US" sz="1900" kern="1200"/>
        </a:p>
      </dsp:txBody>
      <dsp:txXfrm>
        <a:off x="1131174" y="1228812"/>
        <a:ext cx="5382429" cy="979371"/>
      </dsp:txXfrm>
    </dsp:sp>
    <dsp:sp modelId="{00440BCA-2B2F-4F10-8935-0639CB30077F}">
      <dsp:nvSpPr>
        <dsp:cNvPr id="0" name=""/>
        <dsp:cNvSpPr/>
      </dsp:nvSpPr>
      <dsp:spPr>
        <a:xfrm>
          <a:off x="0" y="2453027"/>
          <a:ext cx="6513603" cy="97937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B26381-ED10-434D-B7C4-FAD01CC8BC89}">
      <dsp:nvSpPr>
        <dsp:cNvPr id="0" name=""/>
        <dsp:cNvSpPr/>
      </dsp:nvSpPr>
      <dsp:spPr>
        <a:xfrm>
          <a:off x="296259" y="2673385"/>
          <a:ext cx="538654" cy="53865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A1252B-5154-43BA-85E9-9B3F87AE7F30}">
      <dsp:nvSpPr>
        <dsp:cNvPr id="0" name=""/>
        <dsp:cNvSpPr/>
      </dsp:nvSpPr>
      <dsp:spPr>
        <a:xfrm>
          <a:off x="1131174" y="2453027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/>
            <a:t>Be achievable – it’s not a dream!</a:t>
          </a:r>
          <a:endParaRPr lang="en-US" sz="1900" kern="1200"/>
        </a:p>
      </dsp:txBody>
      <dsp:txXfrm>
        <a:off x="1131174" y="2453027"/>
        <a:ext cx="5382429" cy="979371"/>
      </dsp:txXfrm>
    </dsp:sp>
    <dsp:sp modelId="{A247D6B2-E17F-4A79-A92F-D3D1FFD65F2D}">
      <dsp:nvSpPr>
        <dsp:cNvPr id="0" name=""/>
        <dsp:cNvSpPr/>
      </dsp:nvSpPr>
      <dsp:spPr>
        <a:xfrm>
          <a:off x="0" y="3677241"/>
          <a:ext cx="6513603" cy="97937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85CE5-3942-486F-8FBD-C574531F97FA}">
      <dsp:nvSpPr>
        <dsp:cNvPr id="0" name=""/>
        <dsp:cNvSpPr/>
      </dsp:nvSpPr>
      <dsp:spPr>
        <a:xfrm>
          <a:off x="296259" y="3897600"/>
          <a:ext cx="538654" cy="53865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B808AA-04C4-4E8B-871F-59CC3382BB07}">
      <dsp:nvSpPr>
        <dsp:cNvPr id="0" name=""/>
        <dsp:cNvSpPr/>
      </dsp:nvSpPr>
      <dsp:spPr>
        <a:xfrm>
          <a:off x="1131174" y="3677241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Be </a:t>
          </a:r>
          <a:r>
            <a:rPr lang="en-GB" sz="1900" kern="1200" dirty="0" smtClean="0"/>
            <a:t>understandable. </a:t>
          </a:r>
          <a:endParaRPr lang="en-US" sz="1900" kern="1200" dirty="0"/>
        </a:p>
      </dsp:txBody>
      <dsp:txXfrm>
        <a:off x="1131174" y="3677241"/>
        <a:ext cx="5382429" cy="979371"/>
      </dsp:txXfrm>
    </dsp:sp>
    <dsp:sp modelId="{27B64F9A-0CB8-4D3C-BCA8-5D956B1B6573}">
      <dsp:nvSpPr>
        <dsp:cNvPr id="0" name=""/>
        <dsp:cNvSpPr/>
      </dsp:nvSpPr>
      <dsp:spPr>
        <a:xfrm>
          <a:off x="0" y="4901456"/>
          <a:ext cx="6513603" cy="97937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149C98-4CAA-4B0D-8F80-5D55EBF3DB5B}">
      <dsp:nvSpPr>
        <dsp:cNvPr id="0" name=""/>
        <dsp:cNvSpPr/>
      </dsp:nvSpPr>
      <dsp:spPr>
        <a:xfrm>
          <a:off x="296259" y="5121814"/>
          <a:ext cx="538654" cy="53865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89E7EA-29A6-4EFE-8582-914C4F9D4E6E}">
      <dsp:nvSpPr>
        <dsp:cNvPr id="0" name=""/>
        <dsp:cNvSpPr/>
      </dsp:nvSpPr>
      <dsp:spPr>
        <a:xfrm>
          <a:off x="1131174" y="4901456"/>
          <a:ext cx="5382429" cy="9793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3650" tIns="103650" rIns="103650" bIns="10365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/>
            <a:t>Brevity </a:t>
          </a:r>
          <a:r>
            <a:rPr lang="en-GB" sz="1900" kern="1200" dirty="0" smtClean="0"/>
            <a:t>matters.</a:t>
          </a:r>
          <a:endParaRPr lang="en-US" sz="1900" kern="1200" dirty="0"/>
        </a:p>
      </dsp:txBody>
      <dsp:txXfrm>
        <a:off x="1131174" y="4901456"/>
        <a:ext cx="5382429" cy="979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19F030-D6DF-4855-A746-A4DB2A7EFCDE}">
      <dsp:nvSpPr>
        <dsp:cNvPr id="0" name=""/>
        <dsp:cNvSpPr/>
      </dsp:nvSpPr>
      <dsp:spPr>
        <a:xfrm>
          <a:off x="0" y="531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834491A-C80D-4B14-8FD3-3957A4210963}">
      <dsp:nvSpPr>
        <dsp:cNvPr id="0" name=""/>
        <dsp:cNvSpPr/>
      </dsp:nvSpPr>
      <dsp:spPr>
        <a:xfrm>
          <a:off x="0" y="531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Research posters</a:t>
          </a:r>
          <a:endParaRPr lang="en-US" sz="2800" kern="1200" dirty="0"/>
        </a:p>
      </dsp:txBody>
      <dsp:txXfrm>
        <a:off x="0" y="531"/>
        <a:ext cx="10515600" cy="621467"/>
      </dsp:txXfrm>
    </dsp:sp>
    <dsp:sp modelId="{03A85DD4-167E-4F79-8DB4-DB5E40962DDE}">
      <dsp:nvSpPr>
        <dsp:cNvPr id="0" name=""/>
        <dsp:cNvSpPr/>
      </dsp:nvSpPr>
      <dsp:spPr>
        <a:xfrm>
          <a:off x="0" y="621999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D011FB-889E-4A70-B5A3-A045FEBA6A61}">
      <dsp:nvSpPr>
        <dsp:cNvPr id="0" name=""/>
        <dsp:cNvSpPr/>
      </dsp:nvSpPr>
      <dsp:spPr>
        <a:xfrm>
          <a:off x="0" y="621999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A weekly newsletter with a blog </a:t>
          </a:r>
          <a:endParaRPr lang="en-US" sz="2800" kern="1200" dirty="0"/>
        </a:p>
      </dsp:txBody>
      <dsp:txXfrm>
        <a:off x="0" y="621999"/>
        <a:ext cx="10515600" cy="621467"/>
      </dsp:txXfrm>
    </dsp:sp>
    <dsp:sp modelId="{1E9D3523-92D5-4AE5-8ADD-FF34859C626A}">
      <dsp:nvSpPr>
        <dsp:cNvPr id="0" name=""/>
        <dsp:cNvSpPr/>
      </dsp:nvSpPr>
      <dsp:spPr>
        <a:xfrm>
          <a:off x="0" y="1243467"/>
          <a:ext cx="105156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9733F7-4655-4820-BD0B-72971A69847F}">
      <dsp:nvSpPr>
        <dsp:cNvPr id="0" name=""/>
        <dsp:cNvSpPr/>
      </dsp:nvSpPr>
      <dsp:spPr>
        <a:xfrm>
          <a:off x="0" y="1243467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A half-termly reading or journal club</a:t>
          </a:r>
          <a:endParaRPr lang="en-US" sz="2800" kern="1200" dirty="0"/>
        </a:p>
      </dsp:txBody>
      <dsp:txXfrm>
        <a:off x="0" y="1243467"/>
        <a:ext cx="10515600" cy="621467"/>
      </dsp:txXfrm>
    </dsp:sp>
    <dsp:sp modelId="{23E0A96F-C46A-42CF-85B6-2490E605E6B5}">
      <dsp:nvSpPr>
        <dsp:cNvPr id="0" name=""/>
        <dsp:cNvSpPr/>
      </dsp:nvSpPr>
      <dsp:spPr>
        <a:xfrm>
          <a:off x="0" y="1864935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BE61D5-2F6A-44DA-A2A7-0B2B22041F1E}">
      <dsp:nvSpPr>
        <dsp:cNvPr id="0" name=""/>
        <dsp:cNvSpPr/>
      </dsp:nvSpPr>
      <dsp:spPr>
        <a:xfrm>
          <a:off x="0" y="1864935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Reading briefings per half term</a:t>
          </a:r>
          <a:endParaRPr lang="en-US" sz="2800" kern="1200" dirty="0"/>
        </a:p>
      </dsp:txBody>
      <dsp:txXfrm>
        <a:off x="0" y="1864935"/>
        <a:ext cx="10515600" cy="621467"/>
      </dsp:txXfrm>
    </dsp:sp>
    <dsp:sp modelId="{3AD76761-3B14-4BD8-BDDB-D2CADF0A300F}">
      <dsp:nvSpPr>
        <dsp:cNvPr id="0" name=""/>
        <dsp:cNvSpPr/>
      </dsp:nvSpPr>
      <dsp:spPr>
        <a:xfrm>
          <a:off x="0" y="2486402"/>
          <a:ext cx="105156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4704B-4521-4880-9699-4B97C369AC8F}">
      <dsp:nvSpPr>
        <dsp:cNvPr id="0" name=""/>
        <dsp:cNvSpPr/>
      </dsp:nvSpPr>
      <dsp:spPr>
        <a:xfrm>
          <a:off x="0" y="2486402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Research postcards </a:t>
          </a:r>
          <a:endParaRPr lang="en-US" sz="2800" kern="1200" dirty="0"/>
        </a:p>
      </dsp:txBody>
      <dsp:txXfrm>
        <a:off x="0" y="2486402"/>
        <a:ext cx="10515600" cy="621467"/>
      </dsp:txXfrm>
    </dsp:sp>
    <dsp:sp modelId="{94085DDB-B04F-4F09-B1AC-FADA5D0839ED}">
      <dsp:nvSpPr>
        <dsp:cNvPr id="0" name=""/>
        <dsp:cNvSpPr/>
      </dsp:nvSpPr>
      <dsp:spPr>
        <a:xfrm>
          <a:off x="0" y="3107870"/>
          <a:ext cx="10515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469357-BF2F-4A31-B0AC-730811B91943}">
      <dsp:nvSpPr>
        <dsp:cNvPr id="0" name=""/>
        <dsp:cNvSpPr/>
      </dsp:nvSpPr>
      <dsp:spPr>
        <a:xfrm>
          <a:off x="0" y="3107870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/>
            <a:t>A research focus for each term </a:t>
          </a:r>
          <a:endParaRPr lang="en-US" sz="2800" kern="1200" dirty="0"/>
        </a:p>
      </dsp:txBody>
      <dsp:txXfrm>
        <a:off x="0" y="3107870"/>
        <a:ext cx="10515600" cy="621467"/>
      </dsp:txXfrm>
    </dsp:sp>
    <dsp:sp modelId="{5EB200B9-D90C-478B-856B-C884B7A2589F}">
      <dsp:nvSpPr>
        <dsp:cNvPr id="0" name=""/>
        <dsp:cNvSpPr/>
      </dsp:nvSpPr>
      <dsp:spPr>
        <a:xfrm>
          <a:off x="0" y="3729338"/>
          <a:ext cx="105156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B4FD06-F204-4381-992C-6DA24A854249}">
      <dsp:nvSpPr>
        <dsp:cNvPr id="0" name=""/>
        <dsp:cNvSpPr/>
      </dsp:nvSpPr>
      <dsp:spPr>
        <a:xfrm>
          <a:off x="0" y="3729338"/>
          <a:ext cx="10515600" cy="6214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/>
            <a:t>Observation triads </a:t>
          </a:r>
          <a:endParaRPr lang="en-US" sz="2800" kern="1200"/>
        </a:p>
      </dsp:txBody>
      <dsp:txXfrm>
        <a:off x="0" y="3729338"/>
        <a:ext cx="10515600" cy="621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C0038-1613-4B4E-B498-9CC4765F58E6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FC9EB6-67B2-4132-AB61-E18FC2404C1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73E54-27D2-4F2F-BC4D-8D7885B55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6D13FA5-932A-4D0E-831C-334AD3B3B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F81499B-E005-444B-A284-EF132E236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CB7E3D3-5D79-49D8-8056-E91287DF9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326A287-C6C9-40CC-A63C-74FA8324D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223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75EB13-8280-4BCD-9A76-43EEE6CE4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E9F4F9F-743A-4274-A399-F5D65858F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2B4130F-DA2F-4A8A-85D1-F87E83E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C014B3-638C-4C3A-9586-B3D671FB2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565D56-424C-4BD3-AC97-C92EA8640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56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E6858DF9-5292-4B79-B7F6-781ACAAC52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698827-130D-46C5-974A-05E79DCE7A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8DC719-A3C9-4B26-B3CA-533487AF5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F7B4D6D-CB95-4497-AD8E-D5048E679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B550268-7CD0-4AC7-9BC1-92E54F566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295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153476-7C3E-4F1C-A9BC-F6C2598F6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0F193E-4BF2-4EAB-A5F8-DF63866FC0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5CE4FEB-0AD4-4270-9065-E744DDB37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5B90A1B-BB5B-4443-A9DD-EAE304337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3CB36C3-17ED-4BC2-8A8C-DA319F7EA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F0170B-68AC-4508-A65D-C5E3F97B8E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97B1263-B423-4C1E-9674-647F54C49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0D3E1BD-83E8-48A1-87DB-86AD0FDCE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FB6E333-A9DF-4E13-9A39-091C7A225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4287550-9EC6-4418-AEE8-8404B0F2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7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35CE36-E7E6-48A5-BCAA-43E13F1C6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FDE2631-5DBC-4C51-80D1-45CC6B5C51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F1789DA-56D8-4704-9027-9F6FB2BDA5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7F3E719-7B85-4A04-B4DA-9D1A52120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0A2EE7-0863-4F6D-873A-BA1C32FB4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F95642-F56C-4556-B3FB-42B8323DF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8402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F3BAAE-C79C-415D-841C-B777B6C36E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28491B6-CAC2-4DFF-A4EE-1F47EC2D7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DB8B000-B8B0-427B-BEE4-BE6BF161B2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2CA76EF-F78F-4A79-9C21-1143555AC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290FCD9-7425-4F4C-B7D8-D8CBFE42D8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6DA52249-FBA4-446B-905C-F5DDCF611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BADE7B27-7D47-4E6E-A1CE-502859466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3F1716F2-3BF2-473F-B67E-8A31EF1E3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168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FF14BE-2724-4C45-9178-E0B383BFE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668FD78-9501-4279-BA4F-223A1CDF3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8EE46E6-E8B5-449D-AC91-4AAA90575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77492C1F-8B4B-4930-8FD6-5E606FA4D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60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99507D9B-5C3B-4F37-8E74-84E9A5436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70D17511-898B-4230-AB7B-68F414FC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120E51-DE64-440D-8A6C-08030086B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7779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A3997C-56EF-473A-A0B1-83DF050FC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48845A0-B5DD-427F-930C-3BE67F54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068DAD1-F239-4A77-B6C3-4E1E4A1ED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4DDEA97-C297-4210-9A84-1859D8FE1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342226B-7F4F-494A-ACCB-84CA88CE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AFEB79D-3AB7-4875-ACFF-DEBFBA1F4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20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72400B-7821-4495-9E8E-A522D7EDA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0B00EBD-724B-4477-B81F-96D5E231E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1AB8DA8-B58F-4DBE-9CEB-E83A29AFB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81F9AB4-1E5C-46B5-9B8C-AC356DFAE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3759BA1-1954-433E-B60A-54CB07E37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4FCF1FA-B74B-43D8-8362-43540E72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413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r="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07C851C-0FE1-4EF7-B0C3-E8F3CD2FE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46C9491-F7FB-437F-BF60-32671AD7AE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805F0C3-A546-4FDA-8452-56FBC5237A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44A8B-0128-4553-AC9F-1351104BEC6A}" type="datetimeFigureOut">
              <a:rPr lang="en-GB" smtClean="0"/>
              <a:t>19/09/19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4271992-CAE7-4C8F-A355-43636CBB92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30EEC87-65D3-4D35-BA9B-E8210045A6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5DE3B-074F-4D55-9542-D1D5056977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1833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60FF92-23FE-4DF6-A99F-4D9B652B07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0632" y="941371"/>
            <a:ext cx="9144000" cy="2387600"/>
          </a:xfrm>
        </p:spPr>
        <p:txBody>
          <a:bodyPr/>
          <a:lstStyle/>
          <a:p>
            <a:r>
              <a:rPr lang="en-GB" b="1" dirty="0"/>
              <a:t>Training for Leaders: Start spreading the news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3E9C282-1D1C-4F4C-900A-5D258B4312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0632" y="3673149"/>
            <a:ext cx="9144000" cy="1655762"/>
          </a:xfrm>
        </p:spPr>
        <p:txBody>
          <a:bodyPr>
            <a:normAutofit/>
          </a:bodyPr>
          <a:lstStyle/>
          <a:p>
            <a:r>
              <a:rPr lang="en-GB" sz="6000" b="1" i="1" dirty="0"/>
              <a:t>Session 3</a:t>
            </a:r>
            <a:r>
              <a:rPr lang="en-GB" sz="6000" i="1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5264" y="6243053"/>
            <a:ext cx="17115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© Jennifer </a:t>
            </a:r>
            <a:r>
              <a:rPr lang="en-US" sz="1200" dirty="0" err="1" smtClean="0"/>
              <a:t>Ludgate</a:t>
            </a:r>
            <a:r>
              <a:rPr lang="en-US" sz="1200" dirty="0" smtClean="0"/>
              <a:t>, 2019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3562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AC10BC7-0F5B-4DDF-9DED-2E833065E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2322" y="681037"/>
            <a:ext cx="9731477" cy="1009651"/>
          </a:xfrm>
        </p:spPr>
        <p:txBody>
          <a:bodyPr/>
          <a:lstStyle/>
          <a:p>
            <a:r>
              <a:rPr lang="en-GB" b="1" dirty="0"/>
              <a:t>Aims of these sessions: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D0673E6-D78A-4C26-9EE5-7393D1095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5" y="2300747"/>
            <a:ext cx="10852355" cy="3876215"/>
          </a:xfrm>
        </p:spPr>
        <p:txBody>
          <a:bodyPr/>
          <a:lstStyle/>
          <a:p>
            <a:r>
              <a:rPr lang="en-GB" dirty="0"/>
              <a:t>To encourage you to lead your areas/faculties/departments in becoming further research-informed</a:t>
            </a:r>
          </a:p>
          <a:p>
            <a:r>
              <a:rPr lang="en-GB" dirty="0"/>
              <a:t>To provide you with the basic tools in order to share your knowledge </a:t>
            </a:r>
          </a:p>
          <a:p>
            <a:r>
              <a:rPr lang="en-GB" dirty="0"/>
              <a:t>To save time in considering the best ways to share your knowledge</a:t>
            </a:r>
          </a:p>
          <a:p>
            <a:r>
              <a:rPr lang="en-GB" dirty="0"/>
              <a:t>To give an opportunity to discuss your thoughts and approaches to leading research-informed practice with those in a similar position</a:t>
            </a:r>
          </a:p>
          <a:p>
            <a:r>
              <a:rPr lang="en-GB" dirty="0">
                <a:highlight>
                  <a:srgbClr val="FFFF00"/>
                </a:highlight>
              </a:rPr>
              <a:t>To encourage us to think creatively and further encourage change</a:t>
            </a:r>
          </a:p>
        </p:txBody>
      </p:sp>
    </p:spTree>
    <p:extLst>
      <p:ext uri="{BB962C8B-B14F-4D97-AF65-F5344CB8AC3E}">
        <p14:creationId xmlns:p14="http://schemas.microsoft.com/office/powerpoint/2010/main" val="360762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3962611-DFD5-4092-AAFD-559E3DFCE2C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5488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2270F1FA-0425-408F-9861-80BF5AFB27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08BBC1-CBFC-4B0E-B8F8-9DED4BB90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3"/>
            <a:ext cx="6105194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Your vision: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5B3F88-F5BA-430E-9D31-E201102D3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18"/>
            <a:ext cx="6105194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Share your vision for research-informed practice in your area. </a:t>
            </a:r>
          </a:p>
        </p:txBody>
      </p:sp>
    </p:spTree>
    <p:extLst>
      <p:ext uri="{BB962C8B-B14F-4D97-AF65-F5344CB8AC3E}">
        <p14:creationId xmlns:p14="http://schemas.microsoft.com/office/powerpoint/2010/main" val="2433902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348641-32D1-4DE9-B7FD-6F248F9866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What does a successful vision require?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6986B73E-35EA-4D32-9350-22C67802A2A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0652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422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CA65607-1779-4719-AA27-E96C55B146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ellipse">
            <a:avLst/>
          </a:prstGeom>
        </p:spPr>
        <p:txBody>
          <a:bodyPr>
            <a:normAutofit/>
          </a:bodyPr>
          <a:lstStyle/>
          <a:p>
            <a:r>
              <a:rPr lang="en-GB" sz="2800"/>
              <a:t>How can you encourage a research-informed practice mentality?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BE4A09CA-6C86-4909-AF75-4B38F2F234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73137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5985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867D4867-5BA7-4462-B2F6-A23F4A622AA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xmlns="" id="{5591444D-AED7-453F-9829-7730610BF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8" y="623392"/>
            <a:ext cx="3363974" cy="1607060"/>
          </a:xfrm>
          <a:noFill/>
          <a:ln w="19050">
            <a:solidFill>
              <a:schemeClr val="tx1"/>
            </a:solidFill>
          </a:ln>
        </p:spPr>
        <p:txBody>
          <a:bodyPr wrap="square" anchor="ctr">
            <a:normAutofit/>
          </a:bodyPr>
          <a:lstStyle/>
          <a:p>
            <a:pPr algn="ctr"/>
            <a:r>
              <a:rPr lang="en-GB" sz="2800"/>
              <a:t>Next steps: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E8EF0C28-65BE-4D6B-B285-A7AA241156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2638043"/>
            <a:ext cx="3363974" cy="3415623"/>
          </a:xfrm>
        </p:spPr>
        <p:txBody>
          <a:bodyPr>
            <a:normAutofit/>
          </a:bodyPr>
          <a:lstStyle/>
          <a:p>
            <a:r>
              <a:rPr lang="en-US" sz="2000"/>
              <a:t>Create a timeline of strategies that might work in your area</a:t>
            </a:r>
          </a:p>
          <a:p>
            <a:endParaRPr lang="en-US" sz="2000"/>
          </a:p>
        </p:txBody>
      </p:sp>
      <p:pic>
        <p:nvPicPr>
          <p:cNvPr id="1026" name="Picture 2" descr="Image result for blank timeline">
            <a:extLst>
              <a:ext uri="{FF2B5EF4-FFF2-40B4-BE49-F238E27FC236}">
                <a16:creationId xmlns:a16="http://schemas.microsoft.com/office/drawing/2014/main" xmlns="" id="{FDE0AC6A-C795-464E-857A-61B2F519DB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7763" y="934207"/>
            <a:ext cx="6250769" cy="4828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4027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BCBAB9-3DAF-4D9C-AF62-62D6B7376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3854" y="2687052"/>
            <a:ext cx="9013513" cy="2473158"/>
          </a:xfrm>
          <a:noFill/>
        </p:spPr>
        <p:txBody>
          <a:bodyPr vert="horz" lIns="91440" tIns="45720" rIns="91440" bIns="45720" rtlCol="0" anchor="b">
            <a:noAutofit/>
          </a:bodyPr>
          <a:lstStyle/>
          <a:p>
            <a:pPr algn="ctr"/>
            <a:r>
              <a:rPr lang="en-US" sz="9000" b="1" dirty="0"/>
              <a:t>Any final thoughts or questions?</a:t>
            </a:r>
          </a:p>
        </p:txBody>
      </p:sp>
    </p:spTree>
    <p:extLst>
      <p:ext uri="{BB962C8B-B14F-4D97-AF65-F5344CB8AC3E}">
        <p14:creationId xmlns:p14="http://schemas.microsoft.com/office/powerpoint/2010/main" val="1432839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ill Sans M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220</Words>
  <Application>Microsoft Macintosh PowerPoint</Application>
  <PresentationFormat>Custom</PresentationFormat>
  <Paragraphs>28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Training for Leaders: Start spreading the news </vt:lpstr>
      <vt:lpstr>Aims of these sessions:</vt:lpstr>
      <vt:lpstr>Your vision:</vt:lpstr>
      <vt:lpstr>What does a successful vision require?</vt:lpstr>
      <vt:lpstr>How can you encourage a research-informed practice mentality?</vt:lpstr>
      <vt:lpstr>Next steps:</vt:lpstr>
      <vt:lpstr>Any final thoughts or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for Leaders: Start spreading the news </dc:title>
  <dc:creator>Jennifer Ludgate</dc:creator>
  <cp:lastModifiedBy>Hannah Marston</cp:lastModifiedBy>
  <cp:revision>3</cp:revision>
  <dcterms:created xsi:type="dcterms:W3CDTF">2019-09-15T10:34:25Z</dcterms:created>
  <dcterms:modified xsi:type="dcterms:W3CDTF">2019-09-19T12:21:16Z</dcterms:modified>
</cp:coreProperties>
</file>