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C1D7-43C2-4D13-841B-B12E77306AFD}" type="datetimeFigureOut">
              <a:rPr lang="en-GB" smtClean="0"/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1011-33B2-4663-82C7-C38941C1A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45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C1D7-43C2-4D13-841B-B12E77306AFD}" type="datetimeFigureOut">
              <a:rPr lang="en-GB" smtClean="0"/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1011-33B2-4663-82C7-C38941C1A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814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C1D7-43C2-4D13-841B-B12E77306AFD}" type="datetimeFigureOut">
              <a:rPr lang="en-GB" smtClean="0"/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1011-33B2-4663-82C7-C38941C1A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226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C1D7-43C2-4D13-841B-B12E77306AFD}" type="datetimeFigureOut">
              <a:rPr lang="en-GB" smtClean="0"/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1011-33B2-4663-82C7-C38941C1A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214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C1D7-43C2-4D13-841B-B12E77306AFD}" type="datetimeFigureOut">
              <a:rPr lang="en-GB" smtClean="0"/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1011-33B2-4663-82C7-C38941C1A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802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C1D7-43C2-4D13-841B-B12E77306AFD}" type="datetimeFigureOut">
              <a:rPr lang="en-GB" smtClean="0"/>
              <a:t>08/05/2018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1011-33B2-4663-82C7-C38941C1A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54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C1D7-43C2-4D13-841B-B12E77306AFD}" type="datetimeFigureOut">
              <a:rPr lang="en-GB" smtClean="0"/>
              <a:t>08/05/2018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1011-33B2-4663-82C7-C38941C1A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406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C1D7-43C2-4D13-841B-B12E77306AFD}" type="datetimeFigureOut">
              <a:rPr lang="en-GB" smtClean="0"/>
              <a:t>08/05/2018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1011-33B2-4663-82C7-C38941C1A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040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C1D7-43C2-4D13-841B-B12E77306AFD}" type="datetimeFigureOut">
              <a:rPr lang="en-GB" smtClean="0"/>
              <a:t>08/05/2018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1011-33B2-4663-82C7-C38941C1A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29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C1D7-43C2-4D13-841B-B12E77306AFD}" type="datetimeFigureOut">
              <a:rPr lang="en-GB" smtClean="0"/>
              <a:t>08/05/2018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1011-33B2-4663-82C7-C38941C1A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59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C1D7-43C2-4D13-841B-B12E77306AFD}" type="datetimeFigureOut">
              <a:rPr lang="en-GB" smtClean="0"/>
              <a:t>08/05/2018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1011-33B2-4663-82C7-C38941C1A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554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5C1D7-43C2-4D13-841B-B12E77306AFD}" type="datetimeFigureOut">
              <a:rPr lang="en-GB" smtClean="0"/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31011-33B2-4663-82C7-C38941C1A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187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Persian Invasions of Greece</a:t>
            </a:r>
            <a:endParaRPr lang="en-GB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Map showing the Greek world during the Greco-Persian Wars, c500-479BC</a:t>
            </a:r>
          </a:p>
          <a:p>
            <a:endParaRPr lang="en-GB" dirty="0"/>
          </a:p>
          <a:p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Image from Ancient History 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Encyclopaedia 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reproduced under the Creative Commons: 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Attribution-Share Alike 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licensing terms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515" y="5496908"/>
            <a:ext cx="3181082" cy="697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935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25" y="571500"/>
            <a:ext cx="714375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387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Traditional Arabic</vt:lpstr>
      <vt:lpstr>Office Theme</vt:lpstr>
      <vt:lpstr>Persian Invasions of Greece</vt:lpstr>
      <vt:lpstr>PowerPoint Presentation</vt:lpstr>
    </vt:vector>
  </TitlesOfParts>
  <Company>Winchester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Persian Invasions of Greece</dc:title>
  <dc:creator>Webster, Claire A</dc:creator>
  <cp:lastModifiedBy>HumanitiesEdTemp</cp:lastModifiedBy>
  <cp:revision>2</cp:revision>
  <dcterms:created xsi:type="dcterms:W3CDTF">2018-01-07T11:52:02Z</dcterms:created>
  <dcterms:modified xsi:type="dcterms:W3CDTF">2018-05-08T08:08:19Z</dcterms:modified>
</cp:coreProperties>
</file>