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45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81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22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21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80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54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0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4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9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55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C1D7-43C2-4D13-841B-B12E77306AF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31011-33B2-4663-82C7-C38941C1A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18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Persian Invasions of Greece</a:t>
            </a:r>
            <a:endParaRPr lang="en-GB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 showing the Greek world during the Greco-Persian Wars, c500-479BC</a:t>
            </a:r>
          </a:p>
          <a:p>
            <a:endParaRPr lang="en-GB" dirty="0"/>
          </a:p>
          <a:p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 from Ancient History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Encyclopaedia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reproduced under the Creative Commons: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Attribution-Share Alike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licensing terms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515" y="5496908"/>
            <a:ext cx="3181082" cy="69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571500"/>
            <a:ext cx="71437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8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Traditional Arabic</vt:lpstr>
      <vt:lpstr>Office Theme</vt:lpstr>
      <vt:lpstr>Persian Invasions of Greece</vt:lpstr>
      <vt:lpstr>PowerPoint Presentation</vt:lpstr>
    </vt:vector>
  </TitlesOfParts>
  <Company>Winchester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Persian Invasions of Greece</dc:title>
  <dc:creator>Webster, Claire A</dc:creator>
  <cp:lastModifiedBy>HumanitiesEdTemp</cp:lastModifiedBy>
  <cp:revision>2</cp:revision>
  <dcterms:created xsi:type="dcterms:W3CDTF">2018-01-07T11:52:02Z</dcterms:created>
  <dcterms:modified xsi:type="dcterms:W3CDTF">2018-05-08T08:08:19Z</dcterms:modified>
</cp:coreProperties>
</file>