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1"/>
  </p:notesMasterIdLst>
  <p:sldIdLst>
    <p:sldId id="711" r:id="rId3"/>
    <p:sldId id="764" r:id="rId4"/>
    <p:sldId id="712" r:id="rId5"/>
    <p:sldId id="713" r:id="rId6"/>
    <p:sldId id="716" r:id="rId7"/>
    <p:sldId id="714" r:id="rId8"/>
    <p:sldId id="256" r:id="rId9"/>
    <p:sldId id="286" r:id="rId10"/>
    <p:sldId id="287" r:id="rId11"/>
    <p:sldId id="279" r:id="rId12"/>
    <p:sldId id="285" r:id="rId13"/>
    <p:sldId id="723" r:id="rId14"/>
    <p:sldId id="289" r:id="rId15"/>
    <p:sldId id="526" r:id="rId16"/>
    <p:sldId id="281" r:id="rId17"/>
    <p:sldId id="675" r:id="rId18"/>
    <p:sldId id="679" r:id="rId19"/>
    <p:sldId id="527" r:id="rId20"/>
    <p:sldId id="528" r:id="rId21"/>
    <p:sldId id="291" r:id="rId22"/>
    <p:sldId id="530" r:id="rId23"/>
    <p:sldId id="531" r:id="rId24"/>
    <p:sldId id="674" r:id="rId25"/>
    <p:sldId id="533" r:id="rId26"/>
    <p:sldId id="534" r:id="rId27"/>
    <p:sldId id="724" r:id="rId28"/>
    <p:sldId id="535" r:id="rId29"/>
    <p:sldId id="536" r:id="rId30"/>
    <p:sldId id="537" r:id="rId31"/>
    <p:sldId id="677" r:id="rId32"/>
    <p:sldId id="678" r:id="rId33"/>
    <p:sldId id="539" r:id="rId34"/>
    <p:sldId id="540" r:id="rId35"/>
    <p:sldId id="541" r:id="rId36"/>
    <p:sldId id="542" r:id="rId37"/>
    <p:sldId id="543" r:id="rId38"/>
    <p:sldId id="693" r:id="rId39"/>
    <p:sldId id="545" r:id="rId40"/>
    <p:sldId id="546" r:id="rId41"/>
    <p:sldId id="725" r:id="rId42"/>
    <p:sldId id="547" r:id="rId43"/>
    <p:sldId id="548" r:id="rId44"/>
    <p:sldId id="549" r:id="rId45"/>
    <p:sldId id="538" r:id="rId46"/>
    <p:sldId id="707" r:id="rId47"/>
    <p:sldId id="551" r:id="rId48"/>
    <p:sldId id="552" r:id="rId49"/>
    <p:sldId id="553" r:id="rId50"/>
    <p:sldId id="554" r:id="rId51"/>
    <p:sldId id="555" r:id="rId52"/>
    <p:sldId id="694" r:id="rId53"/>
    <p:sldId id="557" r:id="rId54"/>
    <p:sldId id="705" r:id="rId55"/>
    <p:sldId id="726" r:id="rId56"/>
    <p:sldId id="559" r:id="rId57"/>
    <p:sldId id="563" r:id="rId58"/>
    <p:sldId id="689" r:id="rId59"/>
    <p:sldId id="751" r:id="rId60"/>
    <p:sldId id="752" r:id="rId61"/>
    <p:sldId id="564" r:id="rId62"/>
    <p:sldId id="565" r:id="rId63"/>
    <p:sldId id="566" r:id="rId64"/>
    <p:sldId id="567" r:id="rId65"/>
    <p:sldId id="695" r:id="rId66"/>
    <p:sldId id="704" r:id="rId67"/>
    <p:sldId id="706" r:id="rId68"/>
    <p:sldId id="727" r:id="rId69"/>
    <p:sldId id="717" r:id="rId70"/>
    <p:sldId id="571" r:id="rId71"/>
    <p:sldId id="282" r:id="rId72"/>
    <p:sldId id="708" r:id="rId73"/>
    <p:sldId id="573" r:id="rId74"/>
    <p:sldId id="572" r:id="rId75"/>
    <p:sldId id="575" r:id="rId76"/>
    <p:sldId id="680" r:id="rId77"/>
    <p:sldId id="718" r:id="rId78"/>
    <p:sldId id="576" r:id="rId79"/>
    <p:sldId id="577" r:id="rId80"/>
    <p:sldId id="578" r:id="rId81"/>
    <p:sldId id="579" r:id="rId82"/>
    <p:sldId id="696" r:id="rId83"/>
    <p:sldId id="581" r:id="rId84"/>
    <p:sldId id="719" r:id="rId85"/>
    <p:sldId id="582" r:id="rId86"/>
    <p:sldId id="583" r:id="rId87"/>
    <p:sldId id="584" r:id="rId88"/>
    <p:sldId id="720" r:id="rId89"/>
    <p:sldId id="587" r:id="rId90"/>
    <p:sldId id="681" r:id="rId91"/>
    <p:sldId id="721" r:id="rId92"/>
    <p:sldId id="588" r:id="rId93"/>
    <p:sldId id="589" r:id="rId94"/>
    <p:sldId id="590" r:id="rId95"/>
    <p:sldId id="591" r:id="rId96"/>
    <p:sldId id="697" r:id="rId97"/>
    <p:sldId id="593" r:id="rId98"/>
    <p:sldId id="594" r:id="rId99"/>
    <p:sldId id="728" r:id="rId100"/>
    <p:sldId id="595" r:id="rId101"/>
    <p:sldId id="596" r:id="rId102"/>
    <p:sldId id="597" r:id="rId103"/>
    <p:sldId id="599" r:id="rId104"/>
    <p:sldId id="682" r:id="rId105"/>
    <p:sldId id="729" r:id="rId106"/>
    <p:sldId id="600" r:id="rId107"/>
    <p:sldId id="730" r:id="rId108"/>
    <p:sldId id="601" r:id="rId109"/>
    <p:sldId id="602" r:id="rId110"/>
    <p:sldId id="603" r:id="rId111"/>
    <p:sldId id="698" r:id="rId112"/>
    <p:sldId id="605" r:id="rId113"/>
    <p:sldId id="732" r:id="rId114"/>
    <p:sldId id="731" r:id="rId115"/>
    <p:sldId id="607" r:id="rId116"/>
    <p:sldId id="608" r:id="rId117"/>
    <p:sldId id="609" r:id="rId118"/>
    <p:sldId id="611" r:id="rId119"/>
    <p:sldId id="683" r:id="rId120"/>
    <p:sldId id="733" r:id="rId121"/>
    <p:sldId id="734" r:id="rId122"/>
    <p:sldId id="612" r:id="rId123"/>
    <p:sldId id="613" r:id="rId124"/>
    <p:sldId id="735" r:id="rId125"/>
    <p:sldId id="614" r:id="rId126"/>
    <p:sldId id="615" r:id="rId127"/>
    <p:sldId id="699" r:id="rId128"/>
    <p:sldId id="617" r:id="rId129"/>
    <p:sldId id="618" r:id="rId130"/>
    <p:sldId id="736" r:id="rId131"/>
    <p:sldId id="619" r:id="rId132"/>
    <p:sldId id="737" r:id="rId133"/>
    <p:sldId id="621" r:id="rId134"/>
    <p:sldId id="623" r:id="rId135"/>
    <p:sldId id="738" r:id="rId136"/>
    <p:sldId id="739" r:id="rId137"/>
    <p:sldId id="624" r:id="rId138"/>
    <p:sldId id="740" r:id="rId139"/>
    <p:sldId id="741" r:id="rId140"/>
    <p:sldId id="626" r:id="rId141"/>
    <p:sldId id="627" r:id="rId142"/>
    <p:sldId id="700" r:id="rId143"/>
    <p:sldId id="629" r:id="rId144"/>
    <p:sldId id="742" r:id="rId145"/>
    <p:sldId id="743" r:id="rId146"/>
    <p:sldId id="631" r:id="rId147"/>
    <p:sldId id="632" r:id="rId148"/>
    <p:sldId id="753" r:id="rId149"/>
    <p:sldId id="754" r:id="rId150"/>
    <p:sldId id="633" r:id="rId151"/>
    <p:sldId id="635" r:id="rId152"/>
    <p:sldId id="755" r:id="rId153"/>
    <p:sldId id="685" r:id="rId154"/>
    <p:sldId id="636" r:id="rId155"/>
    <p:sldId id="637" r:id="rId156"/>
    <p:sldId id="638" r:id="rId157"/>
    <p:sldId id="639" r:id="rId158"/>
    <p:sldId id="701" r:id="rId159"/>
    <p:sldId id="641" r:id="rId160"/>
    <p:sldId id="744" r:id="rId161"/>
    <p:sldId id="745" r:id="rId162"/>
    <p:sldId id="643" r:id="rId163"/>
    <p:sldId id="644" r:id="rId164"/>
    <p:sldId id="758" r:id="rId165"/>
    <p:sldId id="647" r:id="rId166"/>
    <p:sldId id="686" r:id="rId167"/>
    <p:sldId id="756" r:id="rId168"/>
    <p:sldId id="757" r:id="rId169"/>
    <p:sldId id="648" r:id="rId170"/>
    <p:sldId id="649" r:id="rId171"/>
    <p:sldId id="650" r:id="rId172"/>
    <p:sldId id="651" r:id="rId173"/>
    <p:sldId id="702" r:id="rId174"/>
    <p:sldId id="653" r:id="rId175"/>
    <p:sldId id="746" r:id="rId176"/>
    <p:sldId id="747" r:id="rId177"/>
    <p:sldId id="759" r:id="rId178"/>
    <p:sldId id="657" r:id="rId179"/>
    <p:sldId id="659" r:id="rId180"/>
    <p:sldId id="687" r:id="rId181"/>
    <p:sldId id="760" r:id="rId182"/>
    <p:sldId id="761" r:id="rId183"/>
    <p:sldId id="660" r:id="rId184"/>
    <p:sldId id="661" r:id="rId185"/>
    <p:sldId id="662" r:id="rId186"/>
    <p:sldId id="663" r:id="rId187"/>
    <p:sldId id="703" r:id="rId188"/>
    <p:sldId id="665" r:id="rId189"/>
    <p:sldId id="748" r:id="rId190"/>
    <p:sldId id="749" r:id="rId191"/>
    <p:sldId id="667" r:id="rId192"/>
    <p:sldId id="668" r:id="rId193"/>
    <p:sldId id="750" r:id="rId194"/>
    <p:sldId id="671" r:id="rId195"/>
    <p:sldId id="688" r:id="rId196"/>
    <p:sldId id="762" r:id="rId197"/>
    <p:sldId id="763" r:id="rId198"/>
    <p:sldId id="672" r:id="rId199"/>
    <p:sldId id="673" r:id="rId2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ita and Me" id="{9F33645A-2D89-4F24-AC9D-BFBB1584B1C1}">
          <p14:sldIdLst>
            <p14:sldId id="711"/>
            <p14:sldId id="764"/>
            <p14:sldId id="712"/>
            <p14:sldId id="713"/>
            <p14:sldId id="716"/>
            <p14:sldId id="714"/>
          </p14:sldIdLst>
        </p14:section>
        <p14:section name="Chapter 1" id="{7501EC8C-11C3-4AFE-9494-48C51991D60E}">
          <p14:sldIdLst>
            <p14:sldId id="256"/>
            <p14:sldId id="286"/>
            <p14:sldId id="287"/>
            <p14:sldId id="279"/>
            <p14:sldId id="285"/>
            <p14:sldId id="723"/>
            <p14:sldId id="289"/>
            <p14:sldId id="526"/>
            <p14:sldId id="281"/>
            <p14:sldId id="675"/>
            <p14:sldId id="679"/>
            <p14:sldId id="527"/>
            <p14:sldId id="528"/>
            <p14:sldId id="291"/>
          </p14:sldIdLst>
        </p14:section>
        <p14:section name="Chapter 2" id="{3FA04D5D-5C75-4515-A22A-D018CD20A25F}">
          <p14:sldIdLst>
            <p14:sldId id="530"/>
            <p14:sldId id="531"/>
            <p14:sldId id="674"/>
            <p14:sldId id="533"/>
            <p14:sldId id="534"/>
            <p14:sldId id="724"/>
            <p14:sldId id="535"/>
            <p14:sldId id="536"/>
            <p14:sldId id="537"/>
            <p14:sldId id="677"/>
            <p14:sldId id="678"/>
            <p14:sldId id="539"/>
            <p14:sldId id="540"/>
            <p14:sldId id="541"/>
          </p14:sldIdLst>
        </p14:section>
        <p14:section name="Chapter 3" id="{C36AF7AE-170F-410C-92F8-50B13786456B}">
          <p14:sldIdLst>
            <p14:sldId id="542"/>
            <p14:sldId id="543"/>
            <p14:sldId id="693"/>
            <p14:sldId id="545"/>
            <p14:sldId id="546"/>
            <p14:sldId id="725"/>
            <p14:sldId id="547"/>
            <p14:sldId id="548"/>
            <p14:sldId id="549"/>
            <p14:sldId id="538"/>
            <p14:sldId id="707"/>
            <p14:sldId id="551"/>
            <p14:sldId id="552"/>
            <p14:sldId id="553"/>
          </p14:sldIdLst>
        </p14:section>
        <p14:section name="Chapter 4" id="{25516E90-C263-4580-82F9-ECEF15CEDBED}">
          <p14:sldIdLst>
            <p14:sldId id="554"/>
            <p14:sldId id="555"/>
            <p14:sldId id="694"/>
            <p14:sldId id="557"/>
            <p14:sldId id="705"/>
            <p14:sldId id="726"/>
            <p14:sldId id="559"/>
            <p14:sldId id="563"/>
            <p14:sldId id="689"/>
            <p14:sldId id="751"/>
            <p14:sldId id="752"/>
            <p14:sldId id="564"/>
            <p14:sldId id="565"/>
          </p14:sldIdLst>
        </p14:section>
        <p14:section name="Chapter 5" id="{254E6F9A-3689-4CD5-9EAF-E89D1F4524F5}">
          <p14:sldIdLst>
            <p14:sldId id="566"/>
            <p14:sldId id="567"/>
            <p14:sldId id="695"/>
            <p14:sldId id="704"/>
            <p14:sldId id="706"/>
            <p14:sldId id="727"/>
            <p14:sldId id="717"/>
            <p14:sldId id="571"/>
            <p14:sldId id="282"/>
            <p14:sldId id="708"/>
            <p14:sldId id="573"/>
            <p14:sldId id="572"/>
            <p14:sldId id="575"/>
            <p14:sldId id="680"/>
            <p14:sldId id="718"/>
            <p14:sldId id="576"/>
            <p14:sldId id="577"/>
          </p14:sldIdLst>
        </p14:section>
        <p14:section name="Chapter 6" id="{2F15EFA0-A7C5-40AC-86EA-A456C2B9E31E}">
          <p14:sldIdLst>
            <p14:sldId id="578"/>
            <p14:sldId id="579"/>
            <p14:sldId id="696"/>
            <p14:sldId id="581"/>
            <p14:sldId id="719"/>
            <p14:sldId id="582"/>
            <p14:sldId id="583"/>
            <p14:sldId id="584"/>
            <p14:sldId id="720"/>
            <p14:sldId id="587"/>
            <p14:sldId id="681"/>
            <p14:sldId id="721"/>
            <p14:sldId id="588"/>
            <p14:sldId id="589"/>
          </p14:sldIdLst>
        </p14:section>
        <p14:section name="Chapter 7" id="{D4788B0F-FC76-424C-AA7C-875896C32F72}">
          <p14:sldIdLst>
            <p14:sldId id="590"/>
            <p14:sldId id="591"/>
            <p14:sldId id="697"/>
            <p14:sldId id="593"/>
            <p14:sldId id="594"/>
            <p14:sldId id="728"/>
            <p14:sldId id="595"/>
            <p14:sldId id="596"/>
            <p14:sldId id="597"/>
            <p14:sldId id="599"/>
            <p14:sldId id="682"/>
            <p14:sldId id="729"/>
            <p14:sldId id="600"/>
            <p14:sldId id="730"/>
            <p14:sldId id="601"/>
          </p14:sldIdLst>
        </p14:section>
        <p14:section name="Chapter 8" id="{7F00BE62-4F6E-4031-BAE7-DBCBF2EEE25E}">
          <p14:sldIdLst>
            <p14:sldId id="602"/>
            <p14:sldId id="603"/>
            <p14:sldId id="698"/>
            <p14:sldId id="605"/>
            <p14:sldId id="732"/>
            <p14:sldId id="731"/>
            <p14:sldId id="607"/>
            <p14:sldId id="608"/>
            <p14:sldId id="609"/>
            <p14:sldId id="611"/>
            <p14:sldId id="683"/>
            <p14:sldId id="733"/>
            <p14:sldId id="734"/>
            <p14:sldId id="612"/>
            <p14:sldId id="613"/>
            <p14:sldId id="735"/>
          </p14:sldIdLst>
        </p14:section>
        <p14:section name="Chapter 9" id="{78F5A3C9-8F72-4C1A-9D9E-FB4F451CA751}">
          <p14:sldIdLst>
            <p14:sldId id="614"/>
            <p14:sldId id="615"/>
            <p14:sldId id="699"/>
            <p14:sldId id="617"/>
            <p14:sldId id="618"/>
            <p14:sldId id="736"/>
            <p14:sldId id="619"/>
            <p14:sldId id="737"/>
            <p14:sldId id="621"/>
            <p14:sldId id="623"/>
            <p14:sldId id="738"/>
            <p14:sldId id="739"/>
            <p14:sldId id="624"/>
            <p14:sldId id="740"/>
            <p14:sldId id="741"/>
          </p14:sldIdLst>
        </p14:section>
        <p14:section name="Chapter 10" id="{F732C42E-B974-43D5-8E62-E15001D93654}">
          <p14:sldIdLst>
            <p14:sldId id="626"/>
            <p14:sldId id="627"/>
            <p14:sldId id="700"/>
            <p14:sldId id="629"/>
            <p14:sldId id="742"/>
            <p14:sldId id="743"/>
            <p14:sldId id="631"/>
            <p14:sldId id="632"/>
            <p14:sldId id="753"/>
            <p14:sldId id="754"/>
            <p14:sldId id="633"/>
            <p14:sldId id="635"/>
            <p14:sldId id="755"/>
            <p14:sldId id="685"/>
            <p14:sldId id="636"/>
            <p14:sldId id="637"/>
          </p14:sldIdLst>
        </p14:section>
        <p14:section name="Chapter 11" id="{D5D5C664-1C0E-4F9B-8B73-743C1C96AFAB}">
          <p14:sldIdLst>
            <p14:sldId id="638"/>
            <p14:sldId id="639"/>
            <p14:sldId id="701"/>
            <p14:sldId id="641"/>
            <p14:sldId id="744"/>
            <p14:sldId id="745"/>
            <p14:sldId id="643"/>
            <p14:sldId id="644"/>
            <p14:sldId id="758"/>
            <p14:sldId id="647"/>
            <p14:sldId id="686"/>
            <p14:sldId id="756"/>
            <p14:sldId id="757"/>
            <p14:sldId id="648"/>
            <p14:sldId id="649"/>
          </p14:sldIdLst>
        </p14:section>
        <p14:section name="Chapter 12" id="{05D93774-2DAA-45AF-8CC1-E36EC588D397}">
          <p14:sldIdLst>
            <p14:sldId id="650"/>
            <p14:sldId id="651"/>
            <p14:sldId id="702"/>
            <p14:sldId id="653"/>
            <p14:sldId id="746"/>
            <p14:sldId id="747"/>
            <p14:sldId id="759"/>
            <p14:sldId id="657"/>
            <p14:sldId id="659"/>
            <p14:sldId id="687"/>
            <p14:sldId id="760"/>
            <p14:sldId id="761"/>
            <p14:sldId id="660"/>
            <p14:sldId id="661"/>
          </p14:sldIdLst>
        </p14:section>
        <p14:section name="Chapter 13" id="{EC077DE8-BBBC-4EDB-91E0-04976BCB0E4B}">
          <p14:sldIdLst>
            <p14:sldId id="662"/>
            <p14:sldId id="663"/>
            <p14:sldId id="703"/>
            <p14:sldId id="665"/>
            <p14:sldId id="748"/>
            <p14:sldId id="749"/>
            <p14:sldId id="667"/>
            <p14:sldId id="668"/>
            <p14:sldId id="750"/>
            <p14:sldId id="671"/>
            <p14:sldId id="688"/>
            <p14:sldId id="762"/>
            <p14:sldId id="763"/>
            <p14:sldId id="672"/>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D9"/>
    <a:srgbClr val="FF6600"/>
    <a:srgbClr val="FF0066"/>
    <a:srgbClr val="FFCCCC"/>
    <a:srgbClr val="FFFFFF"/>
    <a:srgbClr val="FF3300"/>
    <a:srgbClr val="F3FC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6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microsoft.com/office/2016/11/relationships/changesInfo" Target="changesInfos/changesInfo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notesMaster" Target="notesMasters/notesMaster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presProps" Target="pres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ra Shah" userId="c21ac19d-062b-4ec1-8924-01065dafbdab" providerId="ADAL" clId="{F19D08DC-32D6-4013-A475-D918790501D0}"/>
    <pc:docChg chg="undo custSel addSld delSld modSld sldOrd modMainMaster addSection delSection modSection">
      <pc:chgData name="Zara Shah" userId="c21ac19d-062b-4ec1-8924-01065dafbdab" providerId="ADAL" clId="{F19D08DC-32D6-4013-A475-D918790501D0}" dt="2024-02-27T11:39:54.129" v="13351" actId="20577"/>
      <pc:docMkLst>
        <pc:docMk/>
      </pc:docMkLst>
      <pc:sldChg chg="modSp mod setBg">
        <pc:chgData name="Zara Shah" userId="c21ac19d-062b-4ec1-8924-01065dafbdab" providerId="ADAL" clId="{F19D08DC-32D6-4013-A475-D918790501D0}" dt="2024-02-21T19:12:14.410" v="5194"/>
        <pc:sldMkLst>
          <pc:docMk/>
          <pc:sldMk cId="2326009447" sldId="256"/>
        </pc:sldMkLst>
        <pc:spChg chg="mod">
          <ac:chgData name="Zara Shah" userId="c21ac19d-062b-4ec1-8924-01065dafbdab" providerId="ADAL" clId="{F19D08DC-32D6-4013-A475-D918790501D0}" dt="2024-02-21T11:18:56.685" v="1647" actId="2711"/>
          <ac:spMkLst>
            <pc:docMk/>
            <pc:sldMk cId="2326009447" sldId="256"/>
            <ac:spMk id="2" creationId="{5CA67C08-CDE5-92F3-CFD8-641F1148195C}"/>
          </ac:spMkLst>
        </pc:spChg>
        <pc:spChg chg="mod">
          <ac:chgData name="Zara Shah" userId="c21ac19d-062b-4ec1-8924-01065dafbdab" providerId="ADAL" clId="{F19D08DC-32D6-4013-A475-D918790501D0}" dt="2024-02-21T11:18:56.685" v="1647" actId="2711"/>
          <ac:spMkLst>
            <pc:docMk/>
            <pc:sldMk cId="2326009447" sldId="256"/>
            <ac:spMk id="3" creationId="{8DA7E0F1-4EA6-6ADB-B255-5959FF3E1987}"/>
          </ac:spMkLst>
        </pc:spChg>
      </pc:sldChg>
      <pc:sldChg chg="delSp modSp mod setBg modClrScheme chgLayout">
        <pc:chgData name="Zara Shah" userId="c21ac19d-062b-4ec1-8924-01065dafbdab" providerId="ADAL" clId="{F19D08DC-32D6-4013-A475-D918790501D0}" dt="2024-02-21T20:29:21.461" v="9019" actId="404"/>
        <pc:sldMkLst>
          <pc:docMk/>
          <pc:sldMk cId="3874875624" sldId="279"/>
        </pc:sldMkLst>
        <pc:spChg chg="mod ord">
          <ac:chgData name="Zara Shah" userId="c21ac19d-062b-4ec1-8924-01065dafbdab" providerId="ADAL" clId="{F19D08DC-32D6-4013-A475-D918790501D0}" dt="2024-02-21T20:29:21.461" v="9019" actId="404"/>
          <ac:spMkLst>
            <pc:docMk/>
            <pc:sldMk cId="3874875624" sldId="279"/>
            <ac:spMk id="2" creationId="{10DFDF08-67B9-0BD0-3CAF-E559ABEDC376}"/>
          </ac:spMkLst>
        </pc:spChg>
        <pc:spChg chg="del mod">
          <ac:chgData name="Zara Shah" userId="c21ac19d-062b-4ec1-8924-01065dafbdab" providerId="ADAL" clId="{F19D08DC-32D6-4013-A475-D918790501D0}" dt="2024-02-21T10:53:19.978" v="1415"/>
          <ac:spMkLst>
            <pc:docMk/>
            <pc:sldMk cId="3874875624" sldId="279"/>
            <ac:spMk id="3" creationId="{993724A0-5609-6DEB-FCE1-0025EDB27F75}"/>
          </ac:spMkLst>
        </pc:spChg>
      </pc:sldChg>
      <pc:sldChg chg="addSp modSp mod setBg modClrScheme chgLayout modNotesTx">
        <pc:chgData name="Zara Shah" userId="c21ac19d-062b-4ec1-8924-01065dafbdab" providerId="ADAL" clId="{F19D08DC-32D6-4013-A475-D918790501D0}" dt="2024-02-21T19:12:14.410" v="5194"/>
        <pc:sldMkLst>
          <pc:docMk/>
          <pc:sldMk cId="2338267263" sldId="281"/>
        </pc:sldMkLst>
        <pc:spChg chg="add mod">
          <ac:chgData name="Zara Shah" userId="c21ac19d-062b-4ec1-8924-01065dafbdab" providerId="ADAL" clId="{F19D08DC-32D6-4013-A475-D918790501D0}" dt="2024-02-21T11:33:40.672" v="1865"/>
          <ac:spMkLst>
            <pc:docMk/>
            <pc:sldMk cId="2338267263" sldId="281"/>
            <ac:spMk id="2" creationId="{D9AE1223-C270-465F-3806-62C050DFCDE6}"/>
          </ac:spMkLst>
        </pc:spChg>
        <pc:spChg chg="mod">
          <ac:chgData name="Zara Shah" userId="c21ac19d-062b-4ec1-8924-01065dafbdab" providerId="ADAL" clId="{F19D08DC-32D6-4013-A475-D918790501D0}" dt="2024-02-21T09:47:09.699" v="100" actId="20577"/>
          <ac:spMkLst>
            <pc:docMk/>
            <pc:sldMk cId="2338267263" sldId="281"/>
            <ac:spMk id="14" creationId="{1A454A3B-8022-CEE3-5A99-58CB6BC130FE}"/>
          </ac:spMkLst>
        </pc:spChg>
      </pc:sldChg>
      <pc:sldChg chg="del">
        <pc:chgData name="Zara Shah" userId="c21ac19d-062b-4ec1-8924-01065dafbdab" providerId="ADAL" clId="{F19D08DC-32D6-4013-A475-D918790501D0}" dt="2024-02-21T10:24:38.160" v="776" actId="47"/>
        <pc:sldMkLst>
          <pc:docMk/>
          <pc:sldMk cId="2345301929" sldId="282"/>
        </pc:sldMkLst>
      </pc:sldChg>
      <pc:sldChg chg="addSp delSp modSp add del mod ord setBg">
        <pc:chgData name="Zara Shah" userId="c21ac19d-062b-4ec1-8924-01065dafbdab" providerId="ADAL" clId="{F19D08DC-32D6-4013-A475-D918790501D0}" dt="2024-02-21T20:31:29.413" v="9031"/>
        <pc:sldMkLst>
          <pc:docMk/>
          <pc:sldMk cId="3968109513" sldId="282"/>
        </pc:sldMkLst>
        <pc:spChg chg="add del mod">
          <ac:chgData name="Zara Shah" userId="c21ac19d-062b-4ec1-8924-01065dafbdab" providerId="ADAL" clId="{F19D08DC-32D6-4013-A475-D918790501D0}" dt="2024-02-21T18:57:33.862" v="4359" actId="478"/>
          <ac:spMkLst>
            <pc:docMk/>
            <pc:sldMk cId="3968109513" sldId="282"/>
            <ac:spMk id="2" creationId="{F211EB41-CA2F-A1F1-3EF8-13E9DA1CFA69}"/>
          </ac:spMkLst>
        </pc:spChg>
        <pc:spChg chg="add mod">
          <ac:chgData name="Zara Shah" userId="c21ac19d-062b-4ec1-8924-01065dafbdab" providerId="ADAL" clId="{F19D08DC-32D6-4013-A475-D918790501D0}" dt="2024-02-21T18:57:34.728" v="4360"/>
          <ac:spMkLst>
            <pc:docMk/>
            <pc:sldMk cId="3968109513" sldId="282"/>
            <ac:spMk id="3" creationId="{EA5FAB23-AE82-8E63-EDEF-03A157A14A1B}"/>
          </ac:spMkLst>
        </pc:spChg>
        <pc:spChg chg="del">
          <ac:chgData name="Zara Shah" userId="c21ac19d-062b-4ec1-8924-01065dafbdab" providerId="ADAL" clId="{F19D08DC-32D6-4013-A475-D918790501D0}" dt="2024-02-21T18:57:04.369" v="4343" actId="478"/>
          <ac:spMkLst>
            <pc:docMk/>
            <pc:sldMk cId="3968109513" sldId="282"/>
            <ac:spMk id="4" creationId="{00000000-0000-0000-0000-000000000000}"/>
          </ac:spMkLst>
        </pc:spChg>
        <pc:spChg chg="mod">
          <ac:chgData name="Zara Shah" userId="c21ac19d-062b-4ec1-8924-01065dafbdab" providerId="ADAL" clId="{F19D08DC-32D6-4013-A475-D918790501D0}" dt="2024-02-21T19:19:21.621" v="5533" actId="20577"/>
          <ac:spMkLst>
            <pc:docMk/>
            <pc:sldMk cId="3968109513" sldId="282"/>
            <ac:spMk id="5" creationId="{00000000-0000-0000-0000-000000000000}"/>
          </ac:spMkLst>
        </pc:spChg>
        <pc:spChg chg="add mod">
          <ac:chgData name="Zara Shah" userId="c21ac19d-062b-4ec1-8924-01065dafbdab" providerId="ADAL" clId="{F19D08DC-32D6-4013-A475-D918790501D0}" dt="2024-02-21T18:57:54.831" v="4403" actId="20577"/>
          <ac:spMkLst>
            <pc:docMk/>
            <pc:sldMk cId="3968109513" sldId="282"/>
            <ac:spMk id="6" creationId="{3C6B6183-7934-1F95-B25F-ABFA62A6E340}"/>
          </ac:spMkLst>
        </pc:spChg>
        <pc:spChg chg="mod">
          <ac:chgData name="Zara Shah" userId="c21ac19d-062b-4ec1-8924-01065dafbdab" providerId="ADAL" clId="{F19D08DC-32D6-4013-A475-D918790501D0}" dt="2024-02-21T19:19:31.701" v="5534" actId="1076"/>
          <ac:spMkLst>
            <pc:docMk/>
            <pc:sldMk cId="3968109513" sldId="282"/>
            <ac:spMk id="9" creationId="{00000000-0000-0000-0000-000000000000}"/>
          </ac:spMkLst>
        </pc:spChg>
        <pc:spChg chg="mod">
          <ac:chgData name="Zara Shah" userId="c21ac19d-062b-4ec1-8924-01065dafbdab" providerId="ADAL" clId="{F19D08DC-32D6-4013-A475-D918790501D0}" dt="2024-02-21T19:08:10.941" v="5089" actId="6549"/>
          <ac:spMkLst>
            <pc:docMk/>
            <pc:sldMk cId="3968109513" sldId="282"/>
            <ac:spMk id="11" creationId="{00000000-0000-0000-0000-000000000000}"/>
          </ac:spMkLst>
        </pc:spChg>
        <pc:spChg chg="mod">
          <ac:chgData name="Zara Shah" userId="c21ac19d-062b-4ec1-8924-01065dafbdab" providerId="ADAL" clId="{F19D08DC-32D6-4013-A475-D918790501D0}" dt="2024-02-21T19:15:55.702" v="5332" actId="20577"/>
          <ac:spMkLst>
            <pc:docMk/>
            <pc:sldMk cId="3968109513" sldId="282"/>
            <ac:spMk id="12" creationId="{00000000-0000-0000-0000-000000000000}"/>
          </ac:spMkLst>
        </pc:spChg>
        <pc:spChg chg="mod">
          <ac:chgData name="Zara Shah" userId="c21ac19d-062b-4ec1-8924-01065dafbdab" providerId="ADAL" clId="{F19D08DC-32D6-4013-A475-D918790501D0}" dt="2024-02-21T19:00:43.203" v="4531" actId="20577"/>
          <ac:spMkLst>
            <pc:docMk/>
            <pc:sldMk cId="3968109513" sldId="282"/>
            <ac:spMk id="14" creationId="{00000000-0000-0000-0000-000000000000}"/>
          </ac:spMkLst>
        </pc:spChg>
        <pc:spChg chg="mod">
          <ac:chgData name="Zara Shah" userId="c21ac19d-062b-4ec1-8924-01065dafbdab" providerId="ADAL" clId="{F19D08DC-32D6-4013-A475-D918790501D0}" dt="2024-02-21T19:02:28.059" v="4610" actId="1076"/>
          <ac:spMkLst>
            <pc:docMk/>
            <pc:sldMk cId="3968109513" sldId="282"/>
            <ac:spMk id="15" creationId="{00000000-0000-0000-0000-000000000000}"/>
          </ac:spMkLst>
        </pc:spChg>
        <pc:spChg chg="mod">
          <ac:chgData name="Zara Shah" userId="c21ac19d-062b-4ec1-8924-01065dafbdab" providerId="ADAL" clId="{F19D08DC-32D6-4013-A475-D918790501D0}" dt="2024-02-21T19:19:34.040" v="5535" actId="1076"/>
          <ac:spMkLst>
            <pc:docMk/>
            <pc:sldMk cId="3968109513" sldId="282"/>
            <ac:spMk id="18" creationId="{00000000-0000-0000-0000-000000000000}"/>
          </ac:spMkLst>
        </pc:spChg>
        <pc:spChg chg="mod">
          <ac:chgData name="Zara Shah" userId="c21ac19d-062b-4ec1-8924-01065dafbdab" providerId="ADAL" clId="{F19D08DC-32D6-4013-A475-D918790501D0}" dt="2024-02-21T19:14:13.052" v="5308" actId="20577"/>
          <ac:spMkLst>
            <pc:docMk/>
            <pc:sldMk cId="3968109513" sldId="282"/>
            <ac:spMk id="19" creationId="{00000000-0000-0000-0000-000000000000}"/>
          </ac:spMkLst>
        </pc:spChg>
      </pc:sldChg>
      <pc:sldChg chg="delSp modSp mod ord setBg modNotesTx">
        <pc:chgData name="Zara Shah" userId="c21ac19d-062b-4ec1-8924-01065dafbdab" providerId="ADAL" clId="{F19D08DC-32D6-4013-A475-D918790501D0}" dt="2024-02-21T23:22:04.191" v="13164" actId="207"/>
        <pc:sldMkLst>
          <pc:docMk/>
          <pc:sldMk cId="318401048" sldId="285"/>
        </pc:sldMkLst>
        <pc:spChg chg="mod">
          <ac:chgData name="Zara Shah" userId="c21ac19d-062b-4ec1-8924-01065dafbdab" providerId="ADAL" clId="{F19D08DC-32D6-4013-A475-D918790501D0}" dt="2024-02-21T23:21:59.442" v="13163" actId="207"/>
          <ac:spMkLst>
            <pc:docMk/>
            <pc:sldMk cId="318401048" sldId="285"/>
            <ac:spMk id="5" creationId="{00000000-0000-0000-0000-000000000000}"/>
          </ac:spMkLst>
        </pc:spChg>
        <pc:spChg chg="mod">
          <ac:chgData name="Zara Shah" userId="c21ac19d-062b-4ec1-8924-01065dafbdab" providerId="ADAL" clId="{F19D08DC-32D6-4013-A475-D918790501D0}" dt="2024-02-21T23:22:04.191" v="13164" actId="207"/>
          <ac:spMkLst>
            <pc:docMk/>
            <pc:sldMk cId="318401048" sldId="285"/>
            <ac:spMk id="8" creationId="{00000000-0000-0000-0000-000000000000}"/>
          </ac:spMkLst>
        </pc:spChg>
        <pc:spChg chg="mod">
          <ac:chgData name="Zara Shah" userId="c21ac19d-062b-4ec1-8924-01065dafbdab" providerId="ADAL" clId="{F19D08DC-32D6-4013-A475-D918790501D0}" dt="2024-02-21T09:46:02.732" v="41" actId="20577"/>
          <ac:spMkLst>
            <pc:docMk/>
            <pc:sldMk cId="318401048" sldId="285"/>
            <ac:spMk id="9" creationId="{00000000-0000-0000-0000-000000000000}"/>
          </ac:spMkLst>
        </pc:spChg>
        <pc:picChg chg="del">
          <ac:chgData name="Zara Shah" userId="c21ac19d-062b-4ec1-8924-01065dafbdab" providerId="ADAL" clId="{F19D08DC-32D6-4013-A475-D918790501D0}" dt="2024-02-21T10:19:33.561" v="743" actId="478"/>
          <ac:picMkLst>
            <pc:docMk/>
            <pc:sldMk cId="318401048" sldId="285"/>
            <ac:picMk id="6" creationId="{00000000-0000-0000-0000-000000000000}"/>
          </ac:picMkLst>
        </pc:picChg>
        <pc:picChg chg="del">
          <ac:chgData name="Zara Shah" userId="c21ac19d-062b-4ec1-8924-01065dafbdab" providerId="ADAL" clId="{F19D08DC-32D6-4013-A475-D918790501D0}" dt="2024-02-21T10:19:39.920" v="744" actId="478"/>
          <ac:picMkLst>
            <pc:docMk/>
            <pc:sldMk cId="318401048" sldId="285"/>
            <ac:picMk id="7" creationId="{00000000-0000-0000-0000-000000000000}"/>
          </ac:picMkLst>
        </pc:picChg>
      </pc:sldChg>
      <pc:sldChg chg="modSp mod setBg">
        <pc:chgData name="Zara Shah" userId="c21ac19d-062b-4ec1-8924-01065dafbdab" providerId="ADAL" clId="{F19D08DC-32D6-4013-A475-D918790501D0}" dt="2024-02-21T19:12:14.410" v="5194"/>
        <pc:sldMkLst>
          <pc:docMk/>
          <pc:sldMk cId="1449925209" sldId="286"/>
        </pc:sldMkLst>
        <pc:spChg chg="mod">
          <ac:chgData name="Zara Shah" userId="c21ac19d-062b-4ec1-8924-01065dafbdab" providerId="ADAL" clId="{F19D08DC-32D6-4013-A475-D918790501D0}" dt="2024-02-21T09:44:39.924" v="8" actId="20577"/>
          <ac:spMkLst>
            <pc:docMk/>
            <pc:sldMk cId="1449925209" sldId="286"/>
            <ac:spMk id="14" creationId="{6D999A19-8E4C-FE83-3EFA-8ED8F25C0AC8}"/>
          </ac:spMkLst>
        </pc:spChg>
      </pc:sldChg>
      <pc:sldChg chg="addSp delSp modSp mod setBg">
        <pc:chgData name="Zara Shah" userId="c21ac19d-062b-4ec1-8924-01065dafbdab" providerId="ADAL" clId="{F19D08DC-32D6-4013-A475-D918790501D0}" dt="2024-02-21T19:12:14.410" v="5194"/>
        <pc:sldMkLst>
          <pc:docMk/>
          <pc:sldMk cId="976981276" sldId="287"/>
        </pc:sldMkLst>
        <pc:spChg chg="mod">
          <ac:chgData name="Zara Shah" userId="c21ac19d-062b-4ec1-8924-01065dafbdab" providerId="ADAL" clId="{F19D08DC-32D6-4013-A475-D918790501D0}" dt="2024-02-21T10:55:29.868" v="1436" actId="1076"/>
          <ac:spMkLst>
            <pc:docMk/>
            <pc:sldMk cId="976981276" sldId="287"/>
            <ac:spMk id="2" creationId="{5F41C87B-46C9-16D1-C49E-DE3EAD22B33C}"/>
          </ac:spMkLst>
        </pc:spChg>
        <pc:spChg chg="mod">
          <ac:chgData name="Zara Shah" userId="c21ac19d-062b-4ec1-8924-01065dafbdab" providerId="ADAL" clId="{F19D08DC-32D6-4013-A475-D918790501D0}" dt="2024-02-21T10:15:41.871" v="725" actId="26606"/>
          <ac:spMkLst>
            <pc:docMk/>
            <pc:sldMk cId="976981276" sldId="287"/>
            <ac:spMk id="14" creationId="{3BE806C0-1F19-E907-CFF7-2776A7C91E5E}"/>
          </ac:spMkLst>
        </pc:spChg>
        <pc:spChg chg="add del">
          <ac:chgData name="Zara Shah" userId="c21ac19d-062b-4ec1-8924-01065dafbdab" providerId="ADAL" clId="{F19D08DC-32D6-4013-A475-D918790501D0}" dt="2024-02-21T10:15:41.871" v="725" actId="26606"/>
          <ac:spMkLst>
            <pc:docMk/>
            <pc:sldMk cId="976981276" sldId="287"/>
            <ac:spMk id="60" creationId="{7730A8A0-F864-741D-8F2A-ECC294D9E680}"/>
          </ac:spMkLst>
        </pc:spChg>
        <pc:spChg chg="add del">
          <ac:chgData name="Zara Shah" userId="c21ac19d-062b-4ec1-8924-01065dafbdab" providerId="ADAL" clId="{F19D08DC-32D6-4013-A475-D918790501D0}" dt="2024-02-21T10:15:41.871" v="725" actId="26606"/>
          <ac:spMkLst>
            <pc:docMk/>
            <pc:sldMk cId="976981276" sldId="287"/>
            <ac:spMk id="62" creationId="{FF2D6BAC-D93C-195C-926A-BB86515206E4}"/>
          </ac:spMkLst>
        </pc:spChg>
        <pc:spChg chg="add del">
          <ac:chgData name="Zara Shah" userId="c21ac19d-062b-4ec1-8924-01065dafbdab" providerId="ADAL" clId="{F19D08DC-32D6-4013-A475-D918790501D0}" dt="2024-02-21T10:15:41.871" v="725" actId="26606"/>
          <ac:spMkLst>
            <pc:docMk/>
            <pc:sldMk cId="976981276" sldId="287"/>
            <ac:spMk id="64" creationId="{F43F5119-5DAB-5365-E983-BEF7623A547E}"/>
          </ac:spMkLst>
        </pc:spChg>
        <pc:spChg chg="add del">
          <ac:chgData name="Zara Shah" userId="c21ac19d-062b-4ec1-8924-01065dafbdab" providerId="ADAL" clId="{F19D08DC-32D6-4013-A475-D918790501D0}" dt="2024-02-21T10:15:41.871" v="725" actId="26606"/>
          <ac:spMkLst>
            <pc:docMk/>
            <pc:sldMk cId="976981276" sldId="287"/>
            <ac:spMk id="66" creationId="{3169A5B6-A059-49CF-F5F5-6A01AA9BB658}"/>
          </ac:spMkLst>
        </pc:spChg>
        <pc:spChg chg="add del">
          <ac:chgData name="Zara Shah" userId="c21ac19d-062b-4ec1-8924-01065dafbdab" providerId="ADAL" clId="{F19D08DC-32D6-4013-A475-D918790501D0}" dt="2024-02-21T10:15:36.544" v="722" actId="26606"/>
          <ac:spMkLst>
            <pc:docMk/>
            <pc:sldMk cId="976981276" sldId="287"/>
            <ac:spMk id="71" creationId="{8181FC64-B306-4821-98E2-780662EFC486}"/>
          </ac:spMkLst>
        </pc:spChg>
        <pc:spChg chg="add del">
          <ac:chgData name="Zara Shah" userId="c21ac19d-062b-4ec1-8924-01065dafbdab" providerId="ADAL" clId="{F19D08DC-32D6-4013-A475-D918790501D0}" dt="2024-02-21T10:15:36.544" v="722" actId="26606"/>
          <ac:spMkLst>
            <pc:docMk/>
            <pc:sldMk cId="976981276" sldId="287"/>
            <ac:spMk id="73" creationId="{5871FC61-DD4E-47D4-81FD-8A7E7D12B371}"/>
          </ac:spMkLst>
        </pc:spChg>
        <pc:spChg chg="add del">
          <ac:chgData name="Zara Shah" userId="c21ac19d-062b-4ec1-8924-01065dafbdab" providerId="ADAL" clId="{F19D08DC-32D6-4013-A475-D918790501D0}" dt="2024-02-21T10:15:36.544" v="722" actId="26606"/>
          <ac:spMkLst>
            <pc:docMk/>
            <pc:sldMk cId="976981276" sldId="287"/>
            <ac:spMk id="75" creationId="{829A1E2C-5AC8-40FC-99E9-832069D39792}"/>
          </ac:spMkLst>
        </pc:spChg>
        <pc:spChg chg="add del">
          <ac:chgData name="Zara Shah" userId="c21ac19d-062b-4ec1-8924-01065dafbdab" providerId="ADAL" clId="{F19D08DC-32D6-4013-A475-D918790501D0}" dt="2024-02-21T10:15:36.544" v="722" actId="26606"/>
          <ac:spMkLst>
            <pc:docMk/>
            <pc:sldMk cId="976981276" sldId="287"/>
            <ac:spMk id="77" creationId="{55C54A75-E44A-4147-B9D0-FF46CFD31612}"/>
          </ac:spMkLst>
        </pc:spChg>
        <pc:spChg chg="add del">
          <ac:chgData name="Zara Shah" userId="c21ac19d-062b-4ec1-8924-01065dafbdab" providerId="ADAL" clId="{F19D08DC-32D6-4013-A475-D918790501D0}" dt="2024-02-21T10:15:41.819" v="724" actId="26606"/>
          <ac:spMkLst>
            <pc:docMk/>
            <pc:sldMk cId="976981276" sldId="287"/>
            <ac:spMk id="79" creationId="{8181FC64-B306-4821-98E2-780662EFC486}"/>
          </ac:spMkLst>
        </pc:spChg>
        <pc:spChg chg="add del">
          <ac:chgData name="Zara Shah" userId="c21ac19d-062b-4ec1-8924-01065dafbdab" providerId="ADAL" clId="{F19D08DC-32D6-4013-A475-D918790501D0}" dt="2024-02-21T10:15:41.819" v="724" actId="26606"/>
          <ac:spMkLst>
            <pc:docMk/>
            <pc:sldMk cId="976981276" sldId="287"/>
            <ac:spMk id="80" creationId="{5871FC61-DD4E-47D4-81FD-8A7E7D12B371}"/>
          </ac:spMkLst>
        </pc:spChg>
        <pc:spChg chg="add del">
          <ac:chgData name="Zara Shah" userId="c21ac19d-062b-4ec1-8924-01065dafbdab" providerId="ADAL" clId="{F19D08DC-32D6-4013-A475-D918790501D0}" dt="2024-02-21T10:15:41.819" v="724" actId="26606"/>
          <ac:spMkLst>
            <pc:docMk/>
            <pc:sldMk cId="976981276" sldId="287"/>
            <ac:spMk id="81" creationId="{8B598134-D292-43E6-9C55-117198046913}"/>
          </ac:spMkLst>
        </pc:spChg>
        <pc:spChg chg="add del">
          <ac:chgData name="Zara Shah" userId="c21ac19d-062b-4ec1-8924-01065dafbdab" providerId="ADAL" clId="{F19D08DC-32D6-4013-A475-D918790501D0}" dt="2024-02-21T10:15:41.819" v="724" actId="26606"/>
          <ac:spMkLst>
            <pc:docMk/>
            <pc:sldMk cId="976981276" sldId="287"/>
            <ac:spMk id="82" creationId="{829A1E2C-5AC8-40FC-99E9-832069D39792}"/>
          </ac:spMkLst>
        </pc:spChg>
        <pc:spChg chg="add">
          <ac:chgData name="Zara Shah" userId="c21ac19d-062b-4ec1-8924-01065dafbdab" providerId="ADAL" clId="{F19D08DC-32D6-4013-A475-D918790501D0}" dt="2024-02-21T10:15:41.871" v="725" actId="26606"/>
          <ac:spMkLst>
            <pc:docMk/>
            <pc:sldMk cId="976981276" sldId="287"/>
            <ac:spMk id="84" creationId="{3D5FBB81-B61B-416A-8F5D-A8DDF62530F1}"/>
          </ac:spMkLst>
        </pc:spChg>
        <pc:spChg chg="add">
          <ac:chgData name="Zara Shah" userId="c21ac19d-062b-4ec1-8924-01065dafbdab" providerId="ADAL" clId="{F19D08DC-32D6-4013-A475-D918790501D0}" dt="2024-02-21T10:15:41.871" v="725" actId="26606"/>
          <ac:spMkLst>
            <pc:docMk/>
            <pc:sldMk cId="976981276" sldId="287"/>
            <ac:spMk id="85" creationId="{40C0D7D4-D83D-4C58-87D1-955F0A9173D7}"/>
          </ac:spMkLst>
        </pc:spChg>
        <pc:spChg chg="add">
          <ac:chgData name="Zara Shah" userId="c21ac19d-062b-4ec1-8924-01065dafbdab" providerId="ADAL" clId="{F19D08DC-32D6-4013-A475-D918790501D0}" dt="2024-02-21T10:15:41.871" v="725" actId="26606"/>
          <ac:spMkLst>
            <pc:docMk/>
            <pc:sldMk cId="976981276" sldId="287"/>
            <ac:spMk id="86" creationId="{0BA56A81-C9DD-4EBA-9E13-32FFB51CFD45}"/>
          </ac:spMkLst>
        </pc:spChg>
        <pc:spChg chg="add">
          <ac:chgData name="Zara Shah" userId="c21ac19d-062b-4ec1-8924-01065dafbdab" providerId="ADAL" clId="{F19D08DC-32D6-4013-A475-D918790501D0}" dt="2024-02-21T10:15:41.871" v="725" actId="26606"/>
          <ac:spMkLst>
            <pc:docMk/>
            <pc:sldMk cId="976981276" sldId="287"/>
            <ac:spMk id="87" creationId="{15F9A324-404E-4C5D-AFF0-C5D0D84182B0}"/>
          </ac:spMkLst>
        </pc:spChg>
        <pc:picChg chg="mod ord">
          <ac:chgData name="Zara Shah" userId="c21ac19d-062b-4ec1-8924-01065dafbdab" providerId="ADAL" clId="{F19D08DC-32D6-4013-A475-D918790501D0}" dt="2024-02-21T10:15:48.409" v="726" actId="27614"/>
          <ac:picMkLst>
            <pc:docMk/>
            <pc:sldMk cId="976981276" sldId="287"/>
            <ac:picMk id="3" creationId="{1B0A4D95-C115-F011-65A3-B3A89977F564}"/>
          </ac:picMkLst>
        </pc:picChg>
      </pc:sldChg>
      <pc:sldChg chg="addSp modSp mod setBg modClrScheme chgLayout modNotesTx">
        <pc:chgData name="Zara Shah" userId="c21ac19d-062b-4ec1-8924-01065dafbdab" providerId="ADAL" clId="{F19D08DC-32D6-4013-A475-D918790501D0}" dt="2024-02-21T11:33:43.694" v="1866"/>
        <pc:sldMkLst>
          <pc:docMk/>
          <pc:sldMk cId="1552282369" sldId="288"/>
        </pc:sldMkLst>
        <pc:spChg chg="add mod">
          <ac:chgData name="Zara Shah" userId="c21ac19d-062b-4ec1-8924-01065dafbdab" providerId="ADAL" clId="{F19D08DC-32D6-4013-A475-D918790501D0}" dt="2024-02-21T11:33:43.694" v="1866"/>
          <ac:spMkLst>
            <pc:docMk/>
            <pc:sldMk cId="1552282369" sldId="288"/>
            <ac:spMk id="2" creationId="{F7EB6BD0-8E29-3034-930D-171B2C7E5BAE}"/>
          </ac:spMkLst>
        </pc:spChg>
        <pc:spChg chg="mod">
          <ac:chgData name="Zara Shah" userId="c21ac19d-062b-4ec1-8924-01065dafbdab" providerId="ADAL" clId="{F19D08DC-32D6-4013-A475-D918790501D0}" dt="2024-02-21T09:47:21.951" v="143" actId="20577"/>
          <ac:spMkLst>
            <pc:docMk/>
            <pc:sldMk cId="1552282369" sldId="288"/>
            <ac:spMk id="14" creationId="{0717D3F0-E4C2-CB07-D564-DDEC3E74FA2E}"/>
          </ac:spMkLst>
        </pc:spChg>
      </pc:sldChg>
      <pc:sldChg chg="addSp delSp modSp mod setBg modClrScheme chgLayout">
        <pc:chgData name="Zara Shah" userId="c21ac19d-062b-4ec1-8924-01065dafbdab" providerId="ADAL" clId="{F19D08DC-32D6-4013-A475-D918790501D0}" dt="2024-02-21T19:12:14.410" v="5194"/>
        <pc:sldMkLst>
          <pc:docMk/>
          <pc:sldMk cId="2262006893" sldId="289"/>
        </pc:sldMkLst>
        <pc:spChg chg="add del mod">
          <ac:chgData name="Zara Shah" userId="c21ac19d-062b-4ec1-8924-01065dafbdab" providerId="ADAL" clId="{F19D08DC-32D6-4013-A475-D918790501D0}" dt="2024-02-21T10:34:35.611" v="1087" actId="478"/>
          <ac:spMkLst>
            <pc:docMk/>
            <pc:sldMk cId="2262006893" sldId="289"/>
            <ac:spMk id="3" creationId="{D921D988-A76E-109F-6B48-9C03613F41A8}"/>
          </ac:spMkLst>
        </pc:spChg>
        <pc:spChg chg="add del mod">
          <ac:chgData name="Zara Shah" userId="c21ac19d-062b-4ec1-8924-01065dafbdab" providerId="ADAL" clId="{F19D08DC-32D6-4013-A475-D918790501D0}" dt="2024-02-21T10:31:15.666" v="1014"/>
          <ac:spMkLst>
            <pc:docMk/>
            <pc:sldMk cId="2262006893" sldId="289"/>
            <ac:spMk id="4" creationId="{7CEEC222-AE2B-1916-250D-158ED7FDFF60}"/>
          </ac:spMkLst>
        </pc:spChg>
        <pc:spChg chg="del mod">
          <ac:chgData name="Zara Shah" userId="c21ac19d-062b-4ec1-8924-01065dafbdab" providerId="ADAL" clId="{F19D08DC-32D6-4013-A475-D918790501D0}" dt="2024-02-21T10:31:15.665" v="1012" actId="478"/>
          <ac:spMkLst>
            <pc:docMk/>
            <pc:sldMk cId="2262006893" sldId="289"/>
            <ac:spMk id="5" creationId="{4CDCCFBA-80D3-C49B-1314-A58A269417A9}"/>
          </ac:spMkLst>
        </pc:spChg>
        <pc:spChg chg="add mod">
          <ac:chgData name="Zara Shah" userId="c21ac19d-062b-4ec1-8924-01065dafbdab" providerId="ADAL" clId="{F19D08DC-32D6-4013-A475-D918790501D0}" dt="2024-02-21T10:35:11.052" v="1090" actId="1076"/>
          <ac:spMkLst>
            <pc:docMk/>
            <pc:sldMk cId="2262006893" sldId="289"/>
            <ac:spMk id="6" creationId="{131931FA-A49D-3BED-7557-7F5DAA46A61F}"/>
          </ac:spMkLst>
        </pc:spChg>
        <pc:spChg chg="mod">
          <ac:chgData name="Zara Shah" userId="c21ac19d-062b-4ec1-8924-01065dafbdab" providerId="ADAL" clId="{F19D08DC-32D6-4013-A475-D918790501D0}" dt="2024-02-21T10:35:06.169" v="1089" actId="1076"/>
          <ac:spMkLst>
            <pc:docMk/>
            <pc:sldMk cId="2262006893" sldId="289"/>
            <ac:spMk id="14" creationId="{1F23E39B-1613-1A52-D39A-C304A8BEB4B6}"/>
          </ac:spMkLst>
        </pc:spChg>
        <pc:graphicFrameChg chg="add mod modGraphic">
          <ac:chgData name="Zara Shah" userId="c21ac19d-062b-4ec1-8924-01065dafbdab" providerId="ADAL" clId="{F19D08DC-32D6-4013-A475-D918790501D0}" dt="2024-02-21T10:35:41.320" v="1095" actId="1076"/>
          <ac:graphicFrameMkLst>
            <pc:docMk/>
            <pc:sldMk cId="2262006893" sldId="289"/>
            <ac:graphicFrameMk id="2" creationId="{87793B72-BD42-5D7D-760E-C53AA37467EE}"/>
          </ac:graphicFrameMkLst>
        </pc:graphicFrameChg>
      </pc:sldChg>
      <pc:sldChg chg="addSp delSp modSp add del mod modNotesTx">
        <pc:chgData name="Zara Shah" userId="c21ac19d-062b-4ec1-8924-01065dafbdab" providerId="ADAL" clId="{F19D08DC-32D6-4013-A475-D918790501D0}" dt="2024-02-21T10:40:36.508" v="1199" actId="47"/>
        <pc:sldMkLst>
          <pc:docMk/>
          <pc:sldMk cId="3291972445" sldId="290"/>
        </pc:sldMkLst>
        <pc:spChg chg="add del mod">
          <ac:chgData name="Zara Shah" userId="c21ac19d-062b-4ec1-8924-01065dafbdab" providerId="ADAL" clId="{F19D08DC-32D6-4013-A475-D918790501D0}" dt="2024-02-21T10:39:06.340" v="1176" actId="478"/>
          <ac:spMkLst>
            <pc:docMk/>
            <pc:sldMk cId="3291972445" sldId="290"/>
            <ac:spMk id="3" creationId="{2CED7F66-4AF0-5767-8679-DF7D38B3A55E}"/>
          </ac:spMkLst>
        </pc:spChg>
        <pc:spChg chg="mod">
          <ac:chgData name="Zara Shah" userId="c21ac19d-062b-4ec1-8924-01065dafbdab" providerId="ADAL" clId="{F19D08DC-32D6-4013-A475-D918790501D0}" dt="2024-02-21T09:47:33.856" v="153" actId="20577"/>
          <ac:spMkLst>
            <pc:docMk/>
            <pc:sldMk cId="3291972445" sldId="290"/>
            <ac:spMk id="14" creationId="{28CE033B-9B62-4A84-53F1-9ACA76B95440}"/>
          </ac:spMkLst>
        </pc:spChg>
        <pc:graphicFrameChg chg="add del mod modGraphic">
          <ac:chgData name="Zara Shah" userId="c21ac19d-062b-4ec1-8924-01065dafbdab" providerId="ADAL" clId="{F19D08DC-32D6-4013-A475-D918790501D0}" dt="2024-02-21T10:40:03.491" v="1190" actId="478"/>
          <ac:graphicFrameMkLst>
            <pc:docMk/>
            <pc:sldMk cId="3291972445" sldId="290"/>
            <ac:graphicFrameMk id="2" creationId="{BDE54EE3-9C61-E0D2-43B9-3D6FF82D3900}"/>
          </ac:graphicFrameMkLst>
        </pc:graphicFrameChg>
      </pc:sldChg>
      <pc:sldChg chg="addSp delSp modSp add mod setBg modClrScheme chgLayout modNotesTx">
        <pc:chgData name="Zara Shah" userId="c21ac19d-062b-4ec1-8924-01065dafbdab" providerId="ADAL" clId="{F19D08DC-32D6-4013-A475-D918790501D0}" dt="2024-02-21T19:12:14.410" v="5194"/>
        <pc:sldMkLst>
          <pc:docMk/>
          <pc:sldMk cId="2638242922" sldId="291"/>
        </pc:sldMkLst>
        <pc:spChg chg="add del mod">
          <ac:chgData name="Zara Shah" userId="c21ac19d-062b-4ec1-8924-01065dafbdab" providerId="ADAL" clId="{F19D08DC-32D6-4013-A475-D918790501D0}" dt="2024-02-21T10:51:07.635" v="1397"/>
          <ac:spMkLst>
            <pc:docMk/>
            <pc:sldMk cId="2638242922" sldId="291"/>
            <ac:spMk id="3" creationId="{D8C18510-2ABC-7878-2F74-FB09B6AE7DC2}"/>
          </ac:spMkLst>
        </pc:spChg>
        <pc:spChg chg="add del mod ord">
          <ac:chgData name="Zara Shah" userId="c21ac19d-062b-4ec1-8924-01065dafbdab" providerId="ADAL" clId="{F19D08DC-32D6-4013-A475-D918790501D0}" dt="2024-02-21T10:48:44.168" v="1372"/>
          <ac:spMkLst>
            <pc:docMk/>
            <pc:sldMk cId="2638242922" sldId="291"/>
            <ac:spMk id="4" creationId="{DCEAA336-CE2A-2A74-D8C3-6C41F28E2E30}"/>
          </ac:spMkLst>
        </pc:spChg>
        <pc:spChg chg="add mod ord">
          <ac:chgData name="Zara Shah" userId="c21ac19d-062b-4ec1-8924-01065dafbdab" providerId="ADAL" clId="{F19D08DC-32D6-4013-A475-D918790501D0}" dt="2024-02-21T10:48:42.361" v="1371" actId="700"/>
          <ac:spMkLst>
            <pc:docMk/>
            <pc:sldMk cId="2638242922" sldId="291"/>
            <ac:spMk id="6" creationId="{A1709520-97A2-4526-4F74-DE9FA4591A92}"/>
          </ac:spMkLst>
        </pc:spChg>
        <pc:spChg chg="add mod ord">
          <ac:chgData name="Zara Shah" userId="c21ac19d-062b-4ec1-8924-01065dafbdab" providerId="ADAL" clId="{F19D08DC-32D6-4013-A475-D918790501D0}" dt="2024-02-21T10:48:42.361" v="1371" actId="700"/>
          <ac:spMkLst>
            <pc:docMk/>
            <pc:sldMk cId="2638242922" sldId="291"/>
            <ac:spMk id="7" creationId="{A90E3ED1-C804-9ED1-97F5-7EECE91FF728}"/>
          </ac:spMkLst>
        </pc:spChg>
        <pc:spChg chg="add del mod">
          <ac:chgData name="Zara Shah" userId="c21ac19d-062b-4ec1-8924-01065dafbdab" providerId="ADAL" clId="{F19D08DC-32D6-4013-A475-D918790501D0}" dt="2024-02-21T10:48:46.870" v="1373" actId="478"/>
          <ac:spMkLst>
            <pc:docMk/>
            <pc:sldMk cId="2638242922" sldId="291"/>
            <ac:spMk id="8" creationId="{601DCB4B-B510-F5A5-0E67-6671454D599C}"/>
          </ac:spMkLst>
        </pc:spChg>
        <pc:spChg chg="add mod">
          <ac:chgData name="Zara Shah" userId="c21ac19d-062b-4ec1-8924-01065dafbdab" providerId="ADAL" clId="{F19D08DC-32D6-4013-A475-D918790501D0}" dt="2024-02-21T10:50:08.460" v="1387" actId="404"/>
          <ac:spMkLst>
            <pc:docMk/>
            <pc:sldMk cId="2638242922" sldId="291"/>
            <ac:spMk id="10" creationId="{CA798B30-04C6-C980-F5FE-BB5E64C0E591}"/>
          </ac:spMkLst>
        </pc:spChg>
        <pc:spChg chg="add mod">
          <ac:chgData name="Zara Shah" userId="c21ac19d-062b-4ec1-8924-01065dafbdab" providerId="ADAL" clId="{F19D08DC-32D6-4013-A475-D918790501D0}" dt="2024-02-21T10:50:47.061" v="1395" actId="403"/>
          <ac:spMkLst>
            <pc:docMk/>
            <pc:sldMk cId="2638242922" sldId="291"/>
            <ac:spMk id="12" creationId="{A426CB0C-E170-EFFE-9426-5EA4CBA5CDD1}"/>
          </ac:spMkLst>
        </pc:spChg>
        <pc:spChg chg="mod">
          <ac:chgData name="Zara Shah" userId="c21ac19d-062b-4ec1-8924-01065dafbdab" providerId="ADAL" clId="{F19D08DC-32D6-4013-A475-D918790501D0}" dt="2024-02-21T10:49:14.602" v="1379" actId="1076"/>
          <ac:spMkLst>
            <pc:docMk/>
            <pc:sldMk cId="2638242922" sldId="291"/>
            <ac:spMk id="14" creationId="{6410A0ED-5562-A29C-676E-AE3F014A4FF8}"/>
          </ac:spMkLst>
        </pc:spChg>
        <pc:picChg chg="add">
          <ac:chgData name="Zara Shah" userId="c21ac19d-062b-4ec1-8924-01065dafbdab" providerId="ADAL" clId="{F19D08DC-32D6-4013-A475-D918790501D0}" dt="2024-02-21T10:48:51.514" v="1374"/>
          <ac:picMkLst>
            <pc:docMk/>
            <pc:sldMk cId="2638242922" sldId="291"/>
            <ac:picMk id="11" creationId="{71659FAA-6246-5D5B-E0C2-AD9CFB892D7C}"/>
          </ac:picMkLst>
        </pc:picChg>
      </pc:sldChg>
      <pc:sldChg chg="add del setBg">
        <pc:chgData name="Zara Shah" userId="c21ac19d-062b-4ec1-8924-01065dafbdab" providerId="ADAL" clId="{F19D08DC-32D6-4013-A475-D918790501D0}" dt="2024-02-21T09:48:29.786" v="185" actId="47"/>
        <pc:sldMkLst>
          <pc:docMk/>
          <pc:sldMk cId="686265891" sldId="292"/>
        </pc:sldMkLst>
      </pc:sldChg>
      <pc:sldChg chg="delSp add del setBg delDesignElem">
        <pc:chgData name="Zara Shah" userId="c21ac19d-062b-4ec1-8924-01065dafbdab" providerId="ADAL" clId="{F19D08DC-32D6-4013-A475-D918790501D0}" dt="2024-02-21T10:56:59.746" v="1439" actId="47"/>
        <pc:sldMkLst>
          <pc:docMk/>
          <pc:sldMk cId="721795026" sldId="292"/>
        </pc:sldMkLst>
        <pc:spChg chg="del">
          <ac:chgData name="Zara Shah" userId="c21ac19d-062b-4ec1-8924-01065dafbdab" providerId="ADAL" clId="{F19D08DC-32D6-4013-A475-D918790501D0}" dt="2024-02-21T09:48:52.994" v="189"/>
          <ac:spMkLst>
            <pc:docMk/>
            <pc:sldMk cId="721795026" sldId="292"/>
            <ac:spMk id="20" creationId="{D89D5255-4B01-0078-832A-64AB7D5EE510}"/>
          </ac:spMkLst>
        </pc:spChg>
        <pc:spChg chg="del">
          <ac:chgData name="Zara Shah" userId="c21ac19d-062b-4ec1-8924-01065dafbdab" providerId="ADAL" clId="{F19D08DC-32D6-4013-A475-D918790501D0}" dt="2024-02-21T09:48:52.994" v="189"/>
          <ac:spMkLst>
            <pc:docMk/>
            <pc:sldMk cId="721795026" sldId="292"/>
            <ac:spMk id="22" creationId="{94062043-8F7F-90C4-F711-9EF4D20102FE}"/>
          </ac:spMkLst>
        </pc:spChg>
        <pc:spChg chg="del">
          <ac:chgData name="Zara Shah" userId="c21ac19d-062b-4ec1-8924-01065dafbdab" providerId="ADAL" clId="{F19D08DC-32D6-4013-A475-D918790501D0}" dt="2024-02-21T09:48:52.994" v="189"/>
          <ac:spMkLst>
            <pc:docMk/>
            <pc:sldMk cId="721795026" sldId="292"/>
            <ac:spMk id="24" creationId="{8DA72347-7E61-AB63-2D96-4DD8A2AC54DF}"/>
          </ac:spMkLst>
        </pc:spChg>
        <pc:spChg chg="del">
          <ac:chgData name="Zara Shah" userId="c21ac19d-062b-4ec1-8924-01065dafbdab" providerId="ADAL" clId="{F19D08DC-32D6-4013-A475-D918790501D0}" dt="2024-02-21T09:48:52.994" v="189"/>
          <ac:spMkLst>
            <pc:docMk/>
            <pc:sldMk cId="721795026" sldId="292"/>
            <ac:spMk id="26" creationId="{AB93C829-7A60-D962-81E1-68367E9E5C7E}"/>
          </ac:spMkLst>
        </pc:spChg>
        <pc:spChg chg="del">
          <ac:chgData name="Zara Shah" userId="c21ac19d-062b-4ec1-8924-01065dafbdab" providerId="ADAL" clId="{F19D08DC-32D6-4013-A475-D918790501D0}" dt="2024-02-21T09:48:52.994" v="189"/>
          <ac:spMkLst>
            <pc:docMk/>
            <pc:sldMk cId="721795026" sldId="292"/>
            <ac:spMk id="28" creationId="{CB34C2C7-F356-0472-0CC0-61DA2A71DF1B}"/>
          </ac:spMkLst>
        </pc:spChg>
        <pc:spChg chg="del">
          <ac:chgData name="Zara Shah" userId="c21ac19d-062b-4ec1-8924-01065dafbdab" providerId="ADAL" clId="{F19D08DC-32D6-4013-A475-D918790501D0}" dt="2024-02-21T09:48:52.994" v="189"/>
          <ac:spMkLst>
            <pc:docMk/>
            <pc:sldMk cId="721795026" sldId="292"/>
            <ac:spMk id="30" creationId="{98FD4299-26C7-A6FF-6967-02FCCD411EC5}"/>
          </ac:spMkLst>
        </pc:spChg>
      </pc:sldChg>
      <pc:sldChg chg="delSp add del setBg delDesignElem">
        <pc:chgData name="Zara Shah" userId="c21ac19d-062b-4ec1-8924-01065dafbdab" providerId="ADAL" clId="{F19D08DC-32D6-4013-A475-D918790501D0}" dt="2024-02-21T09:57:26.834" v="419" actId="47"/>
        <pc:sldMkLst>
          <pc:docMk/>
          <pc:sldMk cId="4265521362" sldId="293"/>
        </pc:sldMkLst>
        <pc:spChg chg="del">
          <ac:chgData name="Zara Shah" userId="c21ac19d-062b-4ec1-8924-01065dafbdab" providerId="ADAL" clId="{F19D08DC-32D6-4013-A475-D918790501D0}" dt="2024-02-21T09:48:52.994" v="189"/>
          <ac:spMkLst>
            <pc:docMk/>
            <pc:sldMk cId="4265521362" sldId="293"/>
            <ac:spMk id="60" creationId="{53373643-0F6C-66B4-9EB9-C4DA3BD09FD9}"/>
          </ac:spMkLst>
        </pc:spChg>
        <pc:spChg chg="del">
          <ac:chgData name="Zara Shah" userId="c21ac19d-062b-4ec1-8924-01065dafbdab" providerId="ADAL" clId="{F19D08DC-32D6-4013-A475-D918790501D0}" dt="2024-02-21T09:48:52.994" v="189"/>
          <ac:spMkLst>
            <pc:docMk/>
            <pc:sldMk cId="4265521362" sldId="293"/>
            <ac:spMk id="62" creationId="{85932250-D1E9-F44B-96C8-AAFC6CA26D2B}"/>
          </ac:spMkLst>
        </pc:spChg>
        <pc:spChg chg="del">
          <ac:chgData name="Zara Shah" userId="c21ac19d-062b-4ec1-8924-01065dafbdab" providerId="ADAL" clId="{F19D08DC-32D6-4013-A475-D918790501D0}" dt="2024-02-21T09:48:52.994" v="189"/>
          <ac:spMkLst>
            <pc:docMk/>
            <pc:sldMk cId="4265521362" sldId="293"/>
            <ac:spMk id="64" creationId="{AEDE4162-2294-8A24-8DB9-FDB5C93B549B}"/>
          </ac:spMkLst>
        </pc:spChg>
        <pc:spChg chg="del">
          <ac:chgData name="Zara Shah" userId="c21ac19d-062b-4ec1-8924-01065dafbdab" providerId="ADAL" clId="{F19D08DC-32D6-4013-A475-D918790501D0}" dt="2024-02-21T09:48:52.994" v="189"/>
          <ac:spMkLst>
            <pc:docMk/>
            <pc:sldMk cId="4265521362" sldId="293"/>
            <ac:spMk id="66" creationId="{BB6049B5-2D73-B0F3-5C19-4B5E10F5915F}"/>
          </ac:spMkLst>
        </pc:spChg>
      </pc:sldChg>
      <pc:sldChg chg="delSp add del setBg delDesignElem">
        <pc:chgData name="Zara Shah" userId="c21ac19d-062b-4ec1-8924-01065dafbdab" providerId="ADAL" clId="{F19D08DC-32D6-4013-A475-D918790501D0}" dt="2024-02-21T09:57:45.782" v="423" actId="47"/>
        <pc:sldMkLst>
          <pc:docMk/>
          <pc:sldMk cId="3091494595" sldId="294"/>
        </pc:sldMkLst>
        <pc:spChg chg="del">
          <ac:chgData name="Zara Shah" userId="c21ac19d-062b-4ec1-8924-01065dafbdab" providerId="ADAL" clId="{F19D08DC-32D6-4013-A475-D918790501D0}" dt="2024-02-21T09:48:52.994" v="189"/>
          <ac:spMkLst>
            <pc:docMk/>
            <pc:sldMk cId="3091494595" sldId="294"/>
            <ac:spMk id="60" creationId="{9B451B2A-699E-2D89-C886-C2E7F0C48BB0}"/>
          </ac:spMkLst>
        </pc:spChg>
        <pc:spChg chg="del">
          <ac:chgData name="Zara Shah" userId="c21ac19d-062b-4ec1-8924-01065dafbdab" providerId="ADAL" clId="{F19D08DC-32D6-4013-A475-D918790501D0}" dt="2024-02-21T09:48:52.994" v="189"/>
          <ac:spMkLst>
            <pc:docMk/>
            <pc:sldMk cId="3091494595" sldId="294"/>
            <ac:spMk id="62" creationId="{FA891577-5E9B-A5B8-234B-7547D81A8B43}"/>
          </ac:spMkLst>
        </pc:spChg>
        <pc:spChg chg="del">
          <ac:chgData name="Zara Shah" userId="c21ac19d-062b-4ec1-8924-01065dafbdab" providerId="ADAL" clId="{F19D08DC-32D6-4013-A475-D918790501D0}" dt="2024-02-21T09:48:52.994" v="189"/>
          <ac:spMkLst>
            <pc:docMk/>
            <pc:sldMk cId="3091494595" sldId="294"/>
            <ac:spMk id="64" creationId="{C84B4D67-768A-9E81-0364-D7CA43EAD275}"/>
          </ac:spMkLst>
        </pc:spChg>
        <pc:spChg chg="del">
          <ac:chgData name="Zara Shah" userId="c21ac19d-062b-4ec1-8924-01065dafbdab" providerId="ADAL" clId="{F19D08DC-32D6-4013-A475-D918790501D0}" dt="2024-02-21T09:48:52.994" v="189"/>
          <ac:spMkLst>
            <pc:docMk/>
            <pc:sldMk cId="3091494595" sldId="294"/>
            <ac:spMk id="66" creationId="{9ADBF043-C306-23E5-4B55-6658A2D5899C}"/>
          </ac:spMkLst>
        </pc:spChg>
      </pc:sldChg>
      <pc:sldChg chg="modSp add del mod setBg">
        <pc:chgData name="Zara Shah" userId="c21ac19d-062b-4ec1-8924-01065dafbdab" providerId="ADAL" clId="{F19D08DC-32D6-4013-A475-D918790501D0}" dt="2024-02-21T10:57:00.766" v="1442" actId="47"/>
        <pc:sldMkLst>
          <pc:docMk/>
          <pc:sldMk cId="2985789403" sldId="295"/>
        </pc:sldMkLst>
        <pc:spChg chg="mod">
          <ac:chgData name="Zara Shah" userId="c21ac19d-062b-4ec1-8924-01065dafbdab" providerId="ADAL" clId="{F19D08DC-32D6-4013-A475-D918790501D0}" dt="2024-02-21T09:57:01.966" v="413" actId="20577"/>
          <ac:spMkLst>
            <pc:docMk/>
            <pc:sldMk cId="2985789403" sldId="295"/>
            <ac:spMk id="2" creationId="{8E9D39C4-B512-3A7C-9EDB-95B563B9A1E4}"/>
          </ac:spMkLst>
        </pc:spChg>
      </pc:sldChg>
      <pc:sldChg chg="add del">
        <pc:chgData name="Zara Shah" userId="c21ac19d-062b-4ec1-8924-01065dafbdab" providerId="ADAL" clId="{F19D08DC-32D6-4013-A475-D918790501D0}" dt="2024-02-21T10:57:00.861" v="1443" actId="47"/>
        <pc:sldMkLst>
          <pc:docMk/>
          <pc:sldMk cId="2542524687" sldId="296"/>
        </pc:sldMkLst>
      </pc:sldChg>
      <pc:sldChg chg="add del setBg">
        <pc:chgData name="Zara Shah" userId="c21ac19d-062b-4ec1-8924-01065dafbdab" providerId="ADAL" clId="{F19D08DC-32D6-4013-A475-D918790501D0}" dt="2024-02-21T10:57:01.115" v="1444" actId="47"/>
        <pc:sldMkLst>
          <pc:docMk/>
          <pc:sldMk cId="3110881839" sldId="297"/>
        </pc:sldMkLst>
      </pc:sldChg>
      <pc:sldChg chg="add del setBg">
        <pc:chgData name="Zara Shah" userId="c21ac19d-062b-4ec1-8924-01065dafbdab" providerId="ADAL" clId="{F19D08DC-32D6-4013-A475-D918790501D0}" dt="2024-02-21T10:57:01.762" v="1445" actId="47"/>
        <pc:sldMkLst>
          <pc:docMk/>
          <pc:sldMk cId="3790503360" sldId="298"/>
        </pc:sldMkLst>
      </pc:sldChg>
      <pc:sldChg chg="add del setBg">
        <pc:chgData name="Zara Shah" userId="c21ac19d-062b-4ec1-8924-01065dafbdab" providerId="ADAL" clId="{F19D08DC-32D6-4013-A475-D918790501D0}" dt="2024-02-21T10:57:02.325" v="1446" actId="47"/>
        <pc:sldMkLst>
          <pc:docMk/>
          <pc:sldMk cId="3625692519" sldId="299"/>
        </pc:sldMkLst>
      </pc:sldChg>
      <pc:sldChg chg="add del setBg">
        <pc:chgData name="Zara Shah" userId="c21ac19d-062b-4ec1-8924-01065dafbdab" providerId="ADAL" clId="{F19D08DC-32D6-4013-A475-D918790501D0}" dt="2024-02-21T10:57:02.926" v="1447" actId="47"/>
        <pc:sldMkLst>
          <pc:docMk/>
          <pc:sldMk cId="4107412385" sldId="300"/>
        </pc:sldMkLst>
      </pc:sldChg>
      <pc:sldChg chg="add del setBg">
        <pc:chgData name="Zara Shah" userId="c21ac19d-062b-4ec1-8924-01065dafbdab" providerId="ADAL" clId="{F19D08DC-32D6-4013-A475-D918790501D0}" dt="2024-02-21T10:57:03.579" v="1448" actId="47"/>
        <pc:sldMkLst>
          <pc:docMk/>
          <pc:sldMk cId="4007685400" sldId="301"/>
        </pc:sldMkLst>
      </pc:sldChg>
      <pc:sldChg chg="add del setBg">
        <pc:chgData name="Zara Shah" userId="c21ac19d-062b-4ec1-8924-01065dafbdab" providerId="ADAL" clId="{F19D08DC-32D6-4013-A475-D918790501D0}" dt="2024-02-21T10:57:05.062" v="1449" actId="47"/>
        <pc:sldMkLst>
          <pc:docMk/>
          <pc:sldMk cId="2913974894" sldId="302"/>
        </pc:sldMkLst>
      </pc:sldChg>
      <pc:sldChg chg="delSp add del setBg delDesignElem">
        <pc:chgData name="Zara Shah" userId="c21ac19d-062b-4ec1-8924-01065dafbdab" providerId="ADAL" clId="{F19D08DC-32D6-4013-A475-D918790501D0}" dt="2024-02-21T10:57:45.352" v="1456" actId="47"/>
        <pc:sldMkLst>
          <pc:docMk/>
          <pc:sldMk cId="1635678818" sldId="303"/>
        </pc:sldMkLst>
        <pc:spChg chg="del">
          <ac:chgData name="Zara Shah" userId="c21ac19d-062b-4ec1-8924-01065dafbdab" providerId="ADAL" clId="{F19D08DC-32D6-4013-A475-D918790501D0}" dt="2024-02-21T09:49:14.729" v="195"/>
          <ac:spMkLst>
            <pc:docMk/>
            <pc:sldMk cId="1635678818" sldId="303"/>
            <ac:spMk id="20" creationId="{939A2927-E402-453B-D565-8FEF00A566AD}"/>
          </ac:spMkLst>
        </pc:spChg>
        <pc:spChg chg="del">
          <ac:chgData name="Zara Shah" userId="c21ac19d-062b-4ec1-8924-01065dafbdab" providerId="ADAL" clId="{F19D08DC-32D6-4013-A475-D918790501D0}" dt="2024-02-21T09:49:14.729" v="195"/>
          <ac:spMkLst>
            <pc:docMk/>
            <pc:sldMk cId="1635678818" sldId="303"/>
            <ac:spMk id="22" creationId="{15CCCFE7-0FF2-9818-B8EE-49DFE0EC7F23}"/>
          </ac:spMkLst>
        </pc:spChg>
        <pc:spChg chg="del">
          <ac:chgData name="Zara Shah" userId="c21ac19d-062b-4ec1-8924-01065dafbdab" providerId="ADAL" clId="{F19D08DC-32D6-4013-A475-D918790501D0}" dt="2024-02-21T09:49:14.729" v="195"/>
          <ac:spMkLst>
            <pc:docMk/>
            <pc:sldMk cId="1635678818" sldId="303"/>
            <ac:spMk id="24" creationId="{5A6CA538-DBEB-16CD-DA04-0C898276318D}"/>
          </ac:spMkLst>
        </pc:spChg>
        <pc:spChg chg="del">
          <ac:chgData name="Zara Shah" userId="c21ac19d-062b-4ec1-8924-01065dafbdab" providerId="ADAL" clId="{F19D08DC-32D6-4013-A475-D918790501D0}" dt="2024-02-21T09:49:14.729" v="195"/>
          <ac:spMkLst>
            <pc:docMk/>
            <pc:sldMk cId="1635678818" sldId="303"/>
            <ac:spMk id="26" creationId="{6B035452-D277-F98B-ED49-5CAC60149CA8}"/>
          </ac:spMkLst>
        </pc:spChg>
        <pc:spChg chg="del">
          <ac:chgData name="Zara Shah" userId="c21ac19d-062b-4ec1-8924-01065dafbdab" providerId="ADAL" clId="{F19D08DC-32D6-4013-A475-D918790501D0}" dt="2024-02-21T09:49:14.729" v="195"/>
          <ac:spMkLst>
            <pc:docMk/>
            <pc:sldMk cId="1635678818" sldId="303"/>
            <ac:spMk id="28" creationId="{AAF155BF-397F-4C47-4C14-8640F5DF7744}"/>
          </ac:spMkLst>
        </pc:spChg>
        <pc:spChg chg="del">
          <ac:chgData name="Zara Shah" userId="c21ac19d-062b-4ec1-8924-01065dafbdab" providerId="ADAL" clId="{F19D08DC-32D6-4013-A475-D918790501D0}" dt="2024-02-21T09:49:14.729" v="195"/>
          <ac:spMkLst>
            <pc:docMk/>
            <pc:sldMk cId="1635678818" sldId="303"/>
            <ac:spMk id="30" creationId="{CE3E1B38-8B71-4226-51F1-F43D9793BE01}"/>
          </ac:spMkLst>
        </pc:spChg>
      </pc:sldChg>
      <pc:sldChg chg="delSp add del setBg delDesignElem">
        <pc:chgData name="Zara Shah" userId="c21ac19d-062b-4ec1-8924-01065dafbdab" providerId="ADAL" clId="{F19D08DC-32D6-4013-A475-D918790501D0}" dt="2024-02-21T09:58:31.552" v="427" actId="47"/>
        <pc:sldMkLst>
          <pc:docMk/>
          <pc:sldMk cId="2713645081" sldId="304"/>
        </pc:sldMkLst>
        <pc:spChg chg="del">
          <ac:chgData name="Zara Shah" userId="c21ac19d-062b-4ec1-8924-01065dafbdab" providerId="ADAL" clId="{F19D08DC-32D6-4013-A475-D918790501D0}" dt="2024-02-21T09:49:14.729" v="195"/>
          <ac:spMkLst>
            <pc:docMk/>
            <pc:sldMk cId="2713645081" sldId="304"/>
            <ac:spMk id="60" creationId="{6EDD26DF-7100-DC50-742B-29644A0C3810}"/>
          </ac:spMkLst>
        </pc:spChg>
        <pc:spChg chg="del">
          <ac:chgData name="Zara Shah" userId="c21ac19d-062b-4ec1-8924-01065dafbdab" providerId="ADAL" clId="{F19D08DC-32D6-4013-A475-D918790501D0}" dt="2024-02-21T09:49:14.729" v="195"/>
          <ac:spMkLst>
            <pc:docMk/>
            <pc:sldMk cId="2713645081" sldId="304"/>
            <ac:spMk id="62" creationId="{5F6661B1-03AC-A09B-8B09-74A3CB986DAA}"/>
          </ac:spMkLst>
        </pc:spChg>
        <pc:spChg chg="del">
          <ac:chgData name="Zara Shah" userId="c21ac19d-062b-4ec1-8924-01065dafbdab" providerId="ADAL" clId="{F19D08DC-32D6-4013-A475-D918790501D0}" dt="2024-02-21T09:49:14.729" v="195"/>
          <ac:spMkLst>
            <pc:docMk/>
            <pc:sldMk cId="2713645081" sldId="304"/>
            <ac:spMk id="64" creationId="{74F5D745-E325-5E50-5906-8FB75BCAA13E}"/>
          </ac:spMkLst>
        </pc:spChg>
        <pc:spChg chg="del">
          <ac:chgData name="Zara Shah" userId="c21ac19d-062b-4ec1-8924-01065dafbdab" providerId="ADAL" clId="{F19D08DC-32D6-4013-A475-D918790501D0}" dt="2024-02-21T09:49:14.729" v="195"/>
          <ac:spMkLst>
            <pc:docMk/>
            <pc:sldMk cId="2713645081" sldId="304"/>
            <ac:spMk id="66" creationId="{2B57A142-79C2-76B5-83AA-D82D9150CD75}"/>
          </ac:spMkLst>
        </pc:spChg>
      </pc:sldChg>
      <pc:sldChg chg="delSp add del setBg delDesignElem">
        <pc:chgData name="Zara Shah" userId="c21ac19d-062b-4ec1-8924-01065dafbdab" providerId="ADAL" clId="{F19D08DC-32D6-4013-A475-D918790501D0}" dt="2024-02-21T09:58:23.229" v="425" actId="47"/>
        <pc:sldMkLst>
          <pc:docMk/>
          <pc:sldMk cId="3073519623" sldId="305"/>
        </pc:sldMkLst>
        <pc:spChg chg="del">
          <ac:chgData name="Zara Shah" userId="c21ac19d-062b-4ec1-8924-01065dafbdab" providerId="ADAL" clId="{F19D08DC-32D6-4013-A475-D918790501D0}" dt="2024-02-21T09:49:14.729" v="195"/>
          <ac:spMkLst>
            <pc:docMk/>
            <pc:sldMk cId="3073519623" sldId="305"/>
            <ac:spMk id="60" creationId="{1F1F0D75-9AFD-9A61-E8CF-069522373BE3}"/>
          </ac:spMkLst>
        </pc:spChg>
        <pc:spChg chg="del">
          <ac:chgData name="Zara Shah" userId="c21ac19d-062b-4ec1-8924-01065dafbdab" providerId="ADAL" clId="{F19D08DC-32D6-4013-A475-D918790501D0}" dt="2024-02-21T09:49:14.729" v="195"/>
          <ac:spMkLst>
            <pc:docMk/>
            <pc:sldMk cId="3073519623" sldId="305"/>
            <ac:spMk id="62" creationId="{805396A7-99D4-B971-077E-B00A071FC9FF}"/>
          </ac:spMkLst>
        </pc:spChg>
        <pc:spChg chg="del">
          <ac:chgData name="Zara Shah" userId="c21ac19d-062b-4ec1-8924-01065dafbdab" providerId="ADAL" clId="{F19D08DC-32D6-4013-A475-D918790501D0}" dt="2024-02-21T09:49:14.729" v="195"/>
          <ac:spMkLst>
            <pc:docMk/>
            <pc:sldMk cId="3073519623" sldId="305"/>
            <ac:spMk id="64" creationId="{F5FFC5EA-09B2-04C9-E557-ADFD7D2023F2}"/>
          </ac:spMkLst>
        </pc:spChg>
        <pc:spChg chg="del">
          <ac:chgData name="Zara Shah" userId="c21ac19d-062b-4ec1-8924-01065dafbdab" providerId="ADAL" clId="{F19D08DC-32D6-4013-A475-D918790501D0}" dt="2024-02-21T09:49:14.729" v="195"/>
          <ac:spMkLst>
            <pc:docMk/>
            <pc:sldMk cId="3073519623" sldId="305"/>
            <ac:spMk id="66" creationId="{8A3F9B78-777D-2361-2ABD-B9A4FF959ABB}"/>
          </ac:spMkLst>
        </pc:spChg>
      </pc:sldChg>
      <pc:sldChg chg="add del setBg">
        <pc:chgData name="Zara Shah" userId="c21ac19d-062b-4ec1-8924-01065dafbdab" providerId="ADAL" clId="{F19D08DC-32D6-4013-A475-D918790501D0}" dt="2024-02-21T09:58:24.371" v="426" actId="47"/>
        <pc:sldMkLst>
          <pc:docMk/>
          <pc:sldMk cId="2518084391" sldId="306"/>
        </pc:sldMkLst>
      </pc:sldChg>
      <pc:sldChg chg="add del">
        <pc:chgData name="Zara Shah" userId="c21ac19d-062b-4ec1-8924-01065dafbdab" providerId="ADAL" clId="{F19D08DC-32D6-4013-A475-D918790501D0}" dt="2024-02-21T09:59:32.521" v="435" actId="47"/>
        <pc:sldMkLst>
          <pc:docMk/>
          <pc:sldMk cId="2500776251" sldId="307"/>
        </pc:sldMkLst>
      </pc:sldChg>
      <pc:sldChg chg="add del setBg">
        <pc:chgData name="Zara Shah" userId="c21ac19d-062b-4ec1-8924-01065dafbdab" providerId="ADAL" clId="{F19D08DC-32D6-4013-A475-D918790501D0}" dt="2024-02-21T09:59:32.851" v="436" actId="47"/>
        <pc:sldMkLst>
          <pc:docMk/>
          <pc:sldMk cId="526721758" sldId="308"/>
        </pc:sldMkLst>
      </pc:sldChg>
      <pc:sldChg chg="add del setBg">
        <pc:chgData name="Zara Shah" userId="c21ac19d-062b-4ec1-8924-01065dafbdab" providerId="ADAL" clId="{F19D08DC-32D6-4013-A475-D918790501D0}" dt="2024-02-21T09:59:33.265" v="437" actId="47"/>
        <pc:sldMkLst>
          <pc:docMk/>
          <pc:sldMk cId="4194595812" sldId="309"/>
        </pc:sldMkLst>
      </pc:sldChg>
      <pc:sldChg chg="add del setBg">
        <pc:chgData name="Zara Shah" userId="c21ac19d-062b-4ec1-8924-01065dafbdab" providerId="ADAL" clId="{F19D08DC-32D6-4013-A475-D918790501D0}" dt="2024-02-21T09:59:34.054" v="438" actId="47"/>
        <pc:sldMkLst>
          <pc:docMk/>
          <pc:sldMk cId="4259482193" sldId="310"/>
        </pc:sldMkLst>
      </pc:sldChg>
      <pc:sldChg chg="add del setBg">
        <pc:chgData name="Zara Shah" userId="c21ac19d-062b-4ec1-8924-01065dafbdab" providerId="ADAL" clId="{F19D08DC-32D6-4013-A475-D918790501D0}" dt="2024-02-21T09:59:34.540" v="439" actId="47"/>
        <pc:sldMkLst>
          <pc:docMk/>
          <pc:sldMk cId="2015563492" sldId="311"/>
        </pc:sldMkLst>
      </pc:sldChg>
      <pc:sldChg chg="add del setBg">
        <pc:chgData name="Zara Shah" userId="c21ac19d-062b-4ec1-8924-01065dafbdab" providerId="ADAL" clId="{F19D08DC-32D6-4013-A475-D918790501D0}" dt="2024-02-21T09:59:35.124" v="440" actId="47"/>
        <pc:sldMkLst>
          <pc:docMk/>
          <pc:sldMk cId="4010030436" sldId="312"/>
        </pc:sldMkLst>
      </pc:sldChg>
      <pc:sldChg chg="add del setBg">
        <pc:chgData name="Zara Shah" userId="c21ac19d-062b-4ec1-8924-01065dafbdab" providerId="ADAL" clId="{F19D08DC-32D6-4013-A475-D918790501D0}" dt="2024-02-21T09:59:35.721" v="441" actId="47"/>
        <pc:sldMkLst>
          <pc:docMk/>
          <pc:sldMk cId="369325553" sldId="313"/>
        </pc:sldMkLst>
      </pc:sldChg>
      <pc:sldChg chg="delSp add del setBg delDesignElem">
        <pc:chgData name="Zara Shah" userId="c21ac19d-062b-4ec1-8924-01065dafbdab" providerId="ADAL" clId="{F19D08DC-32D6-4013-A475-D918790501D0}" dt="2024-02-21T11:12:45.204" v="1597" actId="47"/>
        <pc:sldMkLst>
          <pc:docMk/>
          <pc:sldMk cId="2600294799" sldId="314"/>
        </pc:sldMkLst>
        <pc:spChg chg="del">
          <ac:chgData name="Zara Shah" userId="c21ac19d-062b-4ec1-8924-01065dafbdab" providerId="ADAL" clId="{F19D08DC-32D6-4013-A475-D918790501D0}" dt="2024-02-21T09:49:32.770" v="201"/>
          <ac:spMkLst>
            <pc:docMk/>
            <pc:sldMk cId="2600294799" sldId="314"/>
            <ac:spMk id="20" creationId="{A45F42AB-40F1-50EE-695E-9137EEB983E6}"/>
          </ac:spMkLst>
        </pc:spChg>
        <pc:spChg chg="del">
          <ac:chgData name="Zara Shah" userId="c21ac19d-062b-4ec1-8924-01065dafbdab" providerId="ADAL" clId="{F19D08DC-32D6-4013-A475-D918790501D0}" dt="2024-02-21T09:49:32.770" v="201"/>
          <ac:spMkLst>
            <pc:docMk/>
            <pc:sldMk cId="2600294799" sldId="314"/>
            <ac:spMk id="22" creationId="{05053939-0CD4-3F17-26F1-2A9A07D60465}"/>
          </ac:spMkLst>
        </pc:spChg>
        <pc:spChg chg="del">
          <ac:chgData name="Zara Shah" userId="c21ac19d-062b-4ec1-8924-01065dafbdab" providerId="ADAL" clId="{F19D08DC-32D6-4013-A475-D918790501D0}" dt="2024-02-21T09:49:32.770" v="201"/>
          <ac:spMkLst>
            <pc:docMk/>
            <pc:sldMk cId="2600294799" sldId="314"/>
            <ac:spMk id="24" creationId="{8630B203-4828-8FA9-ED9D-C787835EDF63}"/>
          </ac:spMkLst>
        </pc:spChg>
        <pc:spChg chg="del">
          <ac:chgData name="Zara Shah" userId="c21ac19d-062b-4ec1-8924-01065dafbdab" providerId="ADAL" clId="{F19D08DC-32D6-4013-A475-D918790501D0}" dt="2024-02-21T09:49:32.770" v="201"/>
          <ac:spMkLst>
            <pc:docMk/>
            <pc:sldMk cId="2600294799" sldId="314"/>
            <ac:spMk id="26" creationId="{4DCC4B69-B617-8150-28B5-EE700E1AE726}"/>
          </ac:spMkLst>
        </pc:spChg>
        <pc:spChg chg="del">
          <ac:chgData name="Zara Shah" userId="c21ac19d-062b-4ec1-8924-01065dafbdab" providerId="ADAL" clId="{F19D08DC-32D6-4013-A475-D918790501D0}" dt="2024-02-21T09:49:32.770" v="201"/>
          <ac:spMkLst>
            <pc:docMk/>
            <pc:sldMk cId="2600294799" sldId="314"/>
            <ac:spMk id="28" creationId="{4D059DA3-080B-9C92-6C31-2682C662BC59}"/>
          </ac:spMkLst>
        </pc:spChg>
        <pc:spChg chg="del">
          <ac:chgData name="Zara Shah" userId="c21ac19d-062b-4ec1-8924-01065dafbdab" providerId="ADAL" clId="{F19D08DC-32D6-4013-A475-D918790501D0}" dt="2024-02-21T09:49:32.770" v="201"/>
          <ac:spMkLst>
            <pc:docMk/>
            <pc:sldMk cId="2600294799" sldId="314"/>
            <ac:spMk id="30" creationId="{70005EA0-1FF5-C900-32E6-64AC38570C7D}"/>
          </ac:spMkLst>
        </pc:spChg>
      </pc:sldChg>
      <pc:sldChg chg="delSp add del setBg delDesignElem">
        <pc:chgData name="Zara Shah" userId="c21ac19d-062b-4ec1-8924-01065dafbdab" providerId="ADAL" clId="{F19D08DC-32D6-4013-A475-D918790501D0}" dt="2024-02-21T09:59:54.067" v="444" actId="47"/>
        <pc:sldMkLst>
          <pc:docMk/>
          <pc:sldMk cId="1076958886" sldId="315"/>
        </pc:sldMkLst>
        <pc:spChg chg="del">
          <ac:chgData name="Zara Shah" userId="c21ac19d-062b-4ec1-8924-01065dafbdab" providerId="ADAL" clId="{F19D08DC-32D6-4013-A475-D918790501D0}" dt="2024-02-21T09:49:32.770" v="201"/>
          <ac:spMkLst>
            <pc:docMk/>
            <pc:sldMk cId="1076958886" sldId="315"/>
            <ac:spMk id="60" creationId="{E037D52B-2EF0-59EF-5CBD-F6E560AFA99B}"/>
          </ac:spMkLst>
        </pc:spChg>
        <pc:spChg chg="del">
          <ac:chgData name="Zara Shah" userId="c21ac19d-062b-4ec1-8924-01065dafbdab" providerId="ADAL" clId="{F19D08DC-32D6-4013-A475-D918790501D0}" dt="2024-02-21T09:49:32.770" v="201"/>
          <ac:spMkLst>
            <pc:docMk/>
            <pc:sldMk cId="1076958886" sldId="315"/>
            <ac:spMk id="62" creationId="{69AD4436-DFC8-7385-CF3C-632F4FF0F9D9}"/>
          </ac:spMkLst>
        </pc:spChg>
        <pc:spChg chg="del">
          <ac:chgData name="Zara Shah" userId="c21ac19d-062b-4ec1-8924-01065dafbdab" providerId="ADAL" clId="{F19D08DC-32D6-4013-A475-D918790501D0}" dt="2024-02-21T09:49:32.770" v="201"/>
          <ac:spMkLst>
            <pc:docMk/>
            <pc:sldMk cId="1076958886" sldId="315"/>
            <ac:spMk id="64" creationId="{FEA32C72-BE64-1F15-F834-0D4659F19074}"/>
          </ac:spMkLst>
        </pc:spChg>
        <pc:spChg chg="del">
          <ac:chgData name="Zara Shah" userId="c21ac19d-062b-4ec1-8924-01065dafbdab" providerId="ADAL" clId="{F19D08DC-32D6-4013-A475-D918790501D0}" dt="2024-02-21T09:49:32.770" v="201"/>
          <ac:spMkLst>
            <pc:docMk/>
            <pc:sldMk cId="1076958886" sldId="315"/>
            <ac:spMk id="66" creationId="{8B73B578-8D65-D914-7AE6-211D331A644C}"/>
          </ac:spMkLst>
        </pc:spChg>
      </pc:sldChg>
      <pc:sldChg chg="delSp add del setBg delDesignElem">
        <pc:chgData name="Zara Shah" userId="c21ac19d-062b-4ec1-8924-01065dafbdab" providerId="ADAL" clId="{F19D08DC-32D6-4013-A475-D918790501D0}" dt="2024-02-21T09:59:54.621" v="445" actId="47"/>
        <pc:sldMkLst>
          <pc:docMk/>
          <pc:sldMk cId="1963591424" sldId="316"/>
        </pc:sldMkLst>
        <pc:spChg chg="del">
          <ac:chgData name="Zara Shah" userId="c21ac19d-062b-4ec1-8924-01065dafbdab" providerId="ADAL" clId="{F19D08DC-32D6-4013-A475-D918790501D0}" dt="2024-02-21T09:49:32.770" v="201"/>
          <ac:spMkLst>
            <pc:docMk/>
            <pc:sldMk cId="1963591424" sldId="316"/>
            <ac:spMk id="60" creationId="{C3A51F27-78C7-CC6F-8F73-B89F835B8952}"/>
          </ac:spMkLst>
        </pc:spChg>
        <pc:spChg chg="del">
          <ac:chgData name="Zara Shah" userId="c21ac19d-062b-4ec1-8924-01065dafbdab" providerId="ADAL" clId="{F19D08DC-32D6-4013-A475-D918790501D0}" dt="2024-02-21T09:49:32.770" v="201"/>
          <ac:spMkLst>
            <pc:docMk/>
            <pc:sldMk cId="1963591424" sldId="316"/>
            <ac:spMk id="62" creationId="{1AAB4125-C94A-E296-BCE9-A871AB331AFE}"/>
          </ac:spMkLst>
        </pc:spChg>
        <pc:spChg chg="del">
          <ac:chgData name="Zara Shah" userId="c21ac19d-062b-4ec1-8924-01065dafbdab" providerId="ADAL" clId="{F19D08DC-32D6-4013-A475-D918790501D0}" dt="2024-02-21T09:49:32.770" v="201"/>
          <ac:spMkLst>
            <pc:docMk/>
            <pc:sldMk cId="1963591424" sldId="316"/>
            <ac:spMk id="64" creationId="{A68CA70C-CAD1-ED30-7CB4-83CE4ACB8284}"/>
          </ac:spMkLst>
        </pc:spChg>
        <pc:spChg chg="del">
          <ac:chgData name="Zara Shah" userId="c21ac19d-062b-4ec1-8924-01065dafbdab" providerId="ADAL" clId="{F19D08DC-32D6-4013-A475-D918790501D0}" dt="2024-02-21T09:49:32.770" v="201"/>
          <ac:spMkLst>
            <pc:docMk/>
            <pc:sldMk cId="1963591424" sldId="316"/>
            <ac:spMk id="66" creationId="{03B8882D-AF7D-5645-DFA0-16734B59ACF9}"/>
          </ac:spMkLst>
        </pc:spChg>
      </pc:sldChg>
      <pc:sldChg chg="add del setBg">
        <pc:chgData name="Zara Shah" userId="c21ac19d-062b-4ec1-8924-01065dafbdab" providerId="ADAL" clId="{F19D08DC-32D6-4013-A475-D918790501D0}" dt="2024-02-21T09:59:54.979" v="446" actId="47"/>
        <pc:sldMkLst>
          <pc:docMk/>
          <pc:sldMk cId="356962016" sldId="317"/>
        </pc:sldMkLst>
      </pc:sldChg>
      <pc:sldChg chg="add del">
        <pc:chgData name="Zara Shah" userId="c21ac19d-062b-4ec1-8924-01065dafbdab" providerId="ADAL" clId="{F19D08DC-32D6-4013-A475-D918790501D0}" dt="2024-02-21T09:59:55.505" v="447" actId="47"/>
        <pc:sldMkLst>
          <pc:docMk/>
          <pc:sldMk cId="904462024" sldId="318"/>
        </pc:sldMkLst>
      </pc:sldChg>
      <pc:sldChg chg="add del setBg">
        <pc:chgData name="Zara Shah" userId="c21ac19d-062b-4ec1-8924-01065dafbdab" providerId="ADAL" clId="{F19D08DC-32D6-4013-A475-D918790501D0}" dt="2024-02-21T09:59:56.078" v="448" actId="47"/>
        <pc:sldMkLst>
          <pc:docMk/>
          <pc:sldMk cId="3370991431" sldId="319"/>
        </pc:sldMkLst>
      </pc:sldChg>
      <pc:sldChg chg="add del setBg">
        <pc:chgData name="Zara Shah" userId="c21ac19d-062b-4ec1-8924-01065dafbdab" providerId="ADAL" clId="{F19D08DC-32D6-4013-A475-D918790501D0}" dt="2024-02-21T09:59:56.668" v="449" actId="47"/>
        <pc:sldMkLst>
          <pc:docMk/>
          <pc:sldMk cId="3733948002" sldId="320"/>
        </pc:sldMkLst>
      </pc:sldChg>
      <pc:sldChg chg="add del setBg">
        <pc:chgData name="Zara Shah" userId="c21ac19d-062b-4ec1-8924-01065dafbdab" providerId="ADAL" clId="{F19D08DC-32D6-4013-A475-D918790501D0}" dt="2024-02-21T09:59:57.275" v="450" actId="47"/>
        <pc:sldMkLst>
          <pc:docMk/>
          <pc:sldMk cId="4106726115" sldId="321"/>
        </pc:sldMkLst>
      </pc:sldChg>
      <pc:sldChg chg="add del setBg">
        <pc:chgData name="Zara Shah" userId="c21ac19d-062b-4ec1-8924-01065dafbdab" providerId="ADAL" clId="{F19D08DC-32D6-4013-A475-D918790501D0}" dt="2024-02-21T09:59:57.919" v="451" actId="47"/>
        <pc:sldMkLst>
          <pc:docMk/>
          <pc:sldMk cId="1950727157" sldId="322"/>
        </pc:sldMkLst>
      </pc:sldChg>
      <pc:sldChg chg="add del setBg">
        <pc:chgData name="Zara Shah" userId="c21ac19d-062b-4ec1-8924-01065dafbdab" providerId="ADAL" clId="{F19D08DC-32D6-4013-A475-D918790501D0}" dt="2024-02-21T09:59:58.619" v="452" actId="47"/>
        <pc:sldMkLst>
          <pc:docMk/>
          <pc:sldMk cId="3104339778" sldId="323"/>
        </pc:sldMkLst>
      </pc:sldChg>
      <pc:sldChg chg="add del setBg">
        <pc:chgData name="Zara Shah" userId="c21ac19d-062b-4ec1-8924-01065dafbdab" providerId="ADAL" clId="{F19D08DC-32D6-4013-A475-D918790501D0}" dt="2024-02-21T09:59:45.736" v="442" actId="47"/>
        <pc:sldMkLst>
          <pc:docMk/>
          <pc:sldMk cId="999834247" sldId="324"/>
        </pc:sldMkLst>
      </pc:sldChg>
      <pc:sldChg chg="delSp add del setBg delDesignElem">
        <pc:chgData name="Zara Shah" userId="c21ac19d-062b-4ec1-8924-01065dafbdab" providerId="ADAL" clId="{F19D08DC-32D6-4013-A475-D918790501D0}" dt="2024-02-21T09:59:46.644" v="443" actId="47"/>
        <pc:sldMkLst>
          <pc:docMk/>
          <pc:sldMk cId="2943196790" sldId="325"/>
        </pc:sldMkLst>
        <pc:spChg chg="del">
          <ac:chgData name="Zara Shah" userId="c21ac19d-062b-4ec1-8924-01065dafbdab" providerId="ADAL" clId="{F19D08DC-32D6-4013-A475-D918790501D0}" dt="2024-02-21T09:50:13.431" v="208"/>
          <ac:spMkLst>
            <pc:docMk/>
            <pc:sldMk cId="2943196790" sldId="325"/>
            <ac:spMk id="20" creationId="{6CA95697-CDBA-8209-B4DE-96B84DBBDE1E}"/>
          </ac:spMkLst>
        </pc:spChg>
        <pc:spChg chg="del">
          <ac:chgData name="Zara Shah" userId="c21ac19d-062b-4ec1-8924-01065dafbdab" providerId="ADAL" clId="{F19D08DC-32D6-4013-A475-D918790501D0}" dt="2024-02-21T09:50:13.431" v="208"/>
          <ac:spMkLst>
            <pc:docMk/>
            <pc:sldMk cId="2943196790" sldId="325"/>
            <ac:spMk id="22" creationId="{A6A3688D-2798-C6A0-EBA2-2B5C7A0B67EA}"/>
          </ac:spMkLst>
        </pc:spChg>
        <pc:spChg chg="del">
          <ac:chgData name="Zara Shah" userId="c21ac19d-062b-4ec1-8924-01065dafbdab" providerId="ADAL" clId="{F19D08DC-32D6-4013-A475-D918790501D0}" dt="2024-02-21T09:50:13.431" v="208"/>
          <ac:spMkLst>
            <pc:docMk/>
            <pc:sldMk cId="2943196790" sldId="325"/>
            <ac:spMk id="24" creationId="{D05A84B1-906F-6754-A476-3F4A587EFC90}"/>
          </ac:spMkLst>
        </pc:spChg>
        <pc:spChg chg="del">
          <ac:chgData name="Zara Shah" userId="c21ac19d-062b-4ec1-8924-01065dafbdab" providerId="ADAL" clId="{F19D08DC-32D6-4013-A475-D918790501D0}" dt="2024-02-21T09:50:13.431" v="208"/>
          <ac:spMkLst>
            <pc:docMk/>
            <pc:sldMk cId="2943196790" sldId="325"/>
            <ac:spMk id="26" creationId="{F747F6C2-EA39-5D52-B8D6-04AE153FB362}"/>
          </ac:spMkLst>
        </pc:spChg>
        <pc:spChg chg="del">
          <ac:chgData name="Zara Shah" userId="c21ac19d-062b-4ec1-8924-01065dafbdab" providerId="ADAL" clId="{F19D08DC-32D6-4013-A475-D918790501D0}" dt="2024-02-21T09:50:13.431" v="208"/>
          <ac:spMkLst>
            <pc:docMk/>
            <pc:sldMk cId="2943196790" sldId="325"/>
            <ac:spMk id="28" creationId="{B0013251-910A-1052-BD82-550FA8F6A39F}"/>
          </ac:spMkLst>
        </pc:spChg>
        <pc:spChg chg="del">
          <ac:chgData name="Zara Shah" userId="c21ac19d-062b-4ec1-8924-01065dafbdab" providerId="ADAL" clId="{F19D08DC-32D6-4013-A475-D918790501D0}" dt="2024-02-21T09:50:13.431" v="208"/>
          <ac:spMkLst>
            <pc:docMk/>
            <pc:sldMk cId="2943196790" sldId="325"/>
            <ac:spMk id="30" creationId="{7BA7CB60-908F-A33C-D981-148D5ADB8CF2}"/>
          </ac:spMkLst>
        </pc:spChg>
      </pc:sldChg>
      <pc:sldChg chg="delSp add del setBg delDesignElem">
        <pc:chgData name="Zara Shah" userId="c21ac19d-062b-4ec1-8924-01065dafbdab" providerId="ADAL" clId="{F19D08DC-32D6-4013-A475-D918790501D0}" dt="2024-02-21T10:00:08.354" v="453" actId="47"/>
        <pc:sldMkLst>
          <pc:docMk/>
          <pc:sldMk cId="1794775025" sldId="326"/>
        </pc:sldMkLst>
        <pc:spChg chg="del">
          <ac:chgData name="Zara Shah" userId="c21ac19d-062b-4ec1-8924-01065dafbdab" providerId="ADAL" clId="{F19D08DC-32D6-4013-A475-D918790501D0}" dt="2024-02-21T09:50:13.431" v="208"/>
          <ac:spMkLst>
            <pc:docMk/>
            <pc:sldMk cId="1794775025" sldId="326"/>
            <ac:spMk id="60" creationId="{E94DB3FA-B0E1-4AB4-A055-EF57B92411E3}"/>
          </ac:spMkLst>
        </pc:spChg>
        <pc:spChg chg="del">
          <ac:chgData name="Zara Shah" userId="c21ac19d-062b-4ec1-8924-01065dafbdab" providerId="ADAL" clId="{F19D08DC-32D6-4013-A475-D918790501D0}" dt="2024-02-21T09:50:13.431" v="208"/>
          <ac:spMkLst>
            <pc:docMk/>
            <pc:sldMk cId="1794775025" sldId="326"/>
            <ac:spMk id="62" creationId="{04C7DAB3-ECA9-AE73-92A2-F8F6A06F62D8}"/>
          </ac:spMkLst>
        </pc:spChg>
        <pc:spChg chg="del">
          <ac:chgData name="Zara Shah" userId="c21ac19d-062b-4ec1-8924-01065dafbdab" providerId="ADAL" clId="{F19D08DC-32D6-4013-A475-D918790501D0}" dt="2024-02-21T09:50:13.431" v="208"/>
          <ac:spMkLst>
            <pc:docMk/>
            <pc:sldMk cId="1794775025" sldId="326"/>
            <ac:spMk id="64" creationId="{9FD6224F-A0F4-92F1-09FC-29BAFB9FCBE8}"/>
          </ac:spMkLst>
        </pc:spChg>
        <pc:spChg chg="del">
          <ac:chgData name="Zara Shah" userId="c21ac19d-062b-4ec1-8924-01065dafbdab" providerId="ADAL" clId="{F19D08DC-32D6-4013-A475-D918790501D0}" dt="2024-02-21T09:50:13.431" v="208"/>
          <ac:spMkLst>
            <pc:docMk/>
            <pc:sldMk cId="1794775025" sldId="326"/>
            <ac:spMk id="66" creationId="{D4A730B1-90A0-9F25-85A2-386646D9E236}"/>
          </ac:spMkLst>
        </pc:spChg>
      </pc:sldChg>
      <pc:sldChg chg="delSp add del setBg delDesignElem">
        <pc:chgData name="Zara Shah" userId="c21ac19d-062b-4ec1-8924-01065dafbdab" providerId="ADAL" clId="{F19D08DC-32D6-4013-A475-D918790501D0}" dt="2024-02-21T10:00:09.134" v="454" actId="47"/>
        <pc:sldMkLst>
          <pc:docMk/>
          <pc:sldMk cId="3756612241" sldId="327"/>
        </pc:sldMkLst>
        <pc:spChg chg="del">
          <ac:chgData name="Zara Shah" userId="c21ac19d-062b-4ec1-8924-01065dafbdab" providerId="ADAL" clId="{F19D08DC-32D6-4013-A475-D918790501D0}" dt="2024-02-21T09:50:13.431" v="208"/>
          <ac:spMkLst>
            <pc:docMk/>
            <pc:sldMk cId="3756612241" sldId="327"/>
            <ac:spMk id="60" creationId="{F904E8B7-85DA-FE38-E918-0E01FBD3C0AE}"/>
          </ac:spMkLst>
        </pc:spChg>
        <pc:spChg chg="del">
          <ac:chgData name="Zara Shah" userId="c21ac19d-062b-4ec1-8924-01065dafbdab" providerId="ADAL" clId="{F19D08DC-32D6-4013-A475-D918790501D0}" dt="2024-02-21T09:50:13.431" v="208"/>
          <ac:spMkLst>
            <pc:docMk/>
            <pc:sldMk cId="3756612241" sldId="327"/>
            <ac:spMk id="62" creationId="{3FDAAE32-69DE-BFD8-E4C2-50102ED38D4C}"/>
          </ac:spMkLst>
        </pc:spChg>
        <pc:spChg chg="del">
          <ac:chgData name="Zara Shah" userId="c21ac19d-062b-4ec1-8924-01065dafbdab" providerId="ADAL" clId="{F19D08DC-32D6-4013-A475-D918790501D0}" dt="2024-02-21T09:50:13.431" v="208"/>
          <ac:spMkLst>
            <pc:docMk/>
            <pc:sldMk cId="3756612241" sldId="327"/>
            <ac:spMk id="64" creationId="{060DB76F-B62F-4D06-DB32-455016B1C35A}"/>
          </ac:spMkLst>
        </pc:spChg>
        <pc:spChg chg="del">
          <ac:chgData name="Zara Shah" userId="c21ac19d-062b-4ec1-8924-01065dafbdab" providerId="ADAL" clId="{F19D08DC-32D6-4013-A475-D918790501D0}" dt="2024-02-21T09:50:13.431" v="208"/>
          <ac:spMkLst>
            <pc:docMk/>
            <pc:sldMk cId="3756612241" sldId="327"/>
            <ac:spMk id="66" creationId="{667ECB01-5F97-D2C1-403D-B48E4F617E0E}"/>
          </ac:spMkLst>
        </pc:spChg>
      </pc:sldChg>
      <pc:sldChg chg="add del setBg">
        <pc:chgData name="Zara Shah" userId="c21ac19d-062b-4ec1-8924-01065dafbdab" providerId="ADAL" clId="{F19D08DC-32D6-4013-A475-D918790501D0}" dt="2024-02-21T10:00:09.652" v="455" actId="47"/>
        <pc:sldMkLst>
          <pc:docMk/>
          <pc:sldMk cId="3385067495" sldId="328"/>
        </pc:sldMkLst>
      </pc:sldChg>
      <pc:sldChg chg="add del">
        <pc:chgData name="Zara Shah" userId="c21ac19d-062b-4ec1-8924-01065dafbdab" providerId="ADAL" clId="{F19D08DC-32D6-4013-A475-D918790501D0}" dt="2024-02-21T10:00:10.137" v="456" actId="47"/>
        <pc:sldMkLst>
          <pc:docMk/>
          <pc:sldMk cId="4182764113" sldId="329"/>
        </pc:sldMkLst>
      </pc:sldChg>
      <pc:sldChg chg="add del setBg">
        <pc:chgData name="Zara Shah" userId="c21ac19d-062b-4ec1-8924-01065dafbdab" providerId="ADAL" clId="{F19D08DC-32D6-4013-A475-D918790501D0}" dt="2024-02-21T10:00:10.521" v="457" actId="47"/>
        <pc:sldMkLst>
          <pc:docMk/>
          <pc:sldMk cId="320233520" sldId="330"/>
        </pc:sldMkLst>
      </pc:sldChg>
      <pc:sldChg chg="add del setBg">
        <pc:chgData name="Zara Shah" userId="c21ac19d-062b-4ec1-8924-01065dafbdab" providerId="ADAL" clId="{F19D08DC-32D6-4013-A475-D918790501D0}" dt="2024-02-21T10:00:10.990" v="458" actId="47"/>
        <pc:sldMkLst>
          <pc:docMk/>
          <pc:sldMk cId="173516970" sldId="331"/>
        </pc:sldMkLst>
      </pc:sldChg>
      <pc:sldChg chg="add del setBg">
        <pc:chgData name="Zara Shah" userId="c21ac19d-062b-4ec1-8924-01065dafbdab" providerId="ADAL" clId="{F19D08DC-32D6-4013-A475-D918790501D0}" dt="2024-02-21T10:00:11.500" v="459" actId="47"/>
        <pc:sldMkLst>
          <pc:docMk/>
          <pc:sldMk cId="686154615" sldId="332"/>
        </pc:sldMkLst>
      </pc:sldChg>
      <pc:sldChg chg="add del setBg">
        <pc:chgData name="Zara Shah" userId="c21ac19d-062b-4ec1-8924-01065dafbdab" providerId="ADAL" clId="{F19D08DC-32D6-4013-A475-D918790501D0}" dt="2024-02-21T10:00:11.968" v="460" actId="47"/>
        <pc:sldMkLst>
          <pc:docMk/>
          <pc:sldMk cId="708790406" sldId="333"/>
        </pc:sldMkLst>
      </pc:sldChg>
      <pc:sldChg chg="add del setBg">
        <pc:chgData name="Zara Shah" userId="c21ac19d-062b-4ec1-8924-01065dafbdab" providerId="ADAL" clId="{F19D08DC-32D6-4013-A475-D918790501D0}" dt="2024-02-21T10:00:12.616" v="461" actId="47"/>
        <pc:sldMkLst>
          <pc:docMk/>
          <pc:sldMk cId="418635931" sldId="334"/>
        </pc:sldMkLst>
      </pc:sldChg>
      <pc:sldChg chg="add del setBg">
        <pc:chgData name="Zara Shah" userId="c21ac19d-062b-4ec1-8924-01065dafbdab" providerId="ADAL" clId="{F19D08DC-32D6-4013-A475-D918790501D0}" dt="2024-02-21T10:00:13.170" v="462" actId="47"/>
        <pc:sldMkLst>
          <pc:docMk/>
          <pc:sldMk cId="1381371891" sldId="335"/>
        </pc:sldMkLst>
      </pc:sldChg>
      <pc:sldChg chg="delSp add del setBg delDesignElem">
        <pc:chgData name="Zara Shah" userId="c21ac19d-062b-4ec1-8924-01065dafbdab" providerId="ADAL" clId="{F19D08DC-32D6-4013-A475-D918790501D0}" dt="2024-02-21T11:12:27.266" v="1502" actId="47"/>
        <pc:sldMkLst>
          <pc:docMk/>
          <pc:sldMk cId="1938044445" sldId="336"/>
        </pc:sldMkLst>
        <pc:spChg chg="del">
          <ac:chgData name="Zara Shah" userId="c21ac19d-062b-4ec1-8924-01065dafbdab" providerId="ADAL" clId="{F19D08DC-32D6-4013-A475-D918790501D0}" dt="2024-02-21T09:50:25.675" v="213"/>
          <ac:spMkLst>
            <pc:docMk/>
            <pc:sldMk cId="1938044445" sldId="336"/>
            <ac:spMk id="20" creationId="{9DDC690A-B6FE-279F-F46A-F1283A4B88D8}"/>
          </ac:spMkLst>
        </pc:spChg>
        <pc:spChg chg="del">
          <ac:chgData name="Zara Shah" userId="c21ac19d-062b-4ec1-8924-01065dafbdab" providerId="ADAL" clId="{F19D08DC-32D6-4013-A475-D918790501D0}" dt="2024-02-21T09:50:25.675" v="213"/>
          <ac:spMkLst>
            <pc:docMk/>
            <pc:sldMk cId="1938044445" sldId="336"/>
            <ac:spMk id="22" creationId="{3F8EF5DE-7542-9F74-2BD0-ECF148A59991}"/>
          </ac:spMkLst>
        </pc:spChg>
        <pc:spChg chg="del">
          <ac:chgData name="Zara Shah" userId="c21ac19d-062b-4ec1-8924-01065dafbdab" providerId="ADAL" clId="{F19D08DC-32D6-4013-A475-D918790501D0}" dt="2024-02-21T09:50:25.675" v="213"/>
          <ac:spMkLst>
            <pc:docMk/>
            <pc:sldMk cId="1938044445" sldId="336"/>
            <ac:spMk id="24" creationId="{A86D3088-DD6E-ED58-DA76-7106226BBC93}"/>
          </ac:spMkLst>
        </pc:spChg>
        <pc:spChg chg="del">
          <ac:chgData name="Zara Shah" userId="c21ac19d-062b-4ec1-8924-01065dafbdab" providerId="ADAL" clId="{F19D08DC-32D6-4013-A475-D918790501D0}" dt="2024-02-21T09:50:25.675" v="213"/>
          <ac:spMkLst>
            <pc:docMk/>
            <pc:sldMk cId="1938044445" sldId="336"/>
            <ac:spMk id="26" creationId="{0073A030-94DD-5D1C-F755-AAFCFC0B8762}"/>
          </ac:spMkLst>
        </pc:spChg>
        <pc:spChg chg="del">
          <ac:chgData name="Zara Shah" userId="c21ac19d-062b-4ec1-8924-01065dafbdab" providerId="ADAL" clId="{F19D08DC-32D6-4013-A475-D918790501D0}" dt="2024-02-21T09:50:25.675" v="213"/>
          <ac:spMkLst>
            <pc:docMk/>
            <pc:sldMk cId="1938044445" sldId="336"/>
            <ac:spMk id="28" creationId="{ADE0D1D3-2063-CB9E-BDC4-F08E63C20D06}"/>
          </ac:spMkLst>
        </pc:spChg>
        <pc:spChg chg="del">
          <ac:chgData name="Zara Shah" userId="c21ac19d-062b-4ec1-8924-01065dafbdab" providerId="ADAL" clId="{F19D08DC-32D6-4013-A475-D918790501D0}" dt="2024-02-21T09:50:25.675" v="213"/>
          <ac:spMkLst>
            <pc:docMk/>
            <pc:sldMk cId="1938044445" sldId="336"/>
            <ac:spMk id="30" creationId="{6BF253B9-DD08-283E-151E-ED15405871B3}"/>
          </ac:spMkLst>
        </pc:spChg>
      </pc:sldChg>
      <pc:sldChg chg="delSp add del setBg delDesignElem">
        <pc:chgData name="Zara Shah" userId="c21ac19d-062b-4ec1-8924-01065dafbdab" providerId="ADAL" clId="{F19D08DC-32D6-4013-A475-D918790501D0}" dt="2024-02-21T10:00:20.774" v="463" actId="47"/>
        <pc:sldMkLst>
          <pc:docMk/>
          <pc:sldMk cId="2417624198" sldId="337"/>
        </pc:sldMkLst>
        <pc:spChg chg="del">
          <ac:chgData name="Zara Shah" userId="c21ac19d-062b-4ec1-8924-01065dafbdab" providerId="ADAL" clId="{F19D08DC-32D6-4013-A475-D918790501D0}" dt="2024-02-21T09:50:25.675" v="213"/>
          <ac:spMkLst>
            <pc:docMk/>
            <pc:sldMk cId="2417624198" sldId="337"/>
            <ac:spMk id="60" creationId="{4A0BBE38-9038-F692-84EA-FB33C03041D3}"/>
          </ac:spMkLst>
        </pc:spChg>
        <pc:spChg chg="del">
          <ac:chgData name="Zara Shah" userId="c21ac19d-062b-4ec1-8924-01065dafbdab" providerId="ADAL" clId="{F19D08DC-32D6-4013-A475-D918790501D0}" dt="2024-02-21T09:50:25.675" v="213"/>
          <ac:spMkLst>
            <pc:docMk/>
            <pc:sldMk cId="2417624198" sldId="337"/>
            <ac:spMk id="62" creationId="{5AE0CC17-BCD8-9C52-20E8-A52D113C5BCD}"/>
          </ac:spMkLst>
        </pc:spChg>
        <pc:spChg chg="del">
          <ac:chgData name="Zara Shah" userId="c21ac19d-062b-4ec1-8924-01065dafbdab" providerId="ADAL" clId="{F19D08DC-32D6-4013-A475-D918790501D0}" dt="2024-02-21T09:50:25.675" v="213"/>
          <ac:spMkLst>
            <pc:docMk/>
            <pc:sldMk cId="2417624198" sldId="337"/>
            <ac:spMk id="64" creationId="{5C1A6792-D46D-7CF9-7AAA-4AC33FF2EE0A}"/>
          </ac:spMkLst>
        </pc:spChg>
        <pc:spChg chg="del">
          <ac:chgData name="Zara Shah" userId="c21ac19d-062b-4ec1-8924-01065dafbdab" providerId="ADAL" clId="{F19D08DC-32D6-4013-A475-D918790501D0}" dt="2024-02-21T09:50:25.675" v="213"/>
          <ac:spMkLst>
            <pc:docMk/>
            <pc:sldMk cId="2417624198" sldId="337"/>
            <ac:spMk id="66" creationId="{D01E8655-8AD1-599E-682B-DCCC084987F5}"/>
          </ac:spMkLst>
        </pc:spChg>
      </pc:sldChg>
      <pc:sldChg chg="delSp add del setBg delDesignElem">
        <pc:chgData name="Zara Shah" userId="c21ac19d-062b-4ec1-8924-01065dafbdab" providerId="ADAL" clId="{F19D08DC-32D6-4013-A475-D918790501D0}" dt="2024-02-21T10:00:21.318" v="464" actId="47"/>
        <pc:sldMkLst>
          <pc:docMk/>
          <pc:sldMk cId="4269143509" sldId="338"/>
        </pc:sldMkLst>
        <pc:spChg chg="del">
          <ac:chgData name="Zara Shah" userId="c21ac19d-062b-4ec1-8924-01065dafbdab" providerId="ADAL" clId="{F19D08DC-32D6-4013-A475-D918790501D0}" dt="2024-02-21T09:50:25.675" v="213"/>
          <ac:spMkLst>
            <pc:docMk/>
            <pc:sldMk cId="4269143509" sldId="338"/>
            <ac:spMk id="60" creationId="{66DD021C-7B7E-F902-7E4A-FE5152305CC5}"/>
          </ac:spMkLst>
        </pc:spChg>
        <pc:spChg chg="del">
          <ac:chgData name="Zara Shah" userId="c21ac19d-062b-4ec1-8924-01065dafbdab" providerId="ADAL" clId="{F19D08DC-32D6-4013-A475-D918790501D0}" dt="2024-02-21T09:50:25.675" v="213"/>
          <ac:spMkLst>
            <pc:docMk/>
            <pc:sldMk cId="4269143509" sldId="338"/>
            <ac:spMk id="62" creationId="{23A26D58-1BDF-17AF-FECC-B4878BFE8E72}"/>
          </ac:spMkLst>
        </pc:spChg>
        <pc:spChg chg="del">
          <ac:chgData name="Zara Shah" userId="c21ac19d-062b-4ec1-8924-01065dafbdab" providerId="ADAL" clId="{F19D08DC-32D6-4013-A475-D918790501D0}" dt="2024-02-21T09:50:25.675" v="213"/>
          <ac:spMkLst>
            <pc:docMk/>
            <pc:sldMk cId="4269143509" sldId="338"/>
            <ac:spMk id="64" creationId="{11FF8461-95F0-5571-C676-2F34CD09871A}"/>
          </ac:spMkLst>
        </pc:spChg>
        <pc:spChg chg="del">
          <ac:chgData name="Zara Shah" userId="c21ac19d-062b-4ec1-8924-01065dafbdab" providerId="ADAL" clId="{F19D08DC-32D6-4013-A475-D918790501D0}" dt="2024-02-21T09:50:25.675" v="213"/>
          <ac:spMkLst>
            <pc:docMk/>
            <pc:sldMk cId="4269143509" sldId="338"/>
            <ac:spMk id="66" creationId="{08AD8E6D-3A14-EE1D-036B-2774D0537719}"/>
          </ac:spMkLst>
        </pc:spChg>
      </pc:sldChg>
      <pc:sldChg chg="add del setBg">
        <pc:chgData name="Zara Shah" userId="c21ac19d-062b-4ec1-8924-01065dafbdab" providerId="ADAL" clId="{F19D08DC-32D6-4013-A475-D918790501D0}" dt="2024-02-21T10:00:22.334" v="465" actId="47"/>
        <pc:sldMkLst>
          <pc:docMk/>
          <pc:sldMk cId="2370367224" sldId="339"/>
        </pc:sldMkLst>
      </pc:sldChg>
      <pc:sldChg chg="add del">
        <pc:chgData name="Zara Shah" userId="c21ac19d-062b-4ec1-8924-01065dafbdab" providerId="ADAL" clId="{F19D08DC-32D6-4013-A475-D918790501D0}" dt="2024-02-21T10:00:22.891" v="466" actId="47"/>
        <pc:sldMkLst>
          <pc:docMk/>
          <pc:sldMk cId="2686775939" sldId="340"/>
        </pc:sldMkLst>
      </pc:sldChg>
      <pc:sldChg chg="add del setBg">
        <pc:chgData name="Zara Shah" userId="c21ac19d-062b-4ec1-8924-01065dafbdab" providerId="ADAL" clId="{F19D08DC-32D6-4013-A475-D918790501D0}" dt="2024-02-21T10:00:23.407" v="467" actId="47"/>
        <pc:sldMkLst>
          <pc:docMk/>
          <pc:sldMk cId="2732673068" sldId="341"/>
        </pc:sldMkLst>
      </pc:sldChg>
      <pc:sldChg chg="add del setBg">
        <pc:chgData name="Zara Shah" userId="c21ac19d-062b-4ec1-8924-01065dafbdab" providerId="ADAL" clId="{F19D08DC-32D6-4013-A475-D918790501D0}" dt="2024-02-21T10:00:23.875" v="468" actId="47"/>
        <pc:sldMkLst>
          <pc:docMk/>
          <pc:sldMk cId="2074946903" sldId="342"/>
        </pc:sldMkLst>
      </pc:sldChg>
      <pc:sldChg chg="add del setBg">
        <pc:chgData name="Zara Shah" userId="c21ac19d-062b-4ec1-8924-01065dafbdab" providerId="ADAL" clId="{F19D08DC-32D6-4013-A475-D918790501D0}" dt="2024-02-21T10:00:24.371" v="469" actId="47"/>
        <pc:sldMkLst>
          <pc:docMk/>
          <pc:sldMk cId="1679037301" sldId="343"/>
        </pc:sldMkLst>
      </pc:sldChg>
      <pc:sldChg chg="add del setBg">
        <pc:chgData name="Zara Shah" userId="c21ac19d-062b-4ec1-8924-01065dafbdab" providerId="ADAL" clId="{F19D08DC-32D6-4013-A475-D918790501D0}" dt="2024-02-21T10:00:25.087" v="470" actId="47"/>
        <pc:sldMkLst>
          <pc:docMk/>
          <pc:sldMk cId="1510991513" sldId="344"/>
        </pc:sldMkLst>
      </pc:sldChg>
      <pc:sldChg chg="add del setBg">
        <pc:chgData name="Zara Shah" userId="c21ac19d-062b-4ec1-8924-01065dafbdab" providerId="ADAL" clId="{F19D08DC-32D6-4013-A475-D918790501D0}" dt="2024-02-21T10:00:25.571" v="471" actId="47"/>
        <pc:sldMkLst>
          <pc:docMk/>
          <pc:sldMk cId="121955741" sldId="345"/>
        </pc:sldMkLst>
      </pc:sldChg>
      <pc:sldChg chg="add del setBg">
        <pc:chgData name="Zara Shah" userId="c21ac19d-062b-4ec1-8924-01065dafbdab" providerId="ADAL" clId="{F19D08DC-32D6-4013-A475-D918790501D0}" dt="2024-02-21T10:00:26.167" v="472" actId="47"/>
        <pc:sldMkLst>
          <pc:docMk/>
          <pc:sldMk cId="699481663" sldId="346"/>
        </pc:sldMkLst>
      </pc:sldChg>
      <pc:sldChg chg="delSp add del setBg delDesignElem">
        <pc:chgData name="Zara Shah" userId="c21ac19d-062b-4ec1-8924-01065dafbdab" providerId="ADAL" clId="{F19D08DC-32D6-4013-A475-D918790501D0}" dt="2024-02-21T11:12:29.259" v="1514" actId="47"/>
        <pc:sldMkLst>
          <pc:docMk/>
          <pc:sldMk cId="623477855" sldId="347"/>
        </pc:sldMkLst>
        <pc:spChg chg="del">
          <ac:chgData name="Zara Shah" userId="c21ac19d-062b-4ec1-8924-01065dafbdab" providerId="ADAL" clId="{F19D08DC-32D6-4013-A475-D918790501D0}" dt="2024-02-21T09:51:14.215" v="221"/>
          <ac:spMkLst>
            <pc:docMk/>
            <pc:sldMk cId="623477855" sldId="347"/>
            <ac:spMk id="20" creationId="{36BFFF39-6602-3C3C-F806-B76F3162168D}"/>
          </ac:spMkLst>
        </pc:spChg>
        <pc:spChg chg="del">
          <ac:chgData name="Zara Shah" userId="c21ac19d-062b-4ec1-8924-01065dafbdab" providerId="ADAL" clId="{F19D08DC-32D6-4013-A475-D918790501D0}" dt="2024-02-21T09:51:14.215" v="221"/>
          <ac:spMkLst>
            <pc:docMk/>
            <pc:sldMk cId="623477855" sldId="347"/>
            <ac:spMk id="22" creationId="{58A877FD-B72E-6B74-EA2C-6FF7D2B2520A}"/>
          </ac:spMkLst>
        </pc:spChg>
        <pc:spChg chg="del">
          <ac:chgData name="Zara Shah" userId="c21ac19d-062b-4ec1-8924-01065dafbdab" providerId="ADAL" clId="{F19D08DC-32D6-4013-A475-D918790501D0}" dt="2024-02-21T09:51:14.215" v="221"/>
          <ac:spMkLst>
            <pc:docMk/>
            <pc:sldMk cId="623477855" sldId="347"/>
            <ac:spMk id="24" creationId="{1377E563-262D-DCC4-95DC-DCB203DF5CBA}"/>
          </ac:spMkLst>
        </pc:spChg>
        <pc:spChg chg="del">
          <ac:chgData name="Zara Shah" userId="c21ac19d-062b-4ec1-8924-01065dafbdab" providerId="ADAL" clId="{F19D08DC-32D6-4013-A475-D918790501D0}" dt="2024-02-21T09:51:14.215" v="221"/>
          <ac:spMkLst>
            <pc:docMk/>
            <pc:sldMk cId="623477855" sldId="347"/>
            <ac:spMk id="26" creationId="{9EF8F52E-5CCE-E8AC-1FD6-D3452B8E95B2}"/>
          </ac:spMkLst>
        </pc:spChg>
        <pc:spChg chg="del">
          <ac:chgData name="Zara Shah" userId="c21ac19d-062b-4ec1-8924-01065dafbdab" providerId="ADAL" clId="{F19D08DC-32D6-4013-A475-D918790501D0}" dt="2024-02-21T09:51:14.215" v="221"/>
          <ac:spMkLst>
            <pc:docMk/>
            <pc:sldMk cId="623477855" sldId="347"/>
            <ac:spMk id="28" creationId="{5416A350-7ACC-7B35-B939-C4044D49C19F}"/>
          </ac:spMkLst>
        </pc:spChg>
        <pc:spChg chg="del">
          <ac:chgData name="Zara Shah" userId="c21ac19d-062b-4ec1-8924-01065dafbdab" providerId="ADAL" clId="{F19D08DC-32D6-4013-A475-D918790501D0}" dt="2024-02-21T09:51:14.215" v="221"/>
          <ac:spMkLst>
            <pc:docMk/>
            <pc:sldMk cId="623477855" sldId="347"/>
            <ac:spMk id="30" creationId="{F3278093-E08C-A9F2-14FA-33AE59F73C53}"/>
          </ac:spMkLst>
        </pc:spChg>
      </pc:sldChg>
      <pc:sldChg chg="delSp add del setBg delDesignElem">
        <pc:chgData name="Zara Shah" userId="c21ac19d-062b-4ec1-8924-01065dafbdab" providerId="ADAL" clId="{F19D08DC-32D6-4013-A475-D918790501D0}" dt="2024-02-21T10:00:34.480" v="473" actId="47"/>
        <pc:sldMkLst>
          <pc:docMk/>
          <pc:sldMk cId="1873421297" sldId="348"/>
        </pc:sldMkLst>
        <pc:spChg chg="del">
          <ac:chgData name="Zara Shah" userId="c21ac19d-062b-4ec1-8924-01065dafbdab" providerId="ADAL" clId="{F19D08DC-32D6-4013-A475-D918790501D0}" dt="2024-02-21T09:51:14.215" v="221"/>
          <ac:spMkLst>
            <pc:docMk/>
            <pc:sldMk cId="1873421297" sldId="348"/>
            <ac:spMk id="60" creationId="{6CD714A6-D30C-3C2B-13DA-73657EB08280}"/>
          </ac:spMkLst>
        </pc:spChg>
        <pc:spChg chg="del">
          <ac:chgData name="Zara Shah" userId="c21ac19d-062b-4ec1-8924-01065dafbdab" providerId="ADAL" clId="{F19D08DC-32D6-4013-A475-D918790501D0}" dt="2024-02-21T09:51:14.215" v="221"/>
          <ac:spMkLst>
            <pc:docMk/>
            <pc:sldMk cId="1873421297" sldId="348"/>
            <ac:spMk id="62" creationId="{BA381071-7943-7670-1956-1A9247168073}"/>
          </ac:spMkLst>
        </pc:spChg>
        <pc:spChg chg="del">
          <ac:chgData name="Zara Shah" userId="c21ac19d-062b-4ec1-8924-01065dafbdab" providerId="ADAL" clId="{F19D08DC-32D6-4013-A475-D918790501D0}" dt="2024-02-21T09:51:14.215" v="221"/>
          <ac:spMkLst>
            <pc:docMk/>
            <pc:sldMk cId="1873421297" sldId="348"/>
            <ac:spMk id="64" creationId="{C261D5E6-F4AE-6D9D-B29E-DB48F73E1F74}"/>
          </ac:spMkLst>
        </pc:spChg>
        <pc:spChg chg="del">
          <ac:chgData name="Zara Shah" userId="c21ac19d-062b-4ec1-8924-01065dafbdab" providerId="ADAL" clId="{F19D08DC-32D6-4013-A475-D918790501D0}" dt="2024-02-21T09:51:14.215" v="221"/>
          <ac:spMkLst>
            <pc:docMk/>
            <pc:sldMk cId="1873421297" sldId="348"/>
            <ac:spMk id="66" creationId="{1688BAC7-74B6-6020-29BB-19A8D4111F64}"/>
          </ac:spMkLst>
        </pc:spChg>
      </pc:sldChg>
      <pc:sldChg chg="delSp add del setBg delDesignElem">
        <pc:chgData name="Zara Shah" userId="c21ac19d-062b-4ec1-8924-01065dafbdab" providerId="ADAL" clId="{F19D08DC-32D6-4013-A475-D918790501D0}" dt="2024-02-21T10:00:35.168" v="474" actId="47"/>
        <pc:sldMkLst>
          <pc:docMk/>
          <pc:sldMk cId="1752264820" sldId="349"/>
        </pc:sldMkLst>
        <pc:spChg chg="del">
          <ac:chgData name="Zara Shah" userId="c21ac19d-062b-4ec1-8924-01065dafbdab" providerId="ADAL" clId="{F19D08DC-32D6-4013-A475-D918790501D0}" dt="2024-02-21T09:51:14.215" v="221"/>
          <ac:spMkLst>
            <pc:docMk/>
            <pc:sldMk cId="1752264820" sldId="349"/>
            <ac:spMk id="60" creationId="{57159BAC-4829-3B29-2291-28A8FBE625E9}"/>
          </ac:spMkLst>
        </pc:spChg>
        <pc:spChg chg="del">
          <ac:chgData name="Zara Shah" userId="c21ac19d-062b-4ec1-8924-01065dafbdab" providerId="ADAL" clId="{F19D08DC-32D6-4013-A475-D918790501D0}" dt="2024-02-21T09:51:14.215" v="221"/>
          <ac:spMkLst>
            <pc:docMk/>
            <pc:sldMk cId="1752264820" sldId="349"/>
            <ac:spMk id="62" creationId="{4797EBAE-1320-5857-D423-45F4CCCDEC9F}"/>
          </ac:spMkLst>
        </pc:spChg>
        <pc:spChg chg="del">
          <ac:chgData name="Zara Shah" userId="c21ac19d-062b-4ec1-8924-01065dafbdab" providerId="ADAL" clId="{F19D08DC-32D6-4013-A475-D918790501D0}" dt="2024-02-21T09:51:14.215" v="221"/>
          <ac:spMkLst>
            <pc:docMk/>
            <pc:sldMk cId="1752264820" sldId="349"/>
            <ac:spMk id="64" creationId="{D4ADF161-0823-D58A-8DBC-3E2F4CD2F701}"/>
          </ac:spMkLst>
        </pc:spChg>
        <pc:spChg chg="del">
          <ac:chgData name="Zara Shah" userId="c21ac19d-062b-4ec1-8924-01065dafbdab" providerId="ADAL" clId="{F19D08DC-32D6-4013-A475-D918790501D0}" dt="2024-02-21T09:51:14.215" v="221"/>
          <ac:spMkLst>
            <pc:docMk/>
            <pc:sldMk cId="1752264820" sldId="349"/>
            <ac:spMk id="66" creationId="{0C72A157-585F-4F2B-936D-B19A9DCACB96}"/>
          </ac:spMkLst>
        </pc:spChg>
      </pc:sldChg>
      <pc:sldChg chg="add del setBg">
        <pc:chgData name="Zara Shah" userId="c21ac19d-062b-4ec1-8924-01065dafbdab" providerId="ADAL" clId="{F19D08DC-32D6-4013-A475-D918790501D0}" dt="2024-02-21T10:00:35.677" v="475" actId="47"/>
        <pc:sldMkLst>
          <pc:docMk/>
          <pc:sldMk cId="878574266" sldId="350"/>
        </pc:sldMkLst>
      </pc:sldChg>
      <pc:sldChg chg="add del">
        <pc:chgData name="Zara Shah" userId="c21ac19d-062b-4ec1-8924-01065dafbdab" providerId="ADAL" clId="{F19D08DC-32D6-4013-A475-D918790501D0}" dt="2024-02-21T10:00:36.182" v="476" actId="47"/>
        <pc:sldMkLst>
          <pc:docMk/>
          <pc:sldMk cId="3899490736" sldId="351"/>
        </pc:sldMkLst>
      </pc:sldChg>
      <pc:sldChg chg="add del setBg">
        <pc:chgData name="Zara Shah" userId="c21ac19d-062b-4ec1-8924-01065dafbdab" providerId="ADAL" clId="{F19D08DC-32D6-4013-A475-D918790501D0}" dt="2024-02-21T10:00:36.632" v="477" actId="47"/>
        <pc:sldMkLst>
          <pc:docMk/>
          <pc:sldMk cId="3502311938" sldId="352"/>
        </pc:sldMkLst>
      </pc:sldChg>
      <pc:sldChg chg="add del setBg">
        <pc:chgData name="Zara Shah" userId="c21ac19d-062b-4ec1-8924-01065dafbdab" providerId="ADAL" clId="{F19D08DC-32D6-4013-A475-D918790501D0}" dt="2024-02-21T10:00:37.065" v="478" actId="47"/>
        <pc:sldMkLst>
          <pc:docMk/>
          <pc:sldMk cId="2261611192" sldId="353"/>
        </pc:sldMkLst>
      </pc:sldChg>
      <pc:sldChg chg="add del setBg">
        <pc:chgData name="Zara Shah" userId="c21ac19d-062b-4ec1-8924-01065dafbdab" providerId="ADAL" clId="{F19D08DC-32D6-4013-A475-D918790501D0}" dt="2024-02-21T10:00:37.546" v="479" actId="47"/>
        <pc:sldMkLst>
          <pc:docMk/>
          <pc:sldMk cId="2251051732" sldId="354"/>
        </pc:sldMkLst>
      </pc:sldChg>
      <pc:sldChg chg="add del setBg">
        <pc:chgData name="Zara Shah" userId="c21ac19d-062b-4ec1-8924-01065dafbdab" providerId="ADAL" clId="{F19D08DC-32D6-4013-A475-D918790501D0}" dt="2024-02-21T10:00:37.997" v="480" actId="47"/>
        <pc:sldMkLst>
          <pc:docMk/>
          <pc:sldMk cId="3739026873" sldId="355"/>
        </pc:sldMkLst>
      </pc:sldChg>
      <pc:sldChg chg="add del setBg">
        <pc:chgData name="Zara Shah" userId="c21ac19d-062b-4ec1-8924-01065dafbdab" providerId="ADAL" clId="{F19D08DC-32D6-4013-A475-D918790501D0}" dt="2024-02-21T10:00:38.556" v="481" actId="47"/>
        <pc:sldMkLst>
          <pc:docMk/>
          <pc:sldMk cId="1058843627" sldId="356"/>
        </pc:sldMkLst>
      </pc:sldChg>
      <pc:sldChg chg="add del setBg">
        <pc:chgData name="Zara Shah" userId="c21ac19d-062b-4ec1-8924-01065dafbdab" providerId="ADAL" clId="{F19D08DC-32D6-4013-A475-D918790501D0}" dt="2024-02-21T10:00:39.085" v="482" actId="47"/>
        <pc:sldMkLst>
          <pc:docMk/>
          <pc:sldMk cId="1377537019" sldId="357"/>
        </pc:sldMkLst>
      </pc:sldChg>
      <pc:sldChg chg="delSp add del setBg delDesignElem">
        <pc:chgData name="Zara Shah" userId="c21ac19d-062b-4ec1-8924-01065dafbdab" providerId="ADAL" clId="{F19D08DC-32D6-4013-A475-D918790501D0}" dt="2024-02-21T11:12:31.464" v="1526" actId="47"/>
        <pc:sldMkLst>
          <pc:docMk/>
          <pc:sldMk cId="2631664744" sldId="358"/>
        </pc:sldMkLst>
        <pc:spChg chg="del">
          <ac:chgData name="Zara Shah" userId="c21ac19d-062b-4ec1-8924-01065dafbdab" providerId="ADAL" clId="{F19D08DC-32D6-4013-A475-D918790501D0}" dt="2024-02-21T09:51:29.357" v="227"/>
          <ac:spMkLst>
            <pc:docMk/>
            <pc:sldMk cId="2631664744" sldId="358"/>
            <ac:spMk id="20" creationId="{A40913C6-EB70-BE3C-DBF1-E5DD3B098955}"/>
          </ac:spMkLst>
        </pc:spChg>
        <pc:spChg chg="del">
          <ac:chgData name="Zara Shah" userId="c21ac19d-062b-4ec1-8924-01065dafbdab" providerId="ADAL" clId="{F19D08DC-32D6-4013-A475-D918790501D0}" dt="2024-02-21T09:51:29.357" v="227"/>
          <ac:spMkLst>
            <pc:docMk/>
            <pc:sldMk cId="2631664744" sldId="358"/>
            <ac:spMk id="22" creationId="{A632913A-4510-F443-9B47-9306EC79A165}"/>
          </ac:spMkLst>
        </pc:spChg>
        <pc:spChg chg="del">
          <ac:chgData name="Zara Shah" userId="c21ac19d-062b-4ec1-8924-01065dafbdab" providerId="ADAL" clId="{F19D08DC-32D6-4013-A475-D918790501D0}" dt="2024-02-21T09:51:29.357" v="227"/>
          <ac:spMkLst>
            <pc:docMk/>
            <pc:sldMk cId="2631664744" sldId="358"/>
            <ac:spMk id="24" creationId="{08CA5829-CC71-A788-5E25-80C1F1027094}"/>
          </ac:spMkLst>
        </pc:spChg>
        <pc:spChg chg="del">
          <ac:chgData name="Zara Shah" userId="c21ac19d-062b-4ec1-8924-01065dafbdab" providerId="ADAL" clId="{F19D08DC-32D6-4013-A475-D918790501D0}" dt="2024-02-21T09:51:29.357" v="227"/>
          <ac:spMkLst>
            <pc:docMk/>
            <pc:sldMk cId="2631664744" sldId="358"/>
            <ac:spMk id="26" creationId="{F420476A-04E0-59E2-31E2-2CD3F2504324}"/>
          </ac:spMkLst>
        </pc:spChg>
        <pc:spChg chg="del">
          <ac:chgData name="Zara Shah" userId="c21ac19d-062b-4ec1-8924-01065dafbdab" providerId="ADAL" clId="{F19D08DC-32D6-4013-A475-D918790501D0}" dt="2024-02-21T09:51:29.357" v="227"/>
          <ac:spMkLst>
            <pc:docMk/>
            <pc:sldMk cId="2631664744" sldId="358"/>
            <ac:spMk id="28" creationId="{C4AEB209-3FE5-9788-80B0-C4D160CD2196}"/>
          </ac:spMkLst>
        </pc:spChg>
        <pc:spChg chg="del">
          <ac:chgData name="Zara Shah" userId="c21ac19d-062b-4ec1-8924-01065dafbdab" providerId="ADAL" clId="{F19D08DC-32D6-4013-A475-D918790501D0}" dt="2024-02-21T09:51:29.357" v="227"/>
          <ac:spMkLst>
            <pc:docMk/>
            <pc:sldMk cId="2631664744" sldId="358"/>
            <ac:spMk id="30" creationId="{609DE0A6-6545-8374-B555-03D2B9FDE1DE}"/>
          </ac:spMkLst>
        </pc:spChg>
      </pc:sldChg>
      <pc:sldChg chg="delSp add del setBg delDesignElem">
        <pc:chgData name="Zara Shah" userId="c21ac19d-062b-4ec1-8924-01065dafbdab" providerId="ADAL" clId="{F19D08DC-32D6-4013-A475-D918790501D0}" dt="2024-02-21T10:00:45.962" v="483" actId="47"/>
        <pc:sldMkLst>
          <pc:docMk/>
          <pc:sldMk cId="704968684" sldId="359"/>
        </pc:sldMkLst>
        <pc:spChg chg="del">
          <ac:chgData name="Zara Shah" userId="c21ac19d-062b-4ec1-8924-01065dafbdab" providerId="ADAL" clId="{F19D08DC-32D6-4013-A475-D918790501D0}" dt="2024-02-21T09:51:29.357" v="227"/>
          <ac:spMkLst>
            <pc:docMk/>
            <pc:sldMk cId="704968684" sldId="359"/>
            <ac:spMk id="60" creationId="{D42DCA81-FC04-715B-18DF-BC442483D56D}"/>
          </ac:spMkLst>
        </pc:spChg>
        <pc:spChg chg="del">
          <ac:chgData name="Zara Shah" userId="c21ac19d-062b-4ec1-8924-01065dafbdab" providerId="ADAL" clId="{F19D08DC-32D6-4013-A475-D918790501D0}" dt="2024-02-21T09:51:29.357" v="227"/>
          <ac:spMkLst>
            <pc:docMk/>
            <pc:sldMk cId="704968684" sldId="359"/>
            <ac:spMk id="62" creationId="{25D7D75D-9C71-19A1-FAAE-1336FCD1A95F}"/>
          </ac:spMkLst>
        </pc:spChg>
        <pc:spChg chg="del">
          <ac:chgData name="Zara Shah" userId="c21ac19d-062b-4ec1-8924-01065dafbdab" providerId="ADAL" clId="{F19D08DC-32D6-4013-A475-D918790501D0}" dt="2024-02-21T09:51:29.357" v="227"/>
          <ac:spMkLst>
            <pc:docMk/>
            <pc:sldMk cId="704968684" sldId="359"/>
            <ac:spMk id="64" creationId="{B1933C55-02BF-3AD5-FFE3-697BBDDCD97E}"/>
          </ac:spMkLst>
        </pc:spChg>
        <pc:spChg chg="del">
          <ac:chgData name="Zara Shah" userId="c21ac19d-062b-4ec1-8924-01065dafbdab" providerId="ADAL" clId="{F19D08DC-32D6-4013-A475-D918790501D0}" dt="2024-02-21T09:51:29.357" v="227"/>
          <ac:spMkLst>
            <pc:docMk/>
            <pc:sldMk cId="704968684" sldId="359"/>
            <ac:spMk id="66" creationId="{7C5B244F-060C-F4F0-D2EC-1A0DFF43EE8B}"/>
          </ac:spMkLst>
        </pc:spChg>
      </pc:sldChg>
      <pc:sldChg chg="delSp add del setBg delDesignElem">
        <pc:chgData name="Zara Shah" userId="c21ac19d-062b-4ec1-8924-01065dafbdab" providerId="ADAL" clId="{F19D08DC-32D6-4013-A475-D918790501D0}" dt="2024-02-21T10:00:46.412" v="484" actId="47"/>
        <pc:sldMkLst>
          <pc:docMk/>
          <pc:sldMk cId="854518648" sldId="360"/>
        </pc:sldMkLst>
        <pc:spChg chg="del">
          <ac:chgData name="Zara Shah" userId="c21ac19d-062b-4ec1-8924-01065dafbdab" providerId="ADAL" clId="{F19D08DC-32D6-4013-A475-D918790501D0}" dt="2024-02-21T09:51:29.357" v="227"/>
          <ac:spMkLst>
            <pc:docMk/>
            <pc:sldMk cId="854518648" sldId="360"/>
            <ac:spMk id="60" creationId="{0B21D2CB-0A9E-3B9F-F110-2357CC816126}"/>
          </ac:spMkLst>
        </pc:spChg>
        <pc:spChg chg="del">
          <ac:chgData name="Zara Shah" userId="c21ac19d-062b-4ec1-8924-01065dafbdab" providerId="ADAL" clId="{F19D08DC-32D6-4013-A475-D918790501D0}" dt="2024-02-21T09:51:29.357" v="227"/>
          <ac:spMkLst>
            <pc:docMk/>
            <pc:sldMk cId="854518648" sldId="360"/>
            <ac:spMk id="62" creationId="{D1325DC8-C03C-4993-3AB6-A57F45FC61BF}"/>
          </ac:spMkLst>
        </pc:spChg>
        <pc:spChg chg="del">
          <ac:chgData name="Zara Shah" userId="c21ac19d-062b-4ec1-8924-01065dafbdab" providerId="ADAL" clId="{F19D08DC-32D6-4013-A475-D918790501D0}" dt="2024-02-21T09:51:29.357" v="227"/>
          <ac:spMkLst>
            <pc:docMk/>
            <pc:sldMk cId="854518648" sldId="360"/>
            <ac:spMk id="64" creationId="{1B54F32C-3DD1-7A6E-1321-FB6F569FA990}"/>
          </ac:spMkLst>
        </pc:spChg>
        <pc:spChg chg="del">
          <ac:chgData name="Zara Shah" userId="c21ac19d-062b-4ec1-8924-01065dafbdab" providerId="ADAL" clId="{F19D08DC-32D6-4013-A475-D918790501D0}" dt="2024-02-21T09:51:29.357" v="227"/>
          <ac:spMkLst>
            <pc:docMk/>
            <pc:sldMk cId="854518648" sldId="360"/>
            <ac:spMk id="66" creationId="{8CF5AA49-BBA6-F914-738E-F88B27C86379}"/>
          </ac:spMkLst>
        </pc:spChg>
      </pc:sldChg>
      <pc:sldChg chg="add del setBg">
        <pc:chgData name="Zara Shah" userId="c21ac19d-062b-4ec1-8924-01065dafbdab" providerId="ADAL" clId="{F19D08DC-32D6-4013-A475-D918790501D0}" dt="2024-02-21T10:00:48.482" v="485" actId="47"/>
        <pc:sldMkLst>
          <pc:docMk/>
          <pc:sldMk cId="1221899013" sldId="361"/>
        </pc:sldMkLst>
      </pc:sldChg>
      <pc:sldChg chg="add del">
        <pc:chgData name="Zara Shah" userId="c21ac19d-062b-4ec1-8924-01065dafbdab" providerId="ADAL" clId="{F19D08DC-32D6-4013-A475-D918790501D0}" dt="2024-02-21T10:00:49.025" v="486" actId="47"/>
        <pc:sldMkLst>
          <pc:docMk/>
          <pc:sldMk cId="3502342062" sldId="362"/>
        </pc:sldMkLst>
      </pc:sldChg>
      <pc:sldChg chg="add del setBg">
        <pc:chgData name="Zara Shah" userId="c21ac19d-062b-4ec1-8924-01065dafbdab" providerId="ADAL" clId="{F19D08DC-32D6-4013-A475-D918790501D0}" dt="2024-02-21T10:00:49.440" v="487" actId="47"/>
        <pc:sldMkLst>
          <pc:docMk/>
          <pc:sldMk cId="1364565054" sldId="363"/>
        </pc:sldMkLst>
      </pc:sldChg>
      <pc:sldChg chg="add del setBg">
        <pc:chgData name="Zara Shah" userId="c21ac19d-062b-4ec1-8924-01065dafbdab" providerId="ADAL" clId="{F19D08DC-32D6-4013-A475-D918790501D0}" dt="2024-02-21T10:00:49.837" v="488" actId="47"/>
        <pc:sldMkLst>
          <pc:docMk/>
          <pc:sldMk cId="2779409939" sldId="364"/>
        </pc:sldMkLst>
      </pc:sldChg>
      <pc:sldChg chg="add del setBg">
        <pc:chgData name="Zara Shah" userId="c21ac19d-062b-4ec1-8924-01065dafbdab" providerId="ADAL" clId="{F19D08DC-32D6-4013-A475-D918790501D0}" dt="2024-02-21T10:00:50.616" v="489" actId="47"/>
        <pc:sldMkLst>
          <pc:docMk/>
          <pc:sldMk cId="2745551830" sldId="365"/>
        </pc:sldMkLst>
      </pc:sldChg>
      <pc:sldChg chg="add del setBg">
        <pc:chgData name="Zara Shah" userId="c21ac19d-062b-4ec1-8924-01065dafbdab" providerId="ADAL" clId="{F19D08DC-32D6-4013-A475-D918790501D0}" dt="2024-02-21T10:00:51.201" v="490" actId="47"/>
        <pc:sldMkLst>
          <pc:docMk/>
          <pc:sldMk cId="4105218106" sldId="366"/>
        </pc:sldMkLst>
      </pc:sldChg>
      <pc:sldChg chg="add del setBg">
        <pc:chgData name="Zara Shah" userId="c21ac19d-062b-4ec1-8924-01065dafbdab" providerId="ADAL" clId="{F19D08DC-32D6-4013-A475-D918790501D0}" dt="2024-02-21T10:00:51.768" v="491" actId="47"/>
        <pc:sldMkLst>
          <pc:docMk/>
          <pc:sldMk cId="3305097145" sldId="367"/>
        </pc:sldMkLst>
      </pc:sldChg>
      <pc:sldChg chg="add del setBg">
        <pc:chgData name="Zara Shah" userId="c21ac19d-062b-4ec1-8924-01065dafbdab" providerId="ADAL" clId="{F19D08DC-32D6-4013-A475-D918790501D0}" dt="2024-02-21T10:00:52.351" v="492" actId="47"/>
        <pc:sldMkLst>
          <pc:docMk/>
          <pc:sldMk cId="120393864" sldId="368"/>
        </pc:sldMkLst>
      </pc:sldChg>
      <pc:sldChg chg="delSp add del setBg delDesignElem">
        <pc:chgData name="Zara Shah" userId="c21ac19d-062b-4ec1-8924-01065dafbdab" providerId="ADAL" clId="{F19D08DC-32D6-4013-A475-D918790501D0}" dt="2024-02-21T11:12:33.472" v="1538" actId="47"/>
        <pc:sldMkLst>
          <pc:docMk/>
          <pc:sldMk cId="1787920397" sldId="369"/>
        </pc:sldMkLst>
        <pc:spChg chg="del">
          <ac:chgData name="Zara Shah" userId="c21ac19d-062b-4ec1-8924-01065dafbdab" providerId="ADAL" clId="{F19D08DC-32D6-4013-A475-D918790501D0}" dt="2024-02-21T09:51:42.240" v="233"/>
          <ac:spMkLst>
            <pc:docMk/>
            <pc:sldMk cId="1787920397" sldId="369"/>
            <ac:spMk id="20" creationId="{1F855F10-6F37-07DD-724A-C858FE497D92}"/>
          </ac:spMkLst>
        </pc:spChg>
        <pc:spChg chg="del">
          <ac:chgData name="Zara Shah" userId="c21ac19d-062b-4ec1-8924-01065dafbdab" providerId="ADAL" clId="{F19D08DC-32D6-4013-A475-D918790501D0}" dt="2024-02-21T09:51:42.240" v="233"/>
          <ac:spMkLst>
            <pc:docMk/>
            <pc:sldMk cId="1787920397" sldId="369"/>
            <ac:spMk id="22" creationId="{4D397D19-99A4-8880-0859-862DC4EAE71E}"/>
          </ac:spMkLst>
        </pc:spChg>
        <pc:spChg chg="del">
          <ac:chgData name="Zara Shah" userId="c21ac19d-062b-4ec1-8924-01065dafbdab" providerId="ADAL" clId="{F19D08DC-32D6-4013-A475-D918790501D0}" dt="2024-02-21T09:51:42.240" v="233"/>
          <ac:spMkLst>
            <pc:docMk/>
            <pc:sldMk cId="1787920397" sldId="369"/>
            <ac:spMk id="24" creationId="{7981AF25-A85B-5859-D803-0165F80BC551}"/>
          </ac:spMkLst>
        </pc:spChg>
        <pc:spChg chg="del">
          <ac:chgData name="Zara Shah" userId="c21ac19d-062b-4ec1-8924-01065dafbdab" providerId="ADAL" clId="{F19D08DC-32D6-4013-A475-D918790501D0}" dt="2024-02-21T09:51:42.240" v="233"/>
          <ac:spMkLst>
            <pc:docMk/>
            <pc:sldMk cId="1787920397" sldId="369"/>
            <ac:spMk id="26" creationId="{D4BB7AEC-2B9C-F110-0C96-4BBDFC0FE74F}"/>
          </ac:spMkLst>
        </pc:spChg>
        <pc:spChg chg="del">
          <ac:chgData name="Zara Shah" userId="c21ac19d-062b-4ec1-8924-01065dafbdab" providerId="ADAL" clId="{F19D08DC-32D6-4013-A475-D918790501D0}" dt="2024-02-21T09:51:42.240" v="233"/>
          <ac:spMkLst>
            <pc:docMk/>
            <pc:sldMk cId="1787920397" sldId="369"/>
            <ac:spMk id="28" creationId="{449D5C99-9EFA-B1B5-4397-FA2C5C52443C}"/>
          </ac:spMkLst>
        </pc:spChg>
        <pc:spChg chg="del">
          <ac:chgData name="Zara Shah" userId="c21ac19d-062b-4ec1-8924-01065dafbdab" providerId="ADAL" clId="{F19D08DC-32D6-4013-A475-D918790501D0}" dt="2024-02-21T09:51:42.240" v="233"/>
          <ac:spMkLst>
            <pc:docMk/>
            <pc:sldMk cId="1787920397" sldId="369"/>
            <ac:spMk id="30" creationId="{72CAE93D-8EE7-7AF9-B752-E65FFFA85A55}"/>
          </ac:spMkLst>
        </pc:spChg>
      </pc:sldChg>
      <pc:sldChg chg="delSp add del setBg delDesignElem">
        <pc:chgData name="Zara Shah" userId="c21ac19d-062b-4ec1-8924-01065dafbdab" providerId="ADAL" clId="{F19D08DC-32D6-4013-A475-D918790501D0}" dt="2024-02-21T10:00:59.267" v="493" actId="47"/>
        <pc:sldMkLst>
          <pc:docMk/>
          <pc:sldMk cId="3719997732" sldId="370"/>
        </pc:sldMkLst>
        <pc:spChg chg="del">
          <ac:chgData name="Zara Shah" userId="c21ac19d-062b-4ec1-8924-01065dafbdab" providerId="ADAL" clId="{F19D08DC-32D6-4013-A475-D918790501D0}" dt="2024-02-21T09:51:42.240" v="233"/>
          <ac:spMkLst>
            <pc:docMk/>
            <pc:sldMk cId="3719997732" sldId="370"/>
            <ac:spMk id="60" creationId="{32FBEB18-1E9A-F7ED-960F-C340EDEB1E10}"/>
          </ac:spMkLst>
        </pc:spChg>
        <pc:spChg chg="del">
          <ac:chgData name="Zara Shah" userId="c21ac19d-062b-4ec1-8924-01065dafbdab" providerId="ADAL" clId="{F19D08DC-32D6-4013-A475-D918790501D0}" dt="2024-02-21T09:51:42.240" v="233"/>
          <ac:spMkLst>
            <pc:docMk/>
            <pc:sldMk cId="3719997732" sldId="370"/>
            <ac:spMk id="62" creationId="{890BEB00-EB68-F328-A90D-77C36A2AB8F3}"/>
          </ac:spMkLst>
        </pc:spChg>
        <pc:spChg chg="del">
          <ac:chgData name="Zara Shah" userId="c21ac19d-062b-4ec1-8924-01065dafbdab" providerId="ADAL" clId="{F19D08DC-32D6-4013-A475-D918790501D0}" dt="2024-02-21T09:51:42.240" v="233"/>
          <ac:spMkLst>
            <pc:docMk/>
            <pc:sldMk cId="3719997732" sldId="370"/>
            <ac:spMk id="64" creationId="{15173D6D-FC42-0AA7-DCC7-C834BBCF9A34}"/>
          </ac:spMkLst>
        </pc:spChg>
        <pc:spChg chg="del">
          <ac:chgData name="Zara Shah" userId="c21ac19d-062b-4ec1-8924-01065dafbdab" providerId="ADAL" clId="{F19D08DC-32D6-4013-A475-D918790501D0}" dt="2024-02-21T09:51:42.240" v="233"/>
          <ac:spMkLst>
            <pc:docMk/>
            <pc:sldMk cId="3719997732" sldId="370"/>
            <ac:spMk id="66" creationId="{7F59319C-4746-9435-75BF-094EB04C9422}"/>
          </ac:spMkLst>
        </pc:spChg>
      </pc:sldChg>
      <pc:sldChg chg="delSp add del setBg delDesignElem">
        <pc:chgData name="Zara Shah" userId="c21ac19d-062b-4ec1-8924-01065dafbdab" providerId="ADAL" clId="{F19D08DC-32D6-4013-A475-D918790501D0}" dt="2024-02-21T10:00:59.653" v="494" actId="47"/>
        <pc:sldMkLst>
          <pc:docMk/>
          <pc:sldMk cId="3492803266" sldId="371"/>
        </pc:sldMkLst>
        <pc:spChg chg="del">
          <ac:chgData name="Zara Shah" userId="c21ac19d-062b-4ec1-8924-01065dafbdab" providerId="ADAL" clId="{F19D08DC-32D6-4013-A475-D918790501D0}" dt="2024-02-21T09:51:42.240" v="233"/>
          <ac:spMkLst>
            <pc:docMk/>
            <pc:sldMk cId="3492803266" sldId="371"/>
            <ac:spMk id="60" creationId="{468CE4B3-420B-CAB3-8A68-49B44CDB812E}"/>
          </ac:spMkLst>
        </pc:spChg>
        <pc:spChg chg="del">
          <ac:chgData name="Zara Shah" userId="c21ac19d-062b-4ec1-8924-01065dafbdab" providerId="ADAL" clId="{F19D08DC-32D6-4013-A475-D918790501D0}" dt="2024-02-21T09:51:42.240" v="233"/>
          <ac:spMkLst>
            <pc:docMk/>
            <pc:sldMk cId="3492803266" sldId="371"/>
            <ac:spMk id="62" creationId="{8E444759-AC69-E263-38FC-BA629E244177}"/>
          </ac:spMkLst>
        </pc:spChg>
        <pc:spChg chg="del">
          <ac:chgData name="Zara Shah" userId="c21ac19d-062b-4ec1-8924-01065dafbdab" providerId="ADAL" clId="{F19D08DC-32D6-4013-A475-D918790501D0}" dt="2024-02-21T09:51:42.240" v="233"/>
          <ac:spMkLst>
            <pc:docMk/>
            <pc:sldMk cId="3492803266" sldId="371"/>
            <ac:spMk id="64" creationId="{2E965A1C-4344-29EF-EA18-58C6D1C96B0A}"/>
          </ac:spMkLst>
        </pc:spChg>
        <pc:spChg chg="del">
          <ac:chgData name="Zara Shah" userId="c21ac19d-062b-4ec1-8924-01065dafbdab" providerId="ADAL" clId="{F19D08DC-32D6-4013-A475-D918790501D0}" dt="2024-02-21T09:51:42.240" v="233"/>
          <ac:spMkLst>
            <pc:docMk/>
            <pc:sldMk cId="3492803266" sldId="371"/>
            <ac:spMk id="66" creationId="{E0330217-470B-2CE9-92B4-ED53677917D7}"/>
          </ac:spMkLst>
        </pc:spChg>
      </pc:sldChg>
      <pc:sldChg chg="add del setBg">
        <pc:chgData name="Zara Shah" userId="c21ac19d-062b-4ec1-8924-01065dafbdab" providerId="ADAL" clId="{F19D08DC-32D6-4013-A475-D918790501D0}" dt="2024-02-21T10:01:00.049" v="495" actId="47"/>
        <pc:sldMkLst>
          <pc:docMk/>
          <pc:sldMk cId="4102882004" sldId="372"/>
        </pc:sldMkLst>
      </pc:sldChg>
      <pc:sldChg chg="add del">
        <pc:chgData name="Zara Shah" userId="c21ac19d-062b-4ec1-8924-01065dafbdab" providerId="ADAL" clId="{F19D08DC-32D6-4013-A475-D918790501D0}" dt="2024-02-21T10:01:00.718" v="496" actId="47"/>
        <pc:sldMkLst>
          <pc:docMk/>
          <pc:sldMk cId="2835288619" sldId="373"/>
        </pc:sldMkLst>
      </pc:sldChg>
      <pc:sldChg chg="add del setBg">
        <pc:chgData name="Zara Shah" userId="c21ac19d-062b-4ec1-8924-01065dafbdab" providerId="ADAL" clId="{F19D08DC-32D6-4013-A475-D918790501D0}" dt="2024-02-21T10:01:01.352" v="497" actId="47"/>
        <pc:sldMkLst>
          <pc:docMk/>
          <pc:sldMk cId="3406075531" sldId="374"/>
        </pc:sldMkLst>
      </pc:sldChg>
      <pc:sldChg chg="add del setBg">
        <pc:chgData name="Zara Shah" userId="c21ac19d-062b-4ec1-8924-01065dafbdab" providerId="ADAL" clId="{F19D08DC-32D6-4013-A475-D918790501D0}" dt="2024-02-21T10:01:02.114" v="498" actId="47"/>
        <pc:sldMkLst>
          <pc:docMk/>
          <pc:sldMk cId="2608905535" sldId="375"/>
        </pc:sldMkLst>
      </pc:sldChg>
      <pc:sldChg chg="add del setBg">
        <pc:chgData name="Zara Shah" userId="c21ac19d-062b-4ec1-8924-01065dafbdab" providerId="ADAL" clId="{F19D08DC-32D6-4013-A475-D918790501D0}" dt="2024-02-21T10:01:02.671" v="499" actId="47"/>
        <pc:sldMkLst>
          <pc:docMk/>
          <pc:sldMk cId="3601429492" sldId="376"/>
        </pc:sldMkLst>
      </pc:sldChg>
      <pc:sldChg chg="add del setBg">
        <pc:chgData name="Zara Shah" userId="c21ac19d-062b-4ec1-8924-01065dafbdab" providerId="ADAL" clId="{F19D08DC-32D6-4013-A475-D918790501D0}" dt="2024-02-21T10:01:03.274" v="500" actId="47"/>
        <pc:sldMkLst>
          <pc:docMk/>
          <pc:sldMk cId="523958441" sldId="377"/>
        </pc:sldMkLst>
      </pc:sldChg>
      <pc:sldChg chg="add del setBg">
        <pc:chgData name="Zara Shah" userId="c21ac19d-062b-4ec1-8924-01065dafbdab" providerId="ADAL" clId="{F19D08DC-32D6-4013-A475-D918790501D0}" dt="2024-02-21T10:01:03.841" v="501" actId="47"/>
        <pc:sldMkLst>
          <pc:docMk/>
          <pc:sldMk cId="775427027" sldId="378"/>
        </pc:sldMkLst>
      </pc:sldChg>
      <pc:sldChg chg="add del setBg">
        <pc:chgData name="Zara Shah" userId="c21ac19d-062b-4ec1-8924-01065dafbdab" providerId="ADAL" clId="{F19D08DC-32D6-4013-A475-D918790501D0}" dt="2024-02-21T10:01:04.415" v="502" actId="47"/>
        <pc:sldMkLst>
          <pc:docMk/>
          <pc:sldMk cId="1296332285" sldId="379"/>
        </pc:sldMkLst>
      </pc:sldChg>
      <pc:sldChg chg="delSp add del setBg delDesignElem">
        <pc:chgData name="Zara Shah" userId="c21ac19d-062b-4ec1-8924-01065dafbdab" providerId="ADAL" clId="{F19D08DC-32D6-4013-A475-D918790501D0}" dt="2024-02-21T11:12:35.560" v="1550" actId="47"/>
        <pc:sldMkLst>
          <pc:docMk/>
          <pc:sldMk cId="3938668485" sldId="380"/>
        </pc:sldMkLst>
        <pc:spChg chg="del">
          <ac:chgData name="Zara Shah" userId="c21ac19d-062b-4ec1-8924-01065dafbdab" providerId="ADAL" clId="{F19D08DC-32D6-4013-A475-D918790501D0}" dt="2024-02-21T09:51:57.939" v="239"/>
          <ac:spMkLst>
            <pc:docMk/>
            <pc:sldMk cId="3938668485" sldId="380"/>
            <ac:spMk id="20" creationId="{7B88D737-60FF-24C7-2E7D-E1D9BE86DEA1}"/>
          </ac:spMkLst>
        </pc:spChg>
        <pc:spChg chg="del">
          <ac:chgData name="Zara Shah" userId="c21ac19d-062b-4ec1-8924-01065dafbdab" providerId="ADAL" clId="{F19D08DC-32D6-4013-A475-D918790501D0}" dt="2024-02-21T09:51:57.939" v="239"/>
          <ac:spMkLst>
            <pc:docMk/>
            <pc:sldMk cId="3938668485" sldId="380"/>
            <ac:spMk id="22" creationId="{805C2BF2-5610-8BBF-1F28-3392DEA5A960}"/>
          </ac:spMkLst>
        </pc:spChg>
        <pc:spChg chg="del">
          <ac:chgData name="Zara Shah" userId="c21ac19d-062b-4ec1-8924-01065dafbdab" providerId="ADAL" clId="{F19D08DC-32D6-4013-A475-D918790501D0}" dt="2024-02-21T09:51:57.939" v="239"/>
          <ac:spMkLst>
            <pc:docMk/>
            <pc:sldMk cId="3938668485" sldId="380"/>
            <ac:spMk id="24" creationId="{547421A6-E23D-2EB8-E45B-C3D7001858AA}"/>
          </ac:spMkLst>
        </pc:spChg>
        <pc:spChg chg="del">
          <ac:chgData name="Zara Shah" userId="c21ac19d-062b-4ec1-8924-01065dafbdab" providerId="ADAL" clId="{F19D08DC-32D6-4013-A475-D918790501D0}" dt="2024-02-21T09:51:57.939" v="239"/>
          <ac:spMkLst>
            <pc:docMk/>
            <pc:sldMk cId="3938668485" sldId="380"/>
            <ac:spMk id="26" creationId="{400C7CBD-55A0-026D-B95D-239BE018A45C}"/>
          </ac:spMkLst>
        </pc:spChg>
        <pc:spChg chg="del">
          <ac:chgData name="Zara Shah" userId="c21ac19d-062b-4ec1-8924-01065dafbdab" providerId="ADAL" clId="{F19D08DC-32D6-4013-A475-D918790501D0}" dt="2024-02-21T09:51:57.939" v="239"/>
          <ac:spMkLst>
            <pc:docMk/>
            <pc:sldMk cId="3938668485" sldId="380"/>
            <ac:spMk id="28" creationId="{24580E75-128D-62EE-760D-F1F0420EEBB5}"/>
          </ac:spMkLst>
        </pc:spChg>
        <pc:spChg chg="del">
          <ac:chgData name="Zara Shah" userId="c21ac19d-062b-4ec1-8924-01065dafbdab" providerId="ADAL" clId="{F19D08DC-32D6-4013-A475-D918790501D0}" dt="2024-02-21T09:51:57.939" v="239"/>
          <ac:spMkLst>
            <pc:docMk/>
            <pc:sldMk cId="3938668485" sldId="380"/>
            <ac:spMk id="30" creationId="{7CD3F62C-2FF6-8961-261F-293319FB3EE7}"/>
          </ac:spMkLst>
        </pc:spChg>
      </pc:sldChg>
      <pc:sldChg chg="delSp add del setBg delDesignElem">
        <pc:chgData name="Zara Shah" userId="c21ac19d-062b-4ec1-8924-01065dafbdab" providerId="ADAL" clId="{F19D08DC-32D6-4013-A475-D918790501D0}" dt="2024-02-21T10:01:12.511" v="503" actId="47"/>
        <pc:sldMkLst>
          <pc:docMk/>
          <pc:sldMk cId="1102199450" sldId="381"/>
        </pc:sldMkLst>
        <pc:spChg chg="del">
          <ac:chgData name="Zara Shah" userId="c21ac19d-062b-4ec1-8924-01065dafbdab" providerId="ADAL" clId="{F19D08DC-32D6-4013-A475-D918790501D0}" dt="2024-02-21T09:51:57.939" v="239"/>
          <ac:spMkLst>
            <pc:docMk/>
            <pc:sldMk cId="1102199450" sldId="381"/>
            <ac:spMk id="60" creationId="{31956501-8881-F8D6-6EBB-C567B58BF362}"/>
          </ac:spMkLst>
        </pc:spChg>
        <pc:spChg chg="del">
          <ac:chgData name="Zara Shah" userId="c21ac19d-062b-4ec1-8924-01065dafbdab" providerId="ADAL" clId="{F19D08DC-32D6-4013-A475-D918790501D0}" dt="2024-02-21T09:51:57.939" v="239"/>
          <ac:spMkLst>
            <pc:docMk/>
            <pc:sldMk cId="1102199450" sldId="381"/>
            <ac:spMk id="62" creationId="{C68FF640-98AE-35D7-2E74-56DE3219476F}"/>
          </ac:spMkLst>
        </pc:spChg>
        <pc:spChg chg="del">
          <ac:chgData name="Zara Shah" userId="c21ac19d-062b-4ec1-8924-01065dafbdab" providerId="ADAL" clId="{F19D08DC-32D6-4013-A475-D918790501D0}" dt="2024-02-21T09:51:57.939" v="239"/>
          <ac:spMkLst>
            <pc:docMk/>
            <pc:sldMk cId="1102199450" sldId="381"/>
            <ac:spMk id="64" creationId="{F40F92E4-B04C-2A8E-263D-9D8CDC2354E3}"/>
          </ac:spMkLst>
        </pc:spChg>
        <pc:spChg chg="del">
          <ac:chgData name="Zara Shah" userId="c21ac19d-062b-4ec1-8924-01065dafbdab" providerId="ADAL" clId="{F19D08DC-32D6-4013-A475-D918790501D0}" dt="2024-02-21T09:51:57.939" v="239"/>
          <ac:spMkLst>
            <pc:docMk/>
            <pc:sldMk cId="1102199450" sldId="381"/>
            <ac:spMk id="66" creationId="{B35E4F3A-5DF0-7236-7800-9682B31568A2}"/>
          </ac:spMkLst>
        </pc:spChg>
      </pc:sldChg>
      <pc:sldChg chg="delSp add del setBg delDesignElem">
        <pc:chgData name="Zara Shah" userId="c21ac19d-062b-4ec1-8924-01065dafbdab" providerId="ADAL" clId="{F19D08DC-32D6-4013-A475-D918790501D0}" dt="2024-02-21T10:01:13.070" v="504" actId="47"/>
        <pc:sldMkLst>
          <pc:docMk/>
          <pc:sldMk cId="3401246692" sldId="382"/>
        </pc:sldMkLst>
        <pc:spChg chg="del">
          <ac:chgData name="Zara Shah" userId="c21ac19d-062b-4ec1-8924-01065dafbdab" providerId="ADAL" clId="{F19D08DC-32D6-4013-A475-D918790501D0}" dt="2024-02-21T09:51:57.939" v="239"/>
          <ac:spMkLst>
            <pc:docMk/>
            <pc:sldMk cId="3401246692" sldId="382"/>
            <ac:spMk id="60" creationId="{A94556AD-D8EB-978A-98EC-F86D12773E6B}"/>
          </ac:spMkLst>
        </pc:spChg>
        <pc:spChg chg="del">
          <ac:chgData name="Zara Shah" userId="c21ac19d-062b-4ec1-8924-01065dafbdab" providerId="ADAL" clId="{F19D08DC-32D6-4013-A475-D918790501D0}" dt="2024-02-21T09:51:57.939" v="239"/>
          <ac:spMkLst>
            <pc:docMk/>
            <pc:sldMk cId="3401246692" sldId="382"/>
            <ac:spMk id="62" creationId="{B191A9E0-EB31-2BA8-DC1F-4D4311769729}"/>
          </ac:spMkLst>
        </pc:spChg>
        <pc:spChg chg="del">
          <ac:chgData name="Zara Shah" userId="c21ac19d-062b-4ec1-8924-01065dafbdab" providerId="ADAL" clId="{F19D08DC-32D6-4013-A475-D918790501D0}" dt="2024-02-21T09:51:57.939" v="239"/>
          <ac:spMkLst>
            <pc:docMk/>
            <pc:sldMk cId="3401246692" sldId="382"/>
            <ac:spMk id="64" creationId="{B75326DF-CF18-BFF1-2B38-183CE08CD519}"/>
          </ac:spMkLst>
        </pc:spChg>
        <pc:spChg chg="del">
          <ac:chgData name="Zara Shah" userId="c21ac19d-062b-4ec1-8924-01065dafbdab" providerId="ADAL" clId="{F19D08DC-32D6-4013-A475-D918790501D0}" dt="2024-02-21T09:51:57.939" v="239"/>
          <ac:spMkLst>
            <pc:docMk/>
            <pc:sldMk cId="3401246692" sldId="382"/>
            <ac:spMk id="66" creationId="{A9BBF13E-9009-62F2-233A-BC95FE4E75FF}"/>
          </ac:spMkLst>
        </pc:spChg>
      </pc:sldChg>
      <pc:sldChg chg="add del setBg">
        <pc:chgData name="Zara Shah" userId="c21ac19d-062b-4ec1-8924-01065dafbdab" providerId="ADAL" clId="{F19D08DC-32D6-4013-A475-D918790501D0}" dt="2024-02-21T10:01:13.645" v="505" actId="47"/>
        <pc:sldMkLst>
          <pc:docMk/>
          <pc:sldMk cId="2953757142" sldId="383"/>
        </pc:sldMkLst>
      </pc:sldChg>
      <pc:sldChg chg="add del">
        <pc:chgData name="Zara Shah" userId="c21ac19d-062b-4ec1-8924-01065dafbdab" providerId="ADAL" clId="{F19D08DC-32D6-4013-A475-D918790501D0}" dt="2024-02-21T10:01:14.328" v="506" actId="47"/>
        <pc:sldMkLst>
          <pc:docMk/>
          <pc:sldMk cId="856328671" sldId="384"/>
        </pc:sldMkLst>
      </pc:sldChg>
      <pc:sldChg chg="add del setBg">
        <pc:chgData name="Zara Shah" userId="c21ac19d-062b-4ec1-8924-01065dafbdab" providerId="ADAL" clId="{F19D08DC-32D6-4013-A475-D918790501D0}" dt="2024-02-21T10:01:14.871" v="507" actId="47"/>
        <pc:sldMkLst>
          <pc:docMk/>
          <pc:sldMk cId="3394083733" sldId="385"/>
        </pc:sldMkLst>
      </pc:sldChg>
      <pc:sldChg chg="add del setBg">
        <pc:chgData name="Zara Shah" userId="c21ac19d-062b-4ec1-8924-01065dafbdab" providerId="ADAL" clId="{F19D08DC-32D6-4013-A475-D918790501D0}" dt="2024-02-21T10:01:15.306" v="508" actId="47"/>
        <pc:sldMkLst>
          <pc:docMk/>
          <pc:sldMk cId="3985821337" sldId="386"/>
        </pc:sldMkLst>
      </pc:sldChg>
      <pc:sldChg chg="add del setBg">
        <pc:chgData name="Zara Shah" userId="c21ac19d-062b-4ec1-8924-01065dafbdab" providerId="ADAL" clId="{F19D08DC-32D6-4013-A475-D918790501D0}" dt="2024-02-21T10:01:15.728" v="509" actId="47"/>
        <pc:sldMkLst>
          <pc:docMk/>
          <pc:sldMk cId="3794866740" sldId="387"/>
        </pc:sldMkLst>
      </pc:sldChg>
      <pc:sldChg chg="add del setBg">
        <pc:chgData name="Zara Shah" userId="c21ac19d-062b-4ec1-8924-01065dafbdab" providerId="ADAL" clId="{F19D08DC-32D6-4013-A475-D918790501D0}" dt="2024-02-21T10:01:16.142" v="510" actId="47"/>
        <pc:sldMkLst>
          <pc:docMk/>
          <pc:sldMk cId="2522702378" sldId="388"/>
        </pc:sldMkLst>
      </pc:sldChg>
      <pc:sldChg chg="add del setBg">
        <pc:chgData name="Zara Shah" userId="c21ac19d-062b-4ec1-8924-01065dafbdab" providerId="ADAL" clId="{F19D08DC-32D6-4013-A475-D918790501D0}" dt="2024-02-21T10:01:16.356" v="511" actId="47"/>
        <pc:sldMkLst>
          <pc:docMk/>
          <pc:sldMk cId="2858894291" sldId="389"/>
        </pc:sldMkLst>
      </pc:sldChg>
      <pc:sldChg chg="add del setBg">
        <pc:chgData name="Zara Shah" userId="c21ac19d-062b-4ec1-8924-01065dafbdab" providerId="ADAL" clId="{F19D08DC-32D6-4013-A475-D918790501D0}" dt="2024-02-21T10:01:16.631" v="512" actId="47"/>
        <pc:sldMkLst>
          <pc:docMk/>
          <pc:sldMk cId="1877170000" sldId="390"/>
        </pc:sldMkLst>
      </pc:sldChg>
      <pc:sldChg chg="delSp add del setBg delDesignElem">
        <pc:chgData name="Zara Shah" userId="c21ac19d-062b-4ec1-8924-01065dafbdab" providerId="ADAL" clId="{F19D08DC-32D6-4013-A475-D918790501D0}" dt="2024-02-21T10:01:17.228" v="513" actId="47"/>
        <pc:sldMkLst>
          <pc:docMk/>
          <pc:sldMk cId="351463542" sldId="391"/>
        </pc:sldMkLst>
        <pc:spChg chg="del">
          <ac:chgData name="Zara Shah" userId="c21ac19d-062b-4ec1-8924-01065dafbdab" providerId="ADAL" clId="{F19D08DC-32D6-4013-A475-D918790501D0}" dt="2024-02-21T09:52:08.900" v="244"/>
          <ac:spMkLst>
            <pc:docMk/>
            <pc:sldMk cId="351463542" sldId="391"/>
            <ac:spMk id="20" creationId="{3C8B37BE-D5F0-7FC2-1267-3CF96C079646}"/>
          </ac:spMkLst>
        </pc:spChg>
        <pc:spChg chg="del">
          <ac:chgData name="Zara Shah" userId="c21ac19d-062b-4ec1-8924-01065dafbdab" providerId="ADAL" clId="{F19D08DC-32D6-4013-A475-D918790501D0}" dt="2024-02-21T09:52:08.900" v="244"/>
          <ac:spMkLst>
            <pc:docMk/>
            <pc:sldMk cId="351463542" sldId="391"/>
            <ac:spMk id="22" creationId="{00C97729-F1A1-A385-FB18-301AE0A8F204}"/>
          </ac:spMkLst>
        </pc:spChg>
        <pc:spChg chg="del">
          <ac:chgData name="Zara Shah" userId="c21ac19d-062b-4ec1-8924-01065dafbdab" providerId="ADAL" clId="{F19D08DC-32D6-4013-A475-D918790501D0}" dt="2024-02-21T09:52:08.900" v="244"/>
          <ac:spMkLst>
            <pc:docMk/>
            <pc:sldMk cId="351463542" sldId="391"/>
            <ac:spMk id="24" creationId="{2832D6A5-E7DE-39CE-8584-932619D60020}"/>
          </ac:spMkLst>
        </pc:spChg>
        <pc:spChg chg="del">
          <ac:chgData name="Zara Shah" userId="c21ac19d-062b-4ec1-8924-01065dafbdab" providerId="ADAL" clId="{F19D08DC-32D6-4013-A475-D918790501D0}" dt="2024-02-21T09:52:08.900" v="244"/>
          <ac:spMkLst>
            <pc:docMk/>
            <pc:sldMk cId="351463542" sldId="391"/>
            <ac:spMk id="26" creationId="{6C38F9C7-F36E-D14F-CCDB-E6E4CE965317}"/>
          </ac:spMkLst>
        </pc:spChg>
        <pc:spChg chg="del">
          <ac:chgData name="Zara Shah" userId="c21ac19d-062b-4ec1-8924-01065dafbdab" providerId="ADAL" clId="{F19D08DC-32D6-4013-A475-D918790501D0}" dt="2024-02-21T09:52:08.900" v="244"/>
          <ac:spMkLst>
            <pc:docMk/>
            <pc:sldMk cId="351463542" sldId="391"/>
            <ac:spMk id="28" creationId="{F3834BEE-F969-246C-29F6-B1D86E08A4C8}"/>
          </ac:spMkLst>
        </pc:spChg>
        <pc:spChg chg="del">
          <ac:chgData name="Zara Shah" userId="c21ac19d-062b-4ec1-8924-01065dafbdab" providerId="ADAL" clId="{F19D08DC-32D6-4013-A475-D918790501D0}" dt="2024-02-21T09:52:08.900" v="244"/>
          <ac:spMkLst>
            <pc:docMk/>
            <pc:sldMk cId="351463542" sldId="391"/>
            <ac:spMk id="30" creationId="{D96018EF-6584-CD53-50E7-34D036098C01}"/>
          </ac:spMkLst>
        </pc:spChg>
      </pc:sldChg>
      <pc:sldChg chg="delSp add del setBg delDesignElem">
        <pc:chgData name="Zara Shah" userId="c21ac19d-062b-4ec1-8924-01065dafbdab" providerId="ADAL" clId="{F19D08DC-32D6-4013-A475-D918790501D0}" dt="2024-02-21T10:01:47.750" v="514" actId="47"/>
        <pc:sldMkLst>
          <pc:docMk/>
          <pc:sldMk cId="1166609126" sldId="392"/>
        </pc:sldMkLst>
        <pc:spChg chg="del">
          <ac:chgData name="Zara Shah" userId="c21ac19d-062b-4ec1-8924-01065dafbdab" providerId="ADAL" clId="{F19D08DC-32D6-4013-A475-D918790501D0}" dt="2024-02-21T09:52:08.900" v="244"/>
          <ac:spMkLst>
            <pc:docMk/>
            <pc:sldMk cId="1166609126" sldId="392"/>
            <ac:spMk id="60" creationId="{82708A73-AB24-A2EC-2125-AC0EC44D9135}"/>
          </ac:spMkLst>
        </pc:spChg>
        <pc:spChg chg="del">
          <ac:chgData name="Zara Shah" userId="c21ac19d-062b-4ec1-8924-01065dafbdab" providerId="ADAL" clId="{F19D08DC-32D6-4013-A475-D918790501D0}" dt="2024-02-21T09:52:08.900" v="244"/>
          <ac:spMkLst>
            <pc:docMk/>
            <pc:sldMk cId="1166609126" sldId="392"/>
            <ac:spMk id="62" creationId="{3033EA73-2C9B-98B0-16C6-F234645A0181}"/>
          </ac:spMkLst>
        </pc:spChg>
        <pc:spChg chg="del">
          <ac:chgData name="Zara Shah" userId="c21ac19d-062b-4ec1-8924-01065dafbdab" providerId="ADAL" clId="{F19D08DC-32D6-4013-A475-D918790501D0}" dt="2024-02-21T09:52:08.900" v="244"/>
          <ac:spMkLst>
            <pc:docMk/>
            <pc:sldMk cId="1166609126" sldId="392"/>
            <ac:spMk id="64" creationId="{4B02CE2C-AD5F-740B-B35A-6E7C5B6CA3DE}"/>
          </ac:spMkLst>
        </pc:spChg>
        <pc:spChg chg="del">
          <ac:chgData name="Zara Shah" userId="c21ac19d-062b-4ec1-8924-01065dafbdab" providerId="ADAL" clId="{F19D08DC-32D6-4013-A475-D918790501D0}" dt="2024-02-21T09:52:08.900" v="244"/>
          <ac:spMkLst>
            <pc:docMk/>
            <pc:sldMk cId="1166609126" sldId="392"/>
            <ac:spMk id="66" creationId="{C6EDC8C0-69A1-D1D6-8CB8-A06CF56CB922}"/>
          </ac:spMkLst>
        </pc:spChg>
      </pc:sldChg>
      <pc:sldChg chg="delSp add del setBg delDesignElem">
        <pc:chgData name="Zara Shah" userId="c21ac19d-062b-4ec1-8924-01065dafbdab" providerId="ADAL" clId="{F19D08DC-32D6-4013-A475-D918790501D0}" dt="2024-02-21T10:01:48.240" v="515" actId="47"/>
        <pc:sldMkLst>
          <pc:docMk/>
          <pc:sldMk cId="2213675632" sldId="393"/>
        </pc:sldMkLst>
        <pc:spChg chg="del">
          <ac:chgData name="Zara Shah" userId="c21ac19d-062b-4ec1-8924-01065dafbdab" providerId="ADAL" clId="{F19D08DC-32D6-4013-A475-D918790501D0}" dt="2024-02-21T09:52:08.900" v="244"/>
          <ac:spMkLst>
            <pc:docMk/>
            <pc:sldMk cId="2213675632" sldId="393"/>
            <ac:spMk id="60" creationId="{080519F3-EE19-F157-7F7C-8CCE4B2407F2}"/>
          </ac:spMkLst>
        </pc:spChg>
        <pc:spChg chg="del">
          <ac:chgData name="Zara Shah" userId="c21ac19d-062b-4ec1-8924-01065dafbdab" providerId="ADAL" clId="{F19D08DC-32D6-4013-A475-D918790501D0}" dt="2024-02-21T09:52:08.900" v="244"/>
          <ac:spMkLst>
            <pc:docMk/>
            <pc:sldMk cId="2213675632" sldId="393"/>
            <ac:spMk id="62" creationId="{2C7844AB-526F-531A-7D4D-DBC99C68EFE0}"/>
          </ac:spMkLst>
        </pc:spChg>
        <pc:spChg chg="del">
          <ac:chgData name="Zara Shah" userId="c21ac19d-062b-4ec1-8924-01065dafbdab" providerId="ADAL" clId="{F19D08DC-32D6-4013-A475-D918790501D0}" dt="2024-02-21T09:52:08.900" v="244"/>
          <ac:spMkLst>
            <pc:docMk/>
            <pc:sldMk cId="2213675632" sldId="393"/>
            <ac:spMk id="64" creationId="{351E42F7-2E1B-4219-3A2B-D2D4088D3DC8}"/>
          </ac:spMkLst>
        </pc:spChg>
        <pc:spChg chg="del">
          <ac:chgData name="Zara Shah" userId="c21ac19d-062b-4ec1-8924-01065dafbdab" providerId="ADAL" clId="{F19D08DC-32D6-4013-A475-D918790501D0}" dt="2024-02-21T09:52:08.900" v="244"/>
          <ac:spMkLst>
            <pc:docMk/>
            <pc:sldMk cId="2213675632" sldId="393"/>
            <ac:spMk id="66" creationId="{A9B13CB5-73D5-FFEB-604E-D5F71870A094}"/>
          </ac:spMkLst>
        </pc:spChg>
      </pc:sldChg>
      <pc:sldChg chg="add del setBg">
        <pc:chgData name="Zara Shah" userId="c21ac19d-062b-4ec1-8924-01065dafbdab" providerId="ADAL" clId="{F19D08DC-32D6-4013-A475-D918790501D0}" dt="2024-02-21T10:01:48.459" v="516" actId="47"/>
        <pc:sldMkLst>
          <pc:docMk/>
          <pc:sldMk cId="1420078581" sldId="394"/>
        </pc:sldMkLst>
      </pc:sldChg>
      <pc:sldChg chg="add del">
        <pc:chgData name="Zara Shah" userId="c21ac19d-062b-4ec1-8924-01065dafbdab" providerId="ADAL" clId="{F19D08DC-32D6-4013-A475-D918790501D0}" dt="2024-02-21T10:01:48.991" v="517" actId="47"/>
        <pc:sldMkLst>
          <pc:docMk/>
          <pc:sldMk cId="2742887513" sldId="395"/>
        </pc:sldMkLst>
      </pc:sldChg>
      <pc:sldChg chg="add del setBg">
        <pc:chgData name="Zara Shah" userId="c21ac19d-062b-4ec1-8924-01065dafbdab" providerId="ADAL" clId="{F19D08DC-32D6-4013-A475-D918790501D0}" dt="2024-02-21T10:01:49.726" v="518" actId="47"/>
        <pc:sldMkLst>
          <pc:docMk/>
          <pc:sldMk cId="2125513152" sldId="396"/>
        </pc:sldMkLst>
      </pc:sldChg>
      <pc:sldChg chg="add del setBg">
        <pc:chgData name="Zara Shah" userId="c21ac19d-062b-4ec1-8924-01065dafbdab" providerId="ADAL" clId="{F19D08DC-32D6-4013-A475-D918790501D0}" dt="2024-02-21T10:01:50.158" v="519" actId="47"/>
        <pc:sldMkLst>
          <pc:docMk/>
          <pc:sldMk cId="2885684134" sldId="397"/>
        </pc:sldMkLst>
      </pc:sldChg>
      <pc:sldChg chg="add del setBg">
        <pc:chgData name="Zara Shah" userId="c21ac19d-062b-4ec1-8924-01065dafbdab" providerId="ADAL" clId="{F19D08DC-32D6-4013-A475-D918790501D0}" dt="2024-02-21T10:01:50.379" v="520" actId="47"/>
        <pc:sldMkLst>
          <pc:docMk/>
          <pc:sldMk cId="443968620" sldId="398"/>
        </pc:sldMkLst>
      </pc:sldChg>
      <pc:sldChg chg="add del setBg">
        <pc:chgData name="Zara Shah" userId="c21ac19d-062b-4ec1-8924-01065dafbdab" providerId="ADAL" clId="{F19D08DC-32D6-4013-A475-D918790501D0}" dt="2024-02-21T10:01:50.622" v="521" actId="47"/>
        <pc:sldMkLst>
          <pc:docMk/>
          <pc:sldMk cId="2319848281" sldId="399"/>
        </pc:sldMkLst>
      </pc:sldChg>
      <pc:sldChg chg="add del setBg">
        <pc:chgData name="Zara Shah" userId="c21ac19d-062b-4ec1-8924-01065dafbdab" providerId="ADAL" clId="{F19D08DC-32D6-4013-A475-D918790501D0}" dt="2024-02-21T10:01:50.928" v="522" actId="47"/>
        <pc:sldMkLst>
          <pc:docMk/>
          <pc:sldMk cId="3816878160" sldId="400"/>
        </pc:sldMkLst>
      </pc:sldChg>
      <pc:sldChg chg="add del setBg">
        <pc:chgData name="Zara Shah" userId="c21ac19d-062b-4ec1-8924-01065dafbdab" providerId="ADAL" clId="{F19D08DC-32D6-4013-A475-D918790501D0}" dt="2024-02-21T10:01:51.332" v="523" actId="47"/>
        <pc:sldMkLst>
          <pc:docMk/>
          <pc:sldMk cId="3857567878" sldId="401"/>
        </pc:sldMkLst>
      </pc:sldChg>
      <pc:sldChg chg="delSp add del setBg delDesignElem">
        <pc:chgData name="Zara Shah" userId="c21ac19d-062b-4ec1-8924-01065dafbdab" providerId="ADAL" clId="{F19D08DC-32D6-4013-A475-D918790501D0}" dt="2024-02-21T11:12:39.806" v="1573" actId="47"/>
        <pc:sldMkLst>
          <pc:docMk/>
          <pc:sldMk cId="459617965" sldId="402"/>
        </pc:sldMkLst>
        <pc:spChg chg="del">
          <ac:chgData name="Zara Shah" userId="c21ac19d-062b-4ec1-8924-01065dafbdab" providerId="ADAL" clId="{F19D08DC-32D6-4013-A475-D918790501D0}" dt="2024-02-21T09:52:31.665" v="251"/>
          <ac:spMkLst>
            <pc:docMk/>
            <pc:sldMk cId="459617965" sldId="402"/>
            <ac:spMk id="20" creationId="{5169AAD6-DBF6-4A42-5F27-34A48AD434E4}"/>
          </ac:spMkLst>
        </pc:spChg>
        <pc:spChg chg="del">
          <ac:chgData name="Zara Shah" userId="c21ac19d-062b-4ec1-8924-01065dafbdab" providerId="ADAL" clId="{F19D08DC-32D6-4013-A475-D918790501D0}" dt="2024-02-21T09:52:31.665" v="251"/>
          <ac:spMkLst>
            <pc:docMk/>
            <pc:sldMk cId="459617965" sldId="402"/>
            <ac:spMk id="22" creationId="{1E68B353-65F9-1CBE-F9A1-337651F13D3F}"/>
          </ac:spMkLst>
        </pc:spChg>
        <pc:spChg chg="del">
          <ac:chgData name="Zara Shah" userId="c21ac19d-062b-4ec1-8924-01065dafbdab" providerId="ADAL" clId="{F19D08DC-32D6-4013-A475-D918790501D0}" dt="2024-02-21T09:52:31.665" v="251"/>
          <ac:spMkLst>
            <pc:docMk/>
            <pc:sldMk cId="459617965" sldId="402"/>
            <ac:spMk id="24" creationId="{DD3DC35B-B2D1-3242-DB2E-6E65F18B2942}"/>
          </ac:spMkLst>
        </pc:spChg>
        <pc:spChg chg="del">
          <ac:chgData name="Zara Shah" userId="c21ac19d-062b-4ec1-8924-01065dafbdab" providerId="ADAL" clId="{F19D08DC-32D6-4013-A475-D918790501D0}" dt="2024-02-21T09:52:31.665" v="251"/>
          <ac:spMkLst>
            <pc:docMk/>
            <pc:sldMk cId="459617965" sldId="402"/>
            <ac:spMk id="26" creationId="{D23318FA-0556-8C17-F06F-CEC053DDA898}"/>
          </ac:spMkLst>
        </pc:spChg>
        <pc:spChg chg="del">
          <ac:chgData name="Zara Shah" userId="c21ac19d-062b-4ec1-8924-01065dafbdab" providerId="ADAL" clId="{F19D08DC-32D6-4013-A475-D918790501D0}" dt="2024-02-21T09:52:31.665" v="251"/>
          <ac:spMkLst>
            <pc:docMk/>
            <pc:sldMk cId="459617965" sldId="402"/>
            <ac:spMk id="28" creationId="{F7F78E2A-00EB-6EDD-C01E-8D8742BE7C9F}"/>
          </ac:spMkLst>
        </pc:spChg>
        <pc:spChg chg="del">
          <ac:chgData name="Zara Shah" userId="c21ac19d-062b-4ec1-8924-01065dafbdab" providerId="ADAL" clId="{F19D08DC-32D6-4013-A475-D918790501D0}" dt="2024-02-21T09:52:31.665" v="251"/>
          <ac:spMkLst>
            <pc:docMk/>
            <pc:sldMk cId="459617965" sldId="402"/>
            <ac:spMk id="30" creationId="{1664266F-9BF7-B4A5-BE44-1A616DBCDDAF}"/>
          </ac:spMkLst>
        </pc:spChg>
      </pc:sldChg>
      <pc:sldChg chg="delSp add del setBg delDesignElem">
        <pc:chgData name="Zara Shah" userId="c21ac19d-062b-4ec1-8924-01065dafbdab" providerId="ADAL" clId="{F19D08DC-32D6-4013-A475-D918790501D0}" dt="2024-02-21T11:12:39.909" v="1574" actId="47"/>
        <pc:sldMkLst>
          <pc:docMk/>
          <pc:sldMk cId="4276882703" sldId="403"/>
        </pc:sldMkLst>
        <pc:spChg chg="del">
          <ac:chgData name="Zara Shah" userId="c21ac19d-062b-4ec1-8924-01065dafbdab" providerId="ADAL" clId="{F19D08DC-32D6-4013-A475-D918790501D0}" dt="2024-02-21T09:52:31.665" v="251"/>
          <ac:spMkLst>
            <pc:docMk/>
            <pc:sldMk cId="4276882703" sldId="403"/>
            <ac:spMk id="60" creationId="{956F7CAF-6ABD-B144-4E83-9DFFF8E7B168}"/>
          </ac:spMkLst>
        </pc:spChg>
        <pc:spChg chg="del">
          <ac:chgData name="Zara Shah" userId="c21ac19d-062b-4ec1-8924-01065dafbdab" providerId="ADAL" clId="{F19D08DC-32D6-4013-A475-D918790501D0}" dt="2024-02-21T09:52:31.665" v="251"/>
          <ac:spMkLst>
            <pc:docMk/>
            <pc:sldMk cId="4276882703" sldId="403"/>
            <ac:spMk id="62" creationId="{C20CFB72-259D-70C1-E91A-BD34CA4FFDDF}"/>
          </ac:spMkLst>
        </pc:spChg>
        <pc:spChg chg="del">
          <ac:chgData name="Zara Shah" userId="c21ac19d-062b-4ec1-8924-01065dafbdab" providerId="ADAL" clId="{F19D08DC-32D6-4013-A475-D918790501D0}" dt="2024-02-21T09:52:31.665" v="251"/>
          <ac:spMkLst>
            <pc:docMk/>
            <pc:sldMk cId="4276882703" sldId="403"/>
            <ac:spMk id="64" creationId="{D6D200F3-A3AF-1808-D2BB-FA61DA654618}"/>
          </ac:spMkLst>
        </pc:spChg>
        <pc:spChg chg="del">
          <ac:chgData name="Zara Shah" userId="c21ac19d-062b-4ec1-8924-01065dafbdab" providerId="ADAL" clId="{F19D08DC-32D6-4013-A475-D918790501D0}" dt="2024-02-21T09:52:31.665" v="251"/>
          <ac:spMkLst>
            <pc:docMk/>
            <pc:sldMk cId="4276882703" sldId="403"/>
            <ac:spMk id="66" creationId="{52ADC44A-5C0C-F2B9-78D2-0AEA0D50CE69}"/>
          </ac:spMkLst>
        </pc:spChg>
      </pc:sldChg>
      <pc:sldChg chg="delSp add del setBg delDesignElem">
        <pc:chgData name="Zara Shah" userId="c21ac19d-062b-4ec1-8924-01065dafbdab" providerId="ADAL" clId="{F19D08DC-32D6-4013-A475-D918790501D0}" dt="2024-02-21T11:12:40.089" v="1575" actId="47"/>
        <pc:sldMkLst>
          <pc:docMk/>
          <pc:sldMk cId="874451322" sldId="404"/>
        </pc:sldMkLst>
        <pc:spChg chg="del">
          <ac:chgData name="Zara Shah" userId="c21ac19d-062b-4ec1-8924-01065dafbdab" providerId="ADAL" clId="{F19D08DC-32D6-4013-A475-D918790501D0}" dt="2024-02-21T09:52:31.665" v="251"/>
          <ac:spMkLst>
            <pc:docMk/>
            <pc:sldMk cId="874451322" sldId="404"/>
            <ac:spMk id="60" creationId="{DEA7B0E6-E484-5FF0-6A6B-3D1623DD20F3}"/>
          </ac:spMkLst>
        </pc:spChg>
        <pc:spChg chg="del">
          <ac:chgData name="Zara Shah" userId="c21ac19d-062b-4ec1-8924-01065dafbdab" providerId="ADAL" clId="{F19D08DC-32D6-4013-A475-D918790501D0}" dt="2024-02-21T09:52:31.665" v="251"/>
          <ac:spMkLst>
            <pc:docMk/>
            <pc:sldMk cId="874451322" sldId="404"/>
            <ac:spMk id="62" creationId="{A0489D36-66AF-710E-2CC6-09DEF22622D0}"/>
          </ac:spMkLst>
        </pc:spChg>
        <pc:spChg chg="del">
          <ac:chgData name="Zara Shah" userId="c21ac19d-062b-4ec1-8924-01065dafbdab" providerId="ADAL" clId="{F19D08DC-32D6-4013-A475-D918790501D0}" dt="2024-02-21T09:52:31.665" v="251"/>
          <ac:spMkLst>
            <pc:docMk/>
            <pc:sldMk cId="874451322" sldId="404"/>
            <ac:spMk id="64" creationId="{09BCC008-4D11-3E7E-9905-6D7DB063057E}"/>
          </ac:spMkLst>
        </pc:spChg>
        <pc:spChg chg="del">
          <ac:chgData name="Zara Shah" userId="c21ac19d-062b-4ec1-8924-01065dafbdab" providerId="ADAL" clId="{F19D08DC-32D6-4013-A475-D918790501D0}" dt="2024-02-21T09:52:31.665" v="251"/>
          <ac:spMkLst>
            <pc:docMk/>
            <pc:sldMk cId="874451322" sldId="404"/>
            <ac:spMk id="66" creationId="{2C02A63D-C19E-6239-FC3D-5F2814735043}"/>
          </ac:spMkLst>
        </pc:spChg>
      </pc:sldChg>
      <pc:sldChg chg="add del setBg">
        <pc:chgData name="Zara Shah" userId="c21ac19d-062b-4ec1-8924-01065dafbdab" providerId="ADAL" clId="{F19D08DC-32D6-4013-A475-D918790501D0}" dt="2024-02-21T11:12:40.336" v="1576" actId="47"/>
        <pc:sldMkLst>
          <pc:docMk/>
          <pc:sldMk cId="2148856032" sldId="405"/>
        </pc:sldMkLst>
      </pc:sldChg>
      <pc:sldChg chg="add del">
        <pc:chgData name="Zara Shah" userId="c21ac19d-062b-4ec1-8924-01065dafbdab" providerId="ADAL" clId="{F19D08DC-32D6-4013-A475-D918790501D0}" dt="2024-02-21T11:12:40.609" v="1577" actId="47"/>
        <pc:sldMkLst>
          <pc:docMk/>
          <pc:sldMk cId="2373240070" sldId="406"/>
        </pc:sldMkLst>
      </pc:sldChg>
      <pc:sldChg chg="add del setBg">
        <pc:chgData name="Zara Shah" userId="c21ac19d-062b-4ec1-8924-01065dafbdab" providerId="ADAL" clId="{F19D08DC-32D6-4013-A475-D918790501D0}" dt="2024-02-21T11:12:40.691" v="1578" actId="47"/>
        <pc:sldMkLst>
          <pc:docMk/>
          <pc:sldMk cId="1376496316" sldId="407"/>
        </pc:sldMkLst>
      </pc:sldChg>
      <pc:sldChg chg="add del setBg">
        <pc:chgData name="Zara Shah" userId="c21ac19d-062b-4ec1-8924-01065dafbdab" providerId="ADAL" clId="{F19D08DC-32D6-4013-A475-D918790501D0}" dt="2024-02-21T11:12:40.883" v="1579" actId="47"/>
        <pc:sldMkLst>
          <pc:docMk/>
          <pc:sldMk cId="1606340518" sldId="408"/>
        </pc:sldMkLst>
      </pc:sldChg>
      <pc:sldChg chg="add del setBg">
        <pc:chgData name="Zara Shah" userId="c21ac19d-062b-4ec1-8924-01065dafbdab" providerId="ADAL" clId="{F19D08DC-32D6-4013-A475-D918790501D0}" dt="2024-02-21T11:12:41.246" v="1580" actId="47"/>
        <pc:sldMkLst>
          <pc:docMk/>
          <pc:sldMk cId="2787830744" sldId="409"/>
        </pc:sldMkLst>
      </pc:sldChg>
      <pc:sldChg chg="add del setBg">
        <pc:chgData name="Zara Shah" userId="c21ac19d-062b-4ec1-8924-01065dafbdab" providerId="ADAL" clId="{F19D08DC-32D6-4013-A475-D918790501D0}" dt="2024-02-21T11:12:41.466" v="1581" actId="47"/>
        <pc:sldMkLst>
          <pc:docMk/>
          <pc:sldMk cId="2589949295" sldId="410"/>
        </pc:sldMkLst>
      </pc:sldChg>
      <pc:sldChg chg="add del setBg">
        <pc:chgData name="Zara Shah" userId="c21ac19d-062b-4ec1-8924-01065dafbdab" providerId="ADAL" clId="{F19D08DC-32D6-4013-A475-D918790501D0}" dt="2024-02-21T11:12:41.856" v="1582" actId="47"/>
        <pc:sldMkLst>
          <pc:docMk/>
          <pc:sldMk cId="2062631792" sldId="411"/>
        </pc:sldMkLst>
      </pc:sldChg>
      <pc:sldChg chg="add del setBg">
        <pc:chgData name="Zara Shah" userId="c21ac19d-062b-4ec1-8924-01065dafbdab" providerId="ADAL" clId="{F19D08DC-32D6-4013-A475-D918790501D0}" dt="2024-02-21T11:12:42.184" v="1583" actId="47"/>
        <pc:sldMkLst>
          <pc:docMk/>
          <pc:sldMk cId="88528254" sldId="412"/>
        </pc:sldMkLst>
      </pc:sldChg>
      <pc:sldChg chg="delSp add del setBg delDesignElem">
        <pc:chgData name="Zara Shah" userId="c21ac19d-062b-4ec1-8924-01065dafbdab" providerId="ADAL" clId="{F19D08DC-32D6-4013-A475-D918790501D0}" dt="2024-02-21T11:12:42.380" v="1584" actId="47"/>
        <pc:sldMkLst>
          <pc:docMk/>
          <pc:sldMk cId="3914499087" sldId="413"/>
        </pc:sldMkLst>
        <pc:spChg chg="del">
          <ac:chgData name="Zara Shah" userId="c21ac19d-062b-4ec1-8924-01065dafbdab" providerId="ADAL" clId="{F19D08DC-32D6-4013-A475-D918790501D0}" dt="2024-02-21T09:52:48.555" v="257"/>
          <ac:spMkLst>
            <pc:docMk/>
            <pc:sldMk cId="3914499087" sldId="413"/>
            <ac:spMk id="20" creationId="{F6C8688B-EC74-50F8-E43A-F65389A4D0D8}"/>
          </ac:spMkLst>
        </pc:spChg>
        <pc:spChg chg="del">
          <ac:chgData name="Zara Shah" userId="c21ac19d-062b-4ec1-8924-01065dafbdab" providerId="ADAL" clId="{F19D08DC-32D6-4013-A475-D918790501D0}" dt="2024-02-21T09:52:48.555" v="257"/>
          <ac:spMkLst>
            <pc:docMk/>
            <pc:sldMk cId="3914499087" sldId="413"/>
            <ac:spMk id="22" creationId="{2E678808-FEF3-EB59-28E5-DD8DDAFCED0B}"/>
          </ac:spMkLst>
        </pc:spChg>
        <pc:spChg chg="del">
          <ac:chgData name="Zara Shah" userId="c21ac19d-062b-4ec1-8924-01065dafbdab" providerId="ADAL" clId="{F19D08DC-32D6-4013-A475-D918790501D0}" dt="2024-02-21T09:52:48.555" v="257"/>
          <ac:spMkLst>
            <pc:docMk/>
            <pc:sldMk cId="3914499087" sldId="413"/>
            <ac:spMk id="24" creationId="{2B29CFA6-6DF2-09EB-303F-7D355CAE1BA0}"/>
          </ac:spMkLst>
        </pc:spChg>
        <pc:spChg chg="del">
          <ac:chgData name="Zara Shah" userId="c21ac19d-062b-4ec1-8924-01065dafbdab" providerId="ADAL" clId="{F19D08DC-32D6-4013-A475-D918790501D0}" dt="2024-02-21T09:52:48.555" v="257"/>
          <ac:spMkLst>
            <pc:docMk/>
            <pc:sldMk cId="3914499087" sldId="413"/>
            <ac:spMk id="26" creationId="{FAE054A6-2854-386B-FD67-61670AF01514}"/>
          </ac:spMkLst>
        </pc:spChg>
        <pc:spChg chg="del">
          <ac:chgData name="Zara Shah" userId="c21ac19d-062b-4ec1-8924-01065dafbdab" providerId="ADAL" clId="{F19D08DC-32D6-4013-A475-D918790501D0}" dt="2024-02-21T09:52:48.555" v="257"/>
          <ac:spMkLst>
            <pc:docMk/>
            <pc:sldMk cId="3914499087" sldId="413"/>
            <ac:spMk id="28" creationId="{06634E48-9E36-F07F-235F-62435CB8F49A}"/>
          </ac:spMkLst>
        </pc:spChg>
        <pc:spChg chg="del">
          <ac:chgData name="Zara Shah" userId="c21ac19d-062b-4ec1-8924-01065dafbdab" providerId="ADAL" clId="{F19D08DC-32D6-4013-A475-D918790501D0}" dt="2024-02-21T09:52:48.555" v="257"/>
          <ac:spMkLst>
            <pc:docMk/>
            <pc:sldMk cId="3914499087" sldId="413"/>
            <ac:spMk id="30" creationId="{197B13ED-5389-DEE3-84CD-BDD3B3E876F9}"/>
          </ac:spMkLst>
        </pc:spChg>
      </pc:sldChg>
      <pc:sldChg chg="delSp add del setBg delDesignElem">
        <pc:chgData name="Zara Shah" userId="c21ac19d-062b-4ec1-8924-01065dafbdab" providerId="ADAL" clId="{F19D08DC-32D6-4013-A475-D918790501D0}" dt="2024-02-21T11:12:42.592" v="1585" actId="47"/>
        <pc:sldMkLst>
          <pc:docMk/>
          <pc:sldMk cId="541090196" sldId="414"/>
        </pc:sldMkLst>
        <pc:spChg chg="del">
          <ac:chgData name="Zara Shah" userId="c21ac19d-062b-4ec1-8924-01065dafbdab" providerId="ADAL" clId="{F19D08DC-32D6-4013-A475-D918790501D0}" dt="2024-02-21T09:52:48.555" v="257"/>
          <ac:spMkLst>
            <pc:docMk/>
            <pc:sldMk cId="541090196" sldId="414"/>
            <ac:spMk id="60" creationId="{FBAC5B4F-85F8-752F-CC44-3E5B690CBDDB}"/>
          </ac:spMkLst>
        </pc:spChg>
        <pc:spChg chg="del">
          <ac:chgData name="Zara Shah" userId="c21ac19d-062b-4ec1-8924-01065dafbdab" providerId="ADAL" clId="{F19D08DC-32D6-4013-A475-D918790501D0}" dt="2024-02-21T09:52:48.555" v="257"/>
          <ac:spMkLst>
            <pc:docMk/>
            <pc:sldMk cId="541090196" sldId="414"/>
            <ac:spMk id="62" creationId="{11F4F66A-5B7D-A7F0-E861-20C1533B9EF5}"/>
          </ac:spMkLst>
        </pc:spChg>
        <pc:spChg chg="del">
          <ac:chgData name="Zara Shah" userId="c21ac19d-062b-4ec1-8924-01065dafbdab" providerId="ADAL" clId="{F19D08DC-32D6-4013-A475-D918790501D0}" dt="2024-02-21T09:52:48.555" v="257"/>
          <ac:spMkLst>
            <pc:docMk/>
            <pc:sldMk cId="541090196" sldId="414"/>
            <ac:spMk id="64" creationId="{E08B03A0-DF17-02A4-0EBD-083087B3166C}"/>
          </ac:spMkLst>
        </pc:spChg>
        <pc:spChg chg="del">
          <ac:chgData name="Zara Shah" userId="c21ac19d-062b-4ec1-8924-01065dafbdab" providerId="ADAL" clId="{F19D08DC-32D6-4013-A475-D918790501D0}" dt="2024-02-21T09:52:48.555" v="257"/>
          <ac:spMkLst>
            <pc:docMk/>
            <pc:sldMk cId="541090196" sldId="414"/>
            <ac:spMk id="66" creationId="{05EB497B-E1D8-998E-3BD6-29D5EAE06E26}"/>
          </ac:spMkLst>
        </pc:spChg>
      </pc:sldChg>
      <pc:sldChg chg="delSp add del setBg delDesignElem">
        <pc:chgData name="Zara Shah" userId="c21ac19d-062b-4ec1-8924-01065dafbdab" providerId="ADAL" clId="{F19D08DC-32D6-4013-A475-D918790501D0}" dt="2024-02-21T11:12:42.778" v="1586" actId="47"/>
        <pc:sldMkLst>
          <pc:docMk/>
          <pc:sldMk cId="1650597121" sldId="415"/>
        </pc:sldMkLst>
        <pc:spChg chg="del">
          <ac:chgData name="Zara Shah" userId="c21ac19d-062b-4ec1-8924-01065dafbdab" providerId="ADAL" clId="{F19D08DC-32D6-4013-A475-D918790501D0}" dt="2024-02-21T09:52:48.555" v="257"/>
          <ac:spMkLst>
            <pc:docMk/>
            <pc:sldMk cId="1650597121" sldId="415"/>
            <ac:spMk id="60" creationId="{E6F0F7A1-B6F8-CC80-0447-A2FEDCD95D83}"/>
          </ac:spMkLst>
        </pc:spChg>
        <pc:spChg chg="del">
          <ac:chgData name="Zara Shah" userId="c21ac19d-062b-4ec1-8924-01065dafbdab" providerId="ADAL" clId="{F19D08DC-32D6-4013-A475-D918790501D0}" dt="2024-02-21T09:52:48.555" v="257"/>
          <ac:spMkLst>
            <pc:docMk/>
            <pc:sldMk cId="1650597121" sldId="415"/>
            <ac:spMk id="62" creationId="{36D59AB5-99B9-3ECF-3358-A13BC40DBB8F}"/>
          </ac:spMkLst>
        </pc:spChg>
        <pc:spChg chg="del">
          <ac:chgData name="Zara Shah" userId="c21ac19d-062b-4ec1-8924-01065dafbdab" providerId="ADAL" clId="{F19D08DC-32D6-4013-A475-D918790501D0}" dt="2024-02-21T09:52:48.555" v="257"/>
          <ac:spMkLst>
            <pc:docMk/>
            <pc:sldMk cId="1650597121" sldId="415"/>
            <ac:spMk id="64" creationId="{F2058C4C-6975-F12A-AA67-972DC5344A32}"/>
          </ac:spMkLst>
        </pc:spChg>
        <pc:spChg chg="del">
          <ac:chgData name="Zara Shah" userId="c21ac19d-062b-4ec1-8924-01065dafbdab" providerId="ADAL" clId="{F19D08DC-32D6-4013-A475-D918790501D0}" dt="2024-02-21T09:52:48.555" v="257"/>
          <ac:spMkLst>
            <pc:docMk/>
            <pc:sldMk cId="1650597121" sldId="415"/>
            <ac:spMk id="66" creationId="{FD533659-1F4B-78F6-A6E5-82C4928BAA07}"/>
          </ac:spMkLst>
        </pc:spChg>
      </pc:sldChg>
      <pc:sldChg chg="add del setBg">
        <pc:chgData name="Zara Shah" userId="c21ac19d-062b-4ec1-8924-01065dafbdab" providerId="ADAL" clId="{F19D08DC-32D6-4013-A475-D918790501D0}" dt="2024-02-21T11:12:42.965" v="1587" actId="47"/>
        <pc:sldMkLst>
          <pc:docMk/>
          <pc:sldMk cId="1284631652" sldId="416"/>
        </pc:sldMkLst>
      </pc:sldChg>
      <pc:sldChg chg="add del">
        <pc:chgData name="Zara Shah" userId="c21ac19d-062b-4ec1-8924-01065dafbdab" providerId="ADAL" clId="{F19D08DC-32D6-4013-A475-D918790501D0}" dt="2024-02-21T11:12:43.158" v="1588" actId="47"/>
        <pc:sldMkLst>
          <pc:docMk/>
          <pc:sldMk cId="4090790347" sldId="417"/>
        </pc:sldMkLst>
      </pc:sldChg>
      <pc:sldChg chg="add del setBg">
        <pc:chgData name="Zara Shah" userId="c21ac19d-062b-4ec1-8924-01065dafbdab" providerId="ADAL" clId="{F19D08DC-32D6-4013-A475-D918790501D0}" dt="2024-02-21T11:12:43.420" v="1589" actId="47"/>
        <pc:sldMkLst>
          <pc:docMk/>
          <pc:sldMk cId="571995690" sldId="418"/>
        </pc:sldMkLst>
      </pc:sldChg>
      <pc:sldChg chg="add del setBg">
        <pc:chgData name="Zara Shah" userId="c21ac19d-062b-4ec1-8924-01065dafbdab" providerId="ADAL" clId="{F19D08DC-32D6-4013-A475-D918790501D0}" dt="2024-02-21T11:12:43.595" v="1590" actId="47"/>
        <pc:sldMkLst>
          <pc:docMk/>
          <pc:sldMk cId="1647950993" sldId="419"/>
        </pc:sldMkLst>
      </pc:sldChg>
      <pc:sldChg chg="add del setBg">
        <pc:chgData name="Zara Shah" userId="c21ac19d-062b-4ec1-8924-01065dafbdab" providerId="ADAL" clId="{F19D08DC-32D6-4013-A475-D918790501D0}" dt="2024-02-21T11:12:43.953" v="1591" actId="47"/>
        <pc:sldMkLst>
          <pc:docMk/>
          <pc:sldMk cId="674426788" sldId="420"/>
        </pc:sldMkLst>
      </pc:sldChg>
      <pc:sldChg chg="add del setBg">
        <pc:chgData name="Zara Shah" userId="c21ac19d-062b-4ec1-8924-01065dafbdab" providerId="ADAL" clId="{F19D08DC-32D6-4013-A475-D918790501D0}" dt="2024-02-21T11:12:44.072" v="1592" actId="47"/>
        <pc:sldMkLst>
          <pc:docMk/>
          <pc:sldMk cId="2715805876" sldId="421"/>
        </pc:sldMkLst>
      </pc:sldChg>
      <pc:sldChg chg="add del setBg">
        <pc:chgData name="Zara Shah" userId="c21ac19d-062b-4ec1-8924-01065dafbdab" providerId="ADAL" clId="{F19D08DC-32D6-4013-A475-D918790501D0}" dt="2024-02-21T11:12:44.309" v="1593" actId="47"/>
        <pc:sldMkLst>
          <pc:docMk/>
          <pc:sldMk cId="661322622" sldId="422"/>
        </pc:sldMkLst>
      </pc:sldChg>
      <pc:sldChg chg="add del setBg">
        <pc:chgData name="Zara Shah" userId="c21ac19d-062b-4ec1-8924-01065dafbdab" providerId="ADAL" clId="{F19D08DC-32D6-4013-A475-D918790501D0}" dt="2024-02-21T11:12:44.732" v="1594" actId="47"/>
        <pc:sldMkLst>
          <pc:docMk/>
          <pc:sldMk cId="1541665800" sldId="423"/>
        </pc:sldMkLst>
      </pc:sldChg>
      <pc:sldChg chg="delSp add del setBg delDesignElem">
        <pc:chgData name="Zara Shah" userId="c21ac19d-062b-4ec1-8924-01065dafbdab" providerId="ADAL" clId="{F19D08DC-32D6-4013-A475-D918790501D0}" dt="2024-02-21T09:57:17.685" v="416" actId="47"/>
        <pc:sldMkLst>
          <pc:docMk/>
          <pc:sldMk cId="2173233444" sldId="424"/>
        </pc:sldMkLst>
        <pc:spChg chg="del">
          <ac:chgData name="Zara Shah" userId="c21ac19d-062b-4ec1-8924-01065dafbdab" providerId="ADAL" clId="{F19D08DC-32D6-4013-A475-D918790501D0}" dt="2024-02-21T09:57:15.915" v="415"/>
          <ac:spMkLst>
            <pc:docMk/>
            <pc:sldMk cId="2173233444" sldId="424"/>
            <ac:spMk id="60" creationId="{294E9C36-5146-08D3-B956-DF96DE40B000}"/>
          </ac:spMkLst>
        </pc:spChg>
        <pc:spChg chg="del">
          <ac:chgData name="Zara Shah" userId="c21ac19d-062b-4ec1-8924-01065dafbdab" providerId="ADAL" clId="{F19D08DC-32D6-4013-A475-D918790501D0}" dt="2024-02-21T09:57:15.915" v="415"/>
          <ac:spMkLst>
            <pc:docMk/>
            <pc:sldMk cId="2173233444" sldId="424"/>
            <ac:spMk id="62" creationId="{E9F06F84-D048-987C-96DE-9AC1BBE0FCE6}"/>
          </ac:spMkLst>
        </pc:spChg>
        <pc:spChg chg="del">
          <ac:chgData name="Zara Shah" userId="c21ac19d-062b-4ec1-8924-01065dafbdab" providerId="ADAL" clId="{F19D08DC-32D6-4013-A475-D918790501D0}" dt="2024-02-21T09:57:15.915" v="415"/>
          <ac:spMkLst>
            <pc:docMk/>
            <pc:sldMk cId="2173233444" sldId="424"/>
            <ac:spMk id="64" creationId="{6BA46494-5D6C-89DE-CDE9-9147D6A9CAB0}"/>
          </ac:spMkLst>
        </pc:spChg>
        <pc:spChg chg="del">
          <ac:chgData name="Zara Shah" userId="c21ac19d-062b-4ec1-8924-01065dafbdab" providerId="ADAL" clId="{F19D08DC-32D6-4013-A475-D918790501D0}" dt="2024-02-21T09:57:15.915" v="415"/>
          <ac:spMkLst>
            <pc:docMk/>
            <pc:sldMk cId="2173233444" sldId="424"/>
            <ac:spMk id="66" creationId="{2654B3A6-9DF2-2A18-BE43-0EFF039024DA}"/>
          </ac:spMkLst>
        </pc:spChg>
      </pc:sldChg>
      <pc:sldChg chg="modSp del mod">
        <pc:chgData name="Zara Shah" userId="c21ac19d-062b-4ec1-8924-01065dafbdab" providerId="ADAL" clId="{F19D08DC-32D6-4013-A475-D918790501D0}" dt="2024-02-21T10:57:00.099" v="1440" actId="47"/>
        <pc:sldMkLst>
          <pc:docMk/>
          <pc:sldMk cId="3629470900" sldId="424"/>
        </pc:sldMkLst>
        <pc:spChg chg="mod">
          <ac:chgData name="Zara Shah" userId="c21ac19d-062b-4ec1-8924-01065dafbdab" providerId="ADAL" clId="{F19D08DC-32D6-4013-A475-D918790501D0}" dt="2024-02-21T09:57:23.703" v="418" actId="20577"/>
          <ac:spMkLst>
            <pc:docMk/>
            <pc:sldMk cId="3629470900" sldId="424"/>
            <ac:spMk id="14" creationId="{7B1B6EF4-83A2-431A-D0A7-9A346353E3B6}"/>
          </ac:spMkLst>
        </pc:spChg>
      </pc:sldChg>
      <pc:sldChg chg="del">
        <pc:chgData name="Zara Shah" userId="c21ac19d-062b-4ec1-8924-01065dafbdab" providerId="ADAL" clId="{F19D08DC-32D6-4013-A475-D918790501D0}" dt="2024-02-21T10:57:00.498" v="1441" actId="47"/>
        <pc:sldMkLst>
          <pc:docMk/>
          <pc:sldMk cId="1825878327" sldId="425"/>
        </pc:sldMkLst>
      </pc:sldChg>
      <pc:sldChg chg="delSp add del setBg delDesignElem">
        <pc:chgData name="Zara Shah" userId="c21ac19d-062b-4ec1-8924-01065dafbdab" providerId="ADAL" clId="{F19D08DC-32D6-4013-A475-D918790501D0}" dt="2024-02-21T09:57:40.873" v="422" actId="47"/>
        <pc:sldMkLst>
          <pc:docMk/>
          <pc:sldMk cId="3566480262" sldId="425"/>
        </pc:sldMkLst>
        <pc:spChg chg="del">
          <ac:chgData name="Zara Shah" userId="c21ac19d-062b-4ec1-8924-01065dafbdab" providerId="ADAL" clId="{F19D08DC-32D6-4013-A475-D918790501D0}" dt="2024-02-21T09:57:39.688" v="421"/>
          <ac:spMkLst>
            <pc:docMk/>
            <pc:sldMk cId="3566480262" sldId="425"/>
            <ac:spMk id="60" creationId="{40EFF823-3B45-3A20-FD43-A08F3E23FAF6}"/>
          </ac:spMkLst>
        </pc:spChg>
        <pc:spChg chg="del">
          <ac:chgData name="Zara Shah" userId="c21ac19d-062b-4ec1-8924-01065dafbdab" providerId="ADAL" clId="{F19D08DC-32D6-4013-A475-D918790501D0}" dt="2024-02-21T09:57:39.688" v="421"/>
          <ac:spMkLst>
            <pc:docMk/>
            <pc:sldMk cId="3566480262" sldId="425"/>
            <ac:spMk id="62" creationId="{FF00C2BE-6ADD-7903-8533-FB89F370A6C4}"/>
          </ac:spMkLst>
        </pc:spChg>
        <pc:spChg chg="del">
          <ac:chgData name="Zara Shah" userId="c21ac19d-062b-4ec1-8924-01065dafbdab" providerId="ADAL" clId="{F19D08DC-32D6-4013-A475-D918790501D0}" dt="2024-02-21T09:57:39.688" v="421"/>
          <ac:spMkLst>
            <pc:docMk/>
            <pc:sldMk cId="3566480262" sldId="425"/>
            <ac:spMk id="64" creationId="{27BB7702-4241-259B-253A-9181932E8EF3}"/>
          </ac:spMkLst>
        </pc:spChg>
        <pc:spChg chg="del">
          <ac:chgData name="Zara Shah" userId="c21ac19d-062b-4ec1-8924-01065dafbdab" providerId="ADAL" clId="{F19D08DC-32D6-4013-A475-D918790501D0}" dt="2024-02-21T09:57:39.688" v="421"/>
          <ac:spMkLst>
            <pc:docMk/>
            <pc:sldMk cId="3566480262" sldId="425"/>
            <ac:spMk id="66" creationId="{C1C13BFE-F84D-041A-A1FB-9BB8E87303EE}"/>
          </ac:spMkLst>
        </pc:spChg>
      </pc:sldChg>
      <pc:sldChg chg="modSp del mod">
        <pc:chgData name="Zara Shah" userId="c21ac19d-062b-4ec1-8924-01065dafbdab" providerId="ADAL" clId="{F19D08DC-32D6-4013-A475-D918790501D0}" dt="2024-02-21T09:59:29.004" v="432" actId="47"/>
        <pc:sldMkLst>
          <pc:docMk/>
          <pc:sldMk cId="3010878854" sldId="426"/>
        </pc:sldMkLst>
        <pc:spChg chg="mod">
          <ac:chgData name="Zara Shah" userId="c21ac19d-062b-4ec1-8924-01065dafbdab" providerId="ADAL" clId="{F19D08DC-32D6-4013-A475-D918790501D0}" dt="2024-02-21T09:58:43.323" v="429" actId="20577"/>
          <ac:spMkLst>
            <pc:docMk/>
            <pc:sldMk cId="3010878854" sldId="426"/>
            <ac:spMk id="14" creationId="{4C44D39B-C0B3-CFD5-4556-BF8F7EEE910E}"/>
          </ac:spMkLst>
        </pc:spChg>
      </pc:sldChg>
      <pc:sldChg chg="del">
        <pc:chgData name="Zara Shah" userId="c21ac19d-062b-4ec1-8924-01065dafbdab" providerId="ADAL" clId="{F19D08DC-32D6-4013-A475-D918790501D0}" dt="2024-02-21T10:58:06.360" v="1469" actId="47"/>
        <pc:sldMkLst>
          <pc:docMk/>
          <pc:sldMk cId="3990796237" sldId="426"/>
        </pc:sldMkLst>
      </pc:sldChg>
      <pc:sldChg chg="del">
        <pc:chgData name="Zara Shah" userId="c21ac19d-062b-4ec1-8924-01065dafbdab" providerId="ADAL" clId="{F19D08DC-32D6-4013-A475-D918790501D0}" dt="2024-02-21T09:59:29.549" v="433" actId="47"/>
        <pc:sldMkLst>
          <pc:docMk/>
          <pc:sldMk cId="2907385699" sldId="427"/>
        </pc:sldMkLst>
      </pc:sldChg>
      <pc:sldChg chg="del">
        <pc:chgData name="Zara Shah" userId="c21ac19d-062b-4ec1-8924-01065dafbdab" providerId="ADAL" clId="{F19D08DC-32D6-4013-A475-D918790501D0}" dt="2024-02-21T10:58:07.480" v="1470" actId="47"/>
        <pc:sldMkLst>
          <pc:docMk/>
          <pc:sldMk cId="4258697658" sldId="427"/>
        </pc:sldMkLst>
      </pc:sldChg>
      <pc:sldChg chg="modSp del mod">
        <pc:chgData name="Zara Shah" userId="c21ac19d-062b-4ec1-8924-01065dafbdab" providerId="ADAL" clId="{F19D08DC-32D6-4013-A475-D918790501D0}" dt="2024-02-21T09:59:30.123" v="434" actId="47"/>
        <pc:sldMkLst>
          <pc:docMk/>
          <pc:sldMk cId="518962119" sldId="428"/>
        </pc:sldMkLst>
        <pc:spChg chg="mod">
          <ac:chgData name="Zara Shah" userId="c21ac19d-062b-4ec1-8924-01065dafbdab" providerId="ADAL" clId="{F19D08DC-32D6-4013-A475-D918790501D0}" dt="2024-02-21T09:58:49.664" v="431" actId="20577"/>
          <ac:spMkLst>
            <pc:docMk/>
            <pc:sldMk cId="518962119" sldId="428"/>
            <ac:spMk id="14" creationId="{2901215B-E7C4-B002-B106-654FE75B03FE}"/>
          </ac:spMkLst>
        </pc:spChg>
      </pc:sldChg>
      <pc:sldChg chg="del">
        <pc:chgData name="Zara Shah" userId="c21ac19d-062b-4ec1-8924-01065dafbdab" providerId="ADAL" clId="{F19D08DC-32D6-4013-A475-D918790501D0}" dt="2024-02-21T10:58:08.295" v="1471" actId="47"/>
        <pc:sldMkLst>
          <pc:docMk/>
          <pc:sldMk cId="1796392079" sldId="428"/>
        </pc:sldMkLst>
      </pc:sldChg>
      <pc:sldChg chg="del">
        <pc:chgData name="Zara Shah" userId="c21ac19d-062b-4ec1-8924-01065dafbdab" providerId="ADAL" clId="{F19D08DC-32D6-4013-A475-D918790501D0}" dt="2024-02-21T10:58:09.145" v="1472" actId="47"/>
        <pc:sldMkLst>
          <pc:docMk/>
          <pc:sldMk cId="730697107" sldId="429"/>
        </pc:sldMkLst>
      </pc:sldChg>
      <pc:sldChg chg="del">
        <pc:chgData name="Zara Shah" userId="c21ac19d-062b-4ec1-8924-01065dafbdab" providerId="ADAL" clId="{F19D08DC-32D6-4013-A475-D918790501D0}" dt="2024-02-21T10:58:09.961" v="1473" actId="47"/>
        <pc:sldMkLst>
          <pc:docMk/>
          <pc:sldMk cId="2755611484" sldId="430"/>
        </pc:sldMkLst>
      </pc:sldChg>
      <pc:sldChg chg="del">
        <pc:chgData name="Zara Shah" userId="c21ac19d-062b-4ec1-8924-01065dafbdab" providerId="ADAL" clId="{F19D08DC-32D6-4013-A475-D918790501D0}" dt="2024-02-21T10:58:10.635" v="1474" actId="47"/>
        <pc:sldMkLst>
          <pc:docMk/>
          <pc:sldMk cId="2532452903" sldId="431"/>
        </pc:sldMkLst>
      </pc:sldChg>
      <pc:sldChg chg="del">
        <pc:chgData name="Zara Shah" userId="c21ac19d-062b-4ec1-8924-01065dafbdab" providerId="ADAL" clId="{F19D08DC-32D6-4013-A475-D918790501D0}" dt="2024-02-21T10:58:11.309" v="1475" actId="47"/>
        <pc:sldMkLst>
          <pc:docMk/>
          <pc:sldMk cId="4253052588" sldId="432"/>
        </pc:sldMkLst>
      </pc:sldChg>
      <pc:sldChg chg="del">
        <pc:chgData name="Zara Shah" userId="c21ac19d-062b-4ec1-8924-01065dafbdab" providerId="ADAL" clId="{F19D08DC-32D6-4013-A475-D918790501D0}" dt="2024-02-21T10:58:11.834" v="1476" actId="47"/>
        <pc:sldMkLst>
          <pc:docMk/>
          <pc:sldMk cId="3508201701" sldId="433"/>
        </pc:sldMkLst>
      </pc:sldChg>
      <pc:sldChg chg="del">
        <pc:chgData name="Zara Shah" userId="c21ac19d-062b-4ec1-8924-01065dafbdab" providerId="ADAL" clId="{F19D08DC-32D6-4013-A475-D918790501D0}" dt="2024-02-21T10:58:12.878" v="1477" actId="47"/>
        <pc:sldMkLst>
          <pc:docMk/>
          <pc:sldMk cId="3242766420" sldId="434"/>
        </pc:sldMkLst>
      </pc:sldChg>
      <pc:sldChg chg="del">
        <pc:chgData name="Zara Shah" userId="c21ac19d-062b-4ec1-8924-01065dafbdab" providerId="ADAL" clId="{F19D08DC-32D6-4013-A475-D918790501D0}" dt="2024-02-21T10:58:14.731" v="1478" actId="47"/>
        <pc:sldMkLst>
          <pc:docMk/>
          <pc:sldMk cId="1035527434" sldId="435"/>
        </pc:sldMkLst>
      </pc:sldChg>
      <pc:sldChg chg="del">
        <pc:chgData name="Zara Shah" userId="c21ac19d-062b-4ec1-8924-01065dafbdab" providerId="ADAL" clId="{F19D08DC-32D6-4013-A475-D918790501D0}" dt="2024-02-21T11:12:50.645" v="1598" actId="47"/>
        <pc:sldMkLst>
          <pc:docMk/>
          <pc:sldMk cId="1272077837" sldId="436"/>
        </pc:sldMkLst>
      </pc:sldChg>
      <pc:sldChg chg="del">
        <pc:chgData name="Zara Shah" userId="c21ac19d-062b-4ec1-8924-01065dafbdab" providerId="ADAL" clId="{F19D08DC-32D6-4013-A475-D918790501D0}" dt="2024-02-21T11:12:45.096" v="1596" actId="47"/>
        <pc:sldMkLst>
          <pc:docMk/>
          <pc:sldMk cId="10143722" sldId="437"/>
        </pc:sldMkLst>
      </pc:sldChg>
      <pc:sldChg chg="del">
        <pc:chgData name="Zara Shah" userId="c21ac19d-062b-4ec1-8924-01065dafbdab" providerId="ADAL" clId="{F19D08DC-32D6-4013-A475-D918790501D0}" dt="2024-02-21T11:12:44.867" v="1595" actId="47"/>
        <pc:sldMkLst>
          <pc:docMk/>
          <pc:sldMk cId="3821615128" sldId="438"/>
        </pc:sldMkLst>
      </pc:sldChg>
      <pc:sldChg chg="del">
        <pc:chgData name="Zara Shah" userId="c21ac19d-062b-4ec1-8924-01065dafbdab" providerId="ADAL" clId="{F19D08DC-32D6-4013-A475-D918790501D0}" dt="2024-02-21T11:12:18.157" v="1482" actId="47"/>
        <pc:sldMkLst>
          <pc:docMk/>
          <pc:sldMk cId="2039816534" sldId="439"/>
        </pc:sldMkLst>
      </pc:sldChg>
      <pc:sldChg chg="del">
        <pc:chgData name="Zara Shah" userId="c21ac19d-062b-4ec1-8924-01065dafbdab" providerId="ADAL" clId="{F19D08DC-32D6-4013-A475-D918790501D0}" dt="2024-02-21T11:12:19.577" v="1483" actId="47"/>
        <pc:sldMkLst>
          <pc:docMk/>
          <pc:sldMk cId="2878635" sldId="440"/>
        </pc:sldMkLst>
      </pc:sldChg>
      <pc:sldChg chg="del">
        <pc:chgData name="Zara Shah" userId="c21ac19d-062b-4ec1-8924-01065dafbdab" providerId="ADAL" clId="{F19D08DC-32D6-4013-A475-D918790501D0}" dt="2024-02-21T11:12:20.578" v="1484" actId="47"/>
        <pc:sldMkLst>
          <pc:docMk/>
          <pc:sldMk cId="3381100970" sldId="441"/>
        </pc:sldMkLst>
      </pc:sldChg>
      <pc:sldChg chg="del">
        <pc:chgData name="Zara Shah" userId="c21ac19d-062b-4ec1-8924-01065dafbdab" providerId="ADAL" clId="{F19D08DC-32D6-4013-A475-D918790501D0}" dt="2024-02-21T11:12:21.128" v="1485" actId="47"/>
        <pc:sldMkLst>
          <pc:docMk/>
          <pc:sldMk cId="2640662820" sldId="442"/>
        </pc:sldMkLst>
      </pc:sldChg>
      <pc:sldChg chg="del">
        <pc:chgData name="Zara Shah" userId="c21ac19d-062b-4ec1-8924-01065dafbdab" providerId="ADAL" clId="{F19D08DC-32D6-4013-A475-D918790501D0}" dt="2024-02-21T11:12:21.468" v="1486" actId="47"/>
        <pc:sldMkLst>
          <pc:docMk/>
          <pc:sldMk cId="1491558699" sldId="443"/>
        </pc:sldMkLst>
      </pc:sldChg>
      <pc:sldChg chg="del">
        <pc:chgData name="Zara Shah" userId="c21ac19d-062b-4ec1-8924-01065dafbdab" providerId="ADAL" clId="{F19D08DC-32D6-4013-A475-D918790501D0}" dt="2024-02-21T11:12:21.851" v="1487" actId="47"/>
        <pc:sldMkLst>
          <pc:docMk/>
          <pc:sldMk cId="2090876185" sldId="444"/>
        </pc:sldMkLst>
      </pc:sldChg>
      <pc:sldChg chg="del">
        <pc:chgData name="Zara Shah" userId="c21ac19d-062b-4ec1-8924-01065dafbdab" providerId="ADAL" clId="{F19D08DC-32D6-4013-A475-D918790501D0}" dt="2024-02-21T11:12:22.096" v="1488" actId="47"/>
        <pc:sldMkLst>
          <pc:docMk/>
          <pc:sldMk cId="2111924172" sldId="445"/>
        </pc:sldMkLst>
      </pc:sldChg>
      <pc:sldChg chg="del">
        <pc:chgData name="Zara Shah" userId="c21ac19d-062b-4ec1-8924-01065dafbdab" providerId="ADAL" clId="{F19D08DC-32D6-4013-A475-D918790501D0}" dt="2024-02-21T11:12:22.376" v="1489" actId="47"/>
        <pc:sldMkLst>
          <pc:docMk/>
          <pc:sldMk cId="2250064329" sldId="446"/>
        </pc:sldMkLst>
      </pc:sldChg>
      <pc:sldChg chg="del">
        <pc:chgData name="Zara Shah" userId="c21ac19d-062b-4ec1-8924-01065dafbdab" providerId="ADAL" clId="{F19D08DC-32D6-4013-A475-D918790501D0}" dt="2024-02-21T11:12:22.844" v="1490" actId="47"/>
        <pc:sldMkLst>
          <pc:docMk/>
          <pc:sldMk cId="2361684384" sldId="447"/>
        </pc:sldMkLst>
      </pc:sldChg>
      <pc:sldChg chg="del">
        <pc:chgData name="Zara Shah" userId="c21ac19d-062b-4ec1-8924-01065dafbdab" providerId="ADAL" clId="{F19D08DC-32D6-4013-A475-D918790501D0}" dt="2024-02-21T11:12:22.885" v="1491" actId="47"/>
        <pc:sldMkLst>
          <pc:docMk/>
          <pc:sldMk cId="2059721574" sldId="448"/>
        </pc:sldMkLst>
      </pc:sldChg>
      <pc:sldChg chg="del">
        <pc:chgData name="Zara Shah" userId="c21ac19d-062b-4ec1-8924-01065dafbdab" providerId="ADAL" clId="{F19D08DC-32D6-4013-A475-D918790501D0}" dt="2024-02-21T11:12:23.073" v="1492" actId="47"/>
        <pc:sldMkLst>
          <pc:docMk/>
          <pc:sldMk cId="2581235463" sldId="449"/>
        </pc:sldMkLst>
      </pc:sldChg>
      <pc:sldChg chg="del">
        <pc:chgData name="Zara Shah" userId="c21ac19d-062b-4ec1-8924-01065dafbdab" providerId="ADAL" clId="{F19D08DC-32D6-4013-A475-D918790501D0}" dt="2024-02-21T11:12:23.152" v="1493" actId="47"/>
        <pc:sldMkLst>
          <pc:docMk/>
          <pc:sldMk cId="132402758" sldId="450"/>
        </pc:sldMkLst>
      </pc:sldChg>
      <pc:sldChg chg="del">
        <pc:chgData name="Zara Shah" userId="c21ac19d-062b-4ec1-8924-01065dafbdab" providerId="ADAL" clId="{F19D08DC-32D6-4013-A475-D918790501D0}" dt="2024-02-21T11:12:23.321" v="1494" actId="47"/>
        <pc:sldMkLst>
          <pc:docMk/>
          <pc:sldMk cId="3857650484" sldId="451"/>
        </pc:sldMkLst>
      </pc:sldChg>
      <pc:sldChg chg="del">
        <pc:chgData name="Zara Shah" userId="c21ac19d-062b-4ec1-8924-01065dafbdab" providerId="ADAL" clId="{F19D08DC-32D6-4013-A475-D918790501D0}" dt="2024-02-21T11:12:23.532" v="1495" actId="47"/>
        <pc:sldMkLst>
          <pc:docMk/>
          <pc:sldMk cId="4204780859" sldId="452"/>
        </pc:sldMkLst>
      </pc:sldChg>
      <pc:sldChg chg="del">
        <pc:chgData name="Zara Shah" userId="c21ac19d-062b-4ec1-8924-01065dafbdab" providerId="ADAL" clId="{F19D08DC-32D6-4013-A475-D918790501D0}" dt="2024-02-21T11:12:23.728" v="1496" actId="47"/>
        <pc:sldMkLst>
          <pc:docMk/>
          <pc:sldMk cId="1152884194" sldId="453"/>
        </pc:sldMkLst>
      </pc:sldChg>
      <pc:sldChg chg="del">
        <pc:chgData name="Zara Shah" userId="c21ac19d-062b-4ec1-8924-01065dafbdab" providerId="ADAL" clId="{F19D08DC-32D6-4013-A475-D918790501D0}" dt="2024-02-21T11:12:23.937" v="1497" actId="47"/>
        <pc:sldMkLst>
          <pc:docMk/>
          <pc:sldMk cId="3109591428" sldId="454"/>
        </pc:sldMkLst>
      </pc:sldChg>
      <pc:sldChg chg="del">
        <pc:chgData name="Zara Shah" userId="c21ac19d-062b-4ec1-8924-01065dafbdab" providerId="ADAL" clId="{F19D08DC-32D6-4013-A475-D918790501D0}" dt="2024-02-21T11:12:24.144" v="1498" actId="47"/>
        <pc:sldMkLst>
          <pc:docMk/>
          <pc:sldMk cId="257172786" sldId="455"/>
        </pc:sldMkLst>
      </pc:sldChg>
      <pc:sldChg chg="del">
        <pc:chgData name="Zara Shah" userId="c21ac19d-062b-4ec1-8924-01065dafbdab" providerId="ADAL" clId="{F19D08DC-32D6-4013-A475-D918790501D0}" dt="2024-02-21T11:12:24.256" v="1499" actId="47"/>
        <pc:sldMkLst>
          <pc:docMk/>
          <pc:sldMk cId="751388018" sldId="456"/>
        </pc:sldMkLst>
      </pc:sldChg>
      <pc:sldChg chg="del">
        <pc:chgData name="Zara Shah" userId="c21ac19d-062b-4ec1-8924-01065dafbdab" providerId="ADAL" clId="{F19D08DC-32D6-4013-A475-D918790501D0}" dt="2024-02-21T11:12:24.532" v="1500" actId="47"/>
        <pc:sldMkLst>
          <pc:docMk/>
          <pc:sldMk cId="3727362358" sldId="457"/>
        </pc:sldMkLst>
      </pc:sldChg>
      <pc:sldChg chg="del">
        <pc:chgData name="Zara Shah" userId="c21ac19d-062b-4ec1-8924-01065dafbdab" providerId="ADAL" clId="{F19D08DC-32D6-4013-A475-D918790501D0}" dt="2024-02-21T11:12:26.961" v="1501" actId="47"/>
        <pc:sldMkLst>
          <pc:docMk/>
          <pc:sldMk cId="3239770451" sldId="458"/>
        </pc:sldMkLst>
      </pc:sldChg>
      <pc:sldChg chg="del">
        <pc:chgData name="Zara Shah" userId="c21ac19d-062b-4ec1-8924-01065dafbdab" providerId="ADAL" clId="{F19D08DC-32D6-4013-A475-D918790501D0}" dt="2024-02-21T11:12:27.446" v="1503" actId="47"/>
        <pc:sldMkLst>
          <pc:docMk/>
          <pc:sldMk cId="1862281700" sldId="459"/>
        </pc:sldMkLst>
      </pc:sldChg>
      <pc:sldChg chg="del">
        <pc:chgData name="Zara Shah" userId="c21ac19d-062b-4ec1-8924-01065dafbdab" providerId="ADAL" clId="{F19D08DC-32D6-4013-A475-D918790501D0}" dt="2024-02-21T11:12:27.643" v="1504" actId="47"/>
        <pc:sldMkLst>
          <pc:docMk/>
          <pc:sldMk cId="3998135295" sldId="460"/>
        </pc:sldMkLst>
      </pc:sldChg>
      <pc:sldChg chg="del">
        <pc:chgData name="Zara Shah" userId="c21ac19d-062b-4ec1-8924-01065dafbdab" providerId="ADAL" clId="{F19D08DC-32D6-4013-A475-D918790501D0}" dt="2024-02-21T11:12:27.851" v="1505" actId="47"/>
        <pc:sldMkLst>
          <pc:docMk/>
          <pc:sldMk cId="1918381225" sldId="461"/>
        </pc:sldMkLst>
      </pc:sldChg>
      <pc:sldChg chg="del">
        <pc:chgData name="Zara Shah" userId="c21ac19d-062b-4ec1-8924-01065dafbdab" providerId="ADAL" clId="{F19D08DC-32D6-4013-A475-D918790501D0}" dt="2024-02-21T11:12:27.963" v="1506" actId="47"/>
        <pc:sldMkLst>
          <pc:docMk/>
          <pc:sldMk cId="2509267008" sldId="462"/>
        </pc:sldMkLst>
      </pc:sldChg>
      <pc:sldChg chg="del">
        <pc:chgData name="Zara Shah" userId="c21ac19d-062b-4ec1-8924-01065dafbdab" providerId="ADAL" clId="{F19D08DC-32D6-4013-A475-D918790501D0}" dt="2024-02-21T11:12:28.127" v="1507" actId="47"/>
        <pc:sldMkLst>
          <pc:docMk/>
          <pc:sldMk cId="873044771" sldId="463"/>
        </pc:sldMkLst>
      </pc:sldChg>
      <pc:sldChg chg="del">
        <pc:chgData name="Zara Shah" userId="c21ac19d-062b-4ec1-8924-01065dafbdab" providerId="ADAL" clId="{F19D08DC-32D6-4013-A475-D918790501D0}" dt="2024-02-21T11:12:28.340" v="1508" actId="47"/>
        <pc:sldMkLst>
          <pc:docMk/>
          <pc:sldMk cId="3943364935" sldId="464"/>
        </pc:sldMkLst>
      </pc:sldChg>
      <pc:sldChg chg="del">
        <pc:chgData name="Zara Shah" userId="c21ac19d-062b-4ec1-8924-01065dafbdab" providerId="ADAL" clId="{F19D08DC-32D6-4013-A475-D918790501D0}" dt="2024-02-21T11:12:28.544" v="1509" actId="47"/>
        <pc:sldMkLst>
          <pc:docMk/>
          <pc:sldMk cId="1507623605" sldId="465"/>
        </pc:sldMkLst>
      </pc:sldChg>
      <pc:sldChg chg="del">
        <pc:chgData name="Zara Shah" userId="c21ac19d-062b-4ec1-8924-01065dafbdab" providerId="ADAL" clId="{F19D08DC-32D6-4013-A475-D918790501D0}" dt="2024-02-21T11:12:28.615" v="1510" actId="47"/>
        <pc:sldMkLst>
          <pc:docMk/>
          <pc:sldMk cId="4286674743" sldId="466"/>
        </pc:sldMkLst>
      </pc:sldChg>
      <pc:sldChg chg="del">
        <pc:chgData name="Zara Shah" userId="c21ac19d-062b-4ec1-8924-01065dafbdab" providerId="ADAL" clId="{F19D08DC-32D6-4013-A475-D918790501D0}" dt="2024-02-21T11:12:28.906" v="1511" actId="47"/>
        <pc:sldMkLst>
          <pc:docMk/>
          <pc:sldMk cId="1837523972" sldId="467"/>
        </pc:sldMkLst>
      </pc:sldChg>
      <pc:sldChg chg="del">
        <pc:chgData name="Zara Shah" userId="c21ac19d-062b-4ec1-8924-01065dafbdab" providerId="ADAL" clId="{F19D08DC-32D6-4013-A475-D918790501D0}" dt="2024-02-21T11:12:28.965" v="1512" actId="47"/>
        <pc:sldMkLst>
          <pc:docMk/>
          <pc:sldMk cId="324870593" sldId="468"/>
        </pc:sldMkLst>
      </pc:sldChg>
      <pc:sldChg chg="del">
        <pc:chgData name="Zara Shah" userId="c21ac19d-062b-4ec1-8924-01065dafbdab" providerId="ADAL" clId="{F19D08DC-32D6-4013-A475-D918790501D0}" dt="2024-02-21T11:12:29.116" v="1513" actId="47"/>
        <pc:sldMkLst>
          <pc:docMk/>
          <pc:sldMk cId="2769240287" sldId="469"/>
        </pc:sldMkLst>
      </pc:sldChg>
      <pc:sldChg chg="del">
        <pc:chgData name="Zara Shah" userId="c21ac19d-062b-4ec1-8924-01065dafbdab" providerId="ADAL" clId="{F19D08DC-32D6-4013-A475-D918790501D0}" dt="2024-02-21T11:12:29.476" v="1515" actId="47"/>
        <pc:sldMkLst>
          <pc:docMk/>
          <pc:sldMk cId="2083218003" sldId="470"/>
        </pc:sldMkLst>
      </pc:sldChg>
      <pc:sldChg chg="del">
        <pc:chgData name="Zara Shah" userId="c21ac19d-062b-4ec1-8924-01065dafbdab" providerId="ADAL" clId="{F19D08DC-32D6-4013-A475-D918790501D0}" dt="2024-02-21T11:12:29.733" v="1516" actId="47"/>
        <pc:sldMkLst>
          <pc:docMk/>
          <pc:sldMk cId="2808785645" sldId="471"/>
        </pc:sldMkLst>
      </pc:sldChg>
      <pc:sldChg chg="del">
        <pc:chgData name="Zara Shah" userId="c21ac19d-062b-4ec1-8924-01065dafbdab" providerId="ADAL" clId="{F19D08DC-32D6-4013-A475-D918790501D0}" dt="2024-02-21T11:12:29.818" v="1517" actId="47"/>
        <pc:sldMkLst>
          <pc:docMk/>
          <pc:sldMk cId="3773544540" sldId="472"/>
        </pc:sldMkLst>
      </pc:sldChg>
      <pc:sldChg chg="del">
        <pc:chgData name="Zara Shah" userId="c21ac19d-062b-4ec1-8924-01065dafbdab" providerId="ADAL" clId="{F19D08DC-32D6-4013-A475-D918790501D0}" dt="2024-02-21T11:12:30.020" v="1518" actId="47"/>
        <pc:sldMkLst>
          <pc:docMk/>
          <pc:sldMk cId="252656006" sldId="473"/>
        </pc:sldMkLst>
      </pc:sldChg>
      <pc:sldChg chg="del">
        <pc:chgData name="Zara Shah" userId="c21ac19d-062b-4ec1-8924-01065dafbdab" providerId="ADAL" clId="{F19D08DC-32D6-4013-A475-D918790501D0}" dt="2024-02-21T11:12:30.092" v="1519" actId="47"/>
        <pc:sldMkLst>
          <pc:docMk/>
          <pc:sldMk cId="1717373958" sldId="474"/>
        </pc:sldMkLst>
      </pc:sldChg>
      <pc:sldChg chg="del">
        <pc:chgData name="Zara Shah" userId="c21ac19d-062b-4ec1-8924-01065dafbdab" providerId="ADAL" clId="{F19D08DC-32D6-4013-A475-D918790501D0}" dt="2024-02-21T11:12:30.411" v="1520" actId="47"/>
        <pc:sldMkLst>
          <pc:docMk/>
          <pc:sldMk cId="1718708389" sldId="475"/>
        </pc:sldMkLst>
      </pc:sldChg>
      <pc:sldChg chg="del">
        <pc:chgData name="Zara Shah" userId="c21ac19d-062b-4ec1-8924-01065dafbdab" providerId="ADAL" clId="{F19D08DC-32D6-4013-A475-D918790501D0}" dt="2024-02-21T11:12:30.477" v="1521" actId="47"/>
        <pc:sldMkLst>
          <pc:docMk/>
          <pc:sldMk cId="1692298390" sldId="476"/>
        </pc:sldMkLst>
      </pc:sldChg>
      <pc:sldChg chg="del">
        <pc:chgData name="Zara Shah" userId="c21ac19d-062b-4ec1-8924-01065dafbdab" providerId="ADAL" clId="{F19D08DC-32D6-4013-A475-D918790501D0}" dt="2024-02-21T11:12:30.607" v="1522" actId="47"/>
        <pc:sldMkLst>
          <pc:docMk/>
          <pc:sldMk cId="347081315" sldId="477"/>
        </pc:sldMkLst>
      </pc:sldChg>
      <pc:sldChg chg="del">
        <pc:chgData name="Zara Shah" userId="c21ac19d-062b-4ec1-8924-01065dafbdab" providerId="ADAL" clId="{F19D08DC-32D6-4013-A475-D918790501D0}" dt="2024-02-21T11:12:30.787" v="1523" actId="47"/>
        <pc:sldMkLst>
          <pc:docMk/>
          <pc:sldMk cId="3965011083" sldId="478"/>
        </pc:sldMkLst>
      </pc:sldChg>
      <pc:sldChg chg="del">
        <pc:chgData name="Zara Shah" userId="c21ac19d-062b-4ec1-8924-01065dafbdab" providerId="ADAL" clId="{F19D08DC-32D6-4013-A475-D918790501D0}" dt="2024-02-21T11:12:31.096" v="1524" actId="47"/>
        <pc:sldMkLst>
          <pc:docMk/>
          <pc:sldMk cId="1220980565" sldId="479"/>
        </pc:sldMkLst>
      </pc:sldChg>
      <pc:sldChg chg="del">
        <pc:chgData name="Zara Shah" userId="c21ac19d-062b-4ec1-8924-01065dafbdab" providerId="ADAL" clId="{F19D08DC-32D6-4013-A475-D918790501D0}" dt="2024-02-21T11:12:31.175" v="1525" actId="47"/>
        <pc:sldMkLst>
          <pc:docMk/>
          <pc:sldMk cId="2866992861" sldId="480"/>
        </pc:sldMkLst>
      </pc:sldChg>
      <pc:sldChg chg="del">
        <pc:chgData name="Zara Shah" userId="c21ac19d-062b-4ec1-8924-01065dafbdab" providerId="ADAL" clId="{F19D08DC-32D6-4013-A475-D918790501D0}" dt="2024-02-21T11:12:31.546" v="1527" actId="47"/>
        <pc:sldMkLst>
          <pc:docMk/>
          <pc:sldMk cId="2617516173" sldId="481"/>
        </pc:sldMkLst>
      </pc:sldChg>
      <pc:sldChg chg="del">
        <pc:chgData name="Zara Shah" userId="c21ac19d-062b-4ec1-8924-01065dafbdab" providerId="ADAL" clId="{F19D08DC-32D6-4013-A475-D918790501D0}" dt="2024-02-21T11:12:31.768" v="1528" actId="47"/>
        <pc:sldMkLst>
          <pc:docMk/>
          <pc:sldMk cId="1651636728" sldId="482"/>
        </pc:sldMkLst>
      </pc:sldChg>
      <pc:sldChg chg="del">
        <pc:chgData name="Zara Shah" userId="c21ac19d-062b-4ec1-8924-01065dafbdab" providerId="ADAL" clId="{F19D08DC-32D6-4013-A475-D918790501D0}" dt="2024-02-21T11:12:31.880" v="1529" actId="47"/>
        <pc:sldMkLst>
          <pc:docMk/>
          <pc:sldMk cId="2745950300" sldId="483"/>
        </pc:sldMkLst>
      </pc:sldChg>
      <pc:sldChg chg="del">
        <pc:chgData name="Zara Shah" userId="c21ac19d-062b-4ec1-8924-01065dafbdab" providerId="ADAL" clId="{F19D08DC-32D6-4013-A475-D918790501D0}" dt="2024-02-21T11:12:32.116" v="1530" actId="47"/>
        <pc:sldMkLst>
          <pc:docMk/>
          <pc:sldMk cId="1929684326" sldId="484"/>
        </pc:sldMkLst>
      </pc:sldChg>
      <pc:sldChg chg="del">
        <pc:chgData name="Zara Shah" userId="c21ac19d-062b-4ec1-8924-01065dafbdab" providerId="ADAL" clId="{F19D08DC-32D6-4013-A475-D918790501D0}" dt="2024-02-21T11:12:32.230" v="1531" actId="47"/>
        <pc:sldMkLst>
          <pc:docMk/>
          <pc:sldMk cId="2952631786" sldId="485"/>
        </pc:sldMkLst>
      </pc:sldChg>
      <pc:sldChg chg="del">
        <pc:chgData name="Zara Shah" userId="c21ac19d-062b-4ec1-8924-01065dafbdab" providerId="ADAL" clId="{F19D08DC-32D6-4013-A475-D918790501D0}" dt="2024-02-21T11:12:32.420" v="1532" actId="47"/>
        <pc:sldMkLst>
          <pc:docMk/>
          <pc:sldMk cId="2216290374" sldId="486"/>
        </pc:sldMkLst>
      </pc:sldChg>
      <pc:sldChg chg="del">
        <pc:chgData name="Zara Shah" userId="c21ac19d-062b-4ec1-8924-01065dafbdab" providerId="ADAL" clId="{F19D08DC-32D6-4013-A475-D918790501D0}" dt="2024-02-21T11:12:32.607" v="1533" actId="47"/>
        <pc:sldMkLst>
          <pc:docMk/>
          <pc:sldMk cId="3838327543" sldId="487"/>
        </pc:sldMkLst>
      </pc:sldChg>
      <pc:sldChg chg="del">
        <pc:chgData name="Zara Shah" userId="c21ac19d-062b-4ec1-8924-01065dafbdab" providerId="ADAL" clId="{F19D08DC-32D6-4013-A475-D918790501D0}" dt="2024-02-21T11:12:32.884" v="1534" actId="47"/>
        <pc:sldMkLst>
          <pc:docMk/>
          <pc:sldMk cId="3179878094" sldId="488"/>
        </pc:sldMkLst>
      </pc:sldChg>
      <pc:sldChg chg="del">
        <pc:chgData name="Zara Shah" userId="c21ac19d-062b-4ec1-8924-01065dafbdab" providerId="ADAL" clId="{F19D08DC-32D6-4013-A475-D918790501D0}" dt="2024-02-21T11:12:33.016" v="1535" actId="47"/>
        <pc:sldMkLst>
          <pc:docMk/>
          <pc:sldMk cId="4272012918" sldId="489"/>
        </pc:sldMkLst>
      </pc:sldChg>
      <pc:sldChg chg="del">
        <pc:chgData name="Zara Shah" userId="c21ac19d-062b-4ec1-8924-01065dafbdab" providerId="ADAL" clId="{F19D08DC-32D6-4013-A475-D918790501D0}" dt="2024-02-21T11:12:33.199" v="1536" actId="47"/>
        <pc:sldMkLst>
          <pc:docMk/>
          <pc:sldMk cId="769816848" sldId="490"/>
        </pc:sldMkLst>
      </pc:sldChg>
      <pc:sldChg chg="del">
        <pc:chgData name="Zara Shah" userId="c21ac19d-062b-4ec1-8924-01065dafbdab" providerId="ADAL" clId="{F19D08DC-32D6-4013-A475-D918790501D0}" dt="2024-02-21T11:12:33.299" v="1537" actId="47"/>
        <pc:sldMkLst>
          <pc:docMk/>
          <pc:sldMk cId="390550027" sldId="491"/>
        </pc:sldMkLst>
      </pc:sldChg>
      <pc:sldChg chg="del">
        <pc:chgData name="Zara Shah" userId="c21ac19d-062b-4ec1-8924-01065dafbdab" providerId="ADAL" clId="{F19D08DC-32D6-4013-A475-D918790501D0}" dt="2024-02-21T11:12:33.636" v="1539" actId="47"/>
        <pc:sldMkLst>
          <pc:docMk/>
          <pc:sldMk cId="3541043563" sldId="492"/>
        </pc:sldMkLst>
      </pc:sldChg>
      <pc:sldChg chg="del">
        <pc:chgData name="Zara Shah" userId="c21ac19d-062b-4ec1-8924-01065dafbdab" providerId="ADAL" clId="{F19D08DC-32D6-4013-A475-D918790501D0}" dt="2024-02-21T11:12:33.852" v="1540" actId="47"/>
        <pc:sldMkLst>
          <pc:docMk/>
          <pc:sldMk cId="2229236" sldId="493"/>
        </pc:sldMkLst>
      </pc:sldChg>
      <pc:sldChg chg="del">
        <pc:chgData name="Zara Shah" userId="c21ac19d-062b-4ec1-8924-01065dafbdab" providerId="ADAL" clId="{F19D08DC-32D6-4013-A475-D918790501D0}" dt="2024-02-21T11:12:34.014" v="1541" actId="47"/>
        <pc:sldMkLst>
          <pc:docMk/>
          <pc:sldMk cId="2150843934" sldId="494"/>
        </pc:sldMkLst>
      </pc:sldChg>
      <pc:sldChg chg="del">
        <pc:chgData name="Zara Shah" userId="c21ac19d-062b-4ec1-8924-01065dafbdab" providerId="ADAL" clId="{F19D08DC-32D6-4013-A475-D918790501D0}" dt="2024-02-21T11:12:34.181" v="1542" actId="47"/>
        <pc:sldMkLst>
          <pc:docMk/>
          <pc:sldMk cId="2053773552" sldId="495"/>
        </pc:sldMkLst>
      </pc:sldChg>
      <pc:sldChg chg="del">
        <pc:chgData name="Zara Shah" userId="c21ac19d-062b-4ec1-8924-01065dafbdab" providerId="ADAL" clId="{F19D08DC-32D6-4013-A475-D918790501D0}" dt="2024-02-21T11:12:34.405" v="1543" actId="47"/>
        <pc:sldMkLst>
          <pc:docMk/>
          <pc:sldMk cId="2384304017" sldId="496"/>
        </pc:sldMkLst>
      </pc:sldChg>
      <pc:sldChg chg="del">
        <pc:chgData name="Zara Shah" userId="c21ac19d-062b-4ec1-8924-01065dafbdab" providerId="ADAL" clId="{F19D08DC-32D6-4013-A475-D918790501D0}" dt="2024-02-21T11:12:34.514" v="1544" actId="47"/>
        <pc:sldMkLst>
          <pc:docMk/>
          <pc:sldMk cId="3342306267" sldId="497"/>
        </pc:sldMkLst>
      </pc:sldChg>
      <pc:sldChg chg="del">
        <pc:chgData name="Zara Shah" userId="c21ac19d-062b-4ec1-8924-01065dafbdab" providerId="ADAL" clId="{F19D08DC-32D6-4013-A475-D918790501D0}" dt="2024-02-21T11:12:34.695" v="1545" actId="47"/>
        <pc:sldMkLst>
          <pc:docMk/>
          <pc:sldMk cId="2341498353" sldId="498"/>
        </pc:sldMkLst>
      </pc:sldChg>
      <pc:sldChg chg="del">
        <pc:chgData name="Zara Shah" userId="c21ac19d-062b-4ec1-8924-01065dafbdab" providerId="ADAL" clId="{F19D08DC-32D6-4013-A475-D918790501D0}" dt="2024-02-21T11:12:34.841" v="1546" actId="47"/>
        <pc:sldMkLst>
          <pc:docMk/>
          <pc:sldMk cId="83148435" sldId="499"/>
        </pc:sldMkLst>
      </pc:sldChg>
      <pc:sldChg chg="del">
        <pc:chgData name="Zara Shah" userId="c21ac19d-062b-4ec1-8924-01065dafbdab" providerId="ADAL" clId="{F19D08DC-32D6-4013-A475-D918790501D0}" dt="2024-02-21T11:12:35.046" v="1547" actId="47"/>
        <pc:sldMkLst>
          <pc:docMk/>
          <pc:sldMk cId="3927758704" sldId="500"/>
        </pc:sldMkLst>
      </pc:sldChg>
      <pc:sldChg chg="del">
        <pc:chgData name="Zara Shah" userId="c21ac19d-062b-4ec1-8924-01065dafbdab" providerId="ADAL" clId="{F19D08DC-32D6-4013-A475-D918790501D0}" dt="2024-02-21T11:12:35.284" v="1548" actId="47"/>
        <pc:sldMkLst>
          <pc:docMk/>
          <pc:sldMk cId="1543836455" sldId="501"/>
        </pc:sldMkLst>
      </pc:sldChg>
      <pc:sldChg chg="del">
        <pc:chgData name="Zara Shah" userId="c21ac19d-062b-4ec1-8924-01065dafbdab" providerId="ADAL" clId="{F19D08DC-32D6-4013-A475-D918790501D0}" dt="2024-02-21T11:12:35.438" v="1549" actId="47"/>
        <pc:sldMkLst>
          <pc:docMk/>
          <pc:sldMk cId="932313432" sldId="502"/>
        </pc:sldMkLst>
      </pc:sldChg>
      <pc:sldChg chg="del">
        <pc:chgData name="Zara Shah" userId="c21ac19d-062b-4ec1-8924-01065dafbdab" providerId="ADAL" clId="{F19D08DC-32D6-4013-A475-D918790501D0}" dt="2024-02-21T11:12:35.759" v="1551" actId="47"/>
        <pc:sldMkLst>
          <pc:docMk/>
          <pc:sldMk cId="871098809" sldId="503"/>
        </pc:sldMkLst>
      </pc:sldChg>
      <pc:sldChg chg="del">
        <pc:chgData name="Zara Shah" userId="c21ac19d-062b-4ec1-8924-01065dafbdab" providerId="ADAL" clId="{F19D08DC-32D6-4013-A475-D918790501D0}" dt="2024-02-21T11:12:36.099" v="1552" actId="47"/>
        <pc:sldMkLst>
          <pc:docMk/>
          <pc:sldMk cId="3328336911" sldId="504"/>
        </pc:sldMkLst>
      </pc:sldChg>
      <pc:sldChg chg="del">
        <pc:chgData name="Zara Shah" userId="c21ac19d-062b-4ec1-8924-01065dafbdab" providerId="ADAL" clId="{F19D08DC-32D6-4013-A475-D918790501D0}" dt="2024-02-21T11:12:36.147" v="1553" actId="47"/>
        <pc:sldMkLst>
          <pc:docMk/>
          <pc:sldMk cId="1671417947" sldId="505"/>
        </pc:sldMkLst>
      </pc:sldChg>
      <pc:sldChg chg="del">
        <pc:chgData name="Zara Shah" userId="c21ac19d-062b-4ec1-8924-01065dafbdab" providerId="ADAL" clId="{F19D08DC-32D6-4013-A475-D918790501D0}" dt="2024-02-21T11:12:36.273" v="1554" actId="47"/>
        <pc:sldMkLst>
          <pc:docMk/>
          <pc:sldMk cId="3862317314" sldId="506"/>
        </pc:sldMkLst>
      </pc:sldChg>
      <pc:sldChg chg="del">
        <pc:chgData name="Zara Shah" userId="c21ac19d-062b-4ec1-8924-01065dafbdab" providerId="ADAL" clId="{F19D08DC-32D6-4013-A475-D918790501D0}" dt="2024-02-21T11:12:36.477" v="1555" actId="47"/>
        <pc:sldMkLst>
          <pc:docMk/>
          <pc:sldMk cId="1006949489" sldId="507"/>
        </pc:sldMkLst>
      </pc:sldChg>
      <pc:sldChg chg="del">
        <pc:chgData name="Zara Shah" userId="c21ac19d-062b-4ec1-8924-01065dafbdab" providerId="ADAL" clId="{F19D08DC-32D6-4013-A475-D918790501D0}" dt="2024-02-21T11:12:36.625" v="1556" actId="47"/>
        <pc:sldMkLst>
          <pc:docMk/>
          <pc:sldMk cId="2385401191" sldId="508"/>
        </pc:sldMkLst>
      </pc:sldChg>
      <pc:sldChg chg="del">
        <pc:chgData name="Zara Shah" userId="c21ac19d-062b-4ec1-8924-01065dafbdab" providerId="ADAL" clId="{F19D08DC-32D6-4013-A475-D918790501D0}" dt="2024-02-21T11:12:36.839" v="1557" actId="47"/>
        <pc:sldMkLst>
          <pc:docMk/>
          <pc:sldMk cId="3332039242" sldId="509"/>
        </pc:sldMkLst>
      </pc:sldChg>
      <pc:sldChg chg="del">
        <pc:chgData name="Zara Shah" userId="c21ac19d-062b-4ec1-8924-01065dafbdab" providerId="ADAL" clId="{F19D08DC-32D6-4013-A475-D918790501D0}" dt="2024-02-21T11:12:37.018" v="1558" actId="47"/>
        <pc:sldMkLst>
          <pc:docMk/>
          <pc:sldMk cId="4040672320" sldId="510"/>
        </pc:sldMkLst>
      </pc:sldChg>
      <pc:sldChg chg="del">
        <pc:chgData name="Zara Shah" userId="c21ac19d-062b-4ec1-8924-01065dafbdab" providerId="ADAL" clId="{F19D08DC-32D6-4013-A475-D918790501D0}" dt="2024-02-21T11:12:37.182" v="1559" actId="47"/>
        <pc:sldMkLst>
          <pc:docMk/>
          <pc:sldMk cId="2125387807" sldId="511"/>
        </pc:sldMkLst>
      </pc:sldChg>
      <pc:sldChg chg="del">
        <pc:chgData name="Zara Shah" userId="c21ac19d-062b-4ec1-8924-01065dafbdab" providerId="ADAL" clId="{F19D08DC-32D6-4013-A475-D918790501D0}" dt="2024-02-21T11:12:37.319" v="1560" actId="47"/>
        <pc:sldMkLst>
          <pc:docMk/>
          <pc:sldMk cId="2594748259" sldId="512"/>
        </pc:sldMkLst>
      </pc:sldChg>
      <pc:sldChg chg="del">
        <pc:chgData name="Zara Shah" userId="c21ac19d-062b-4ec1-8924-01065dafbdab" providerId="ADAL" clId="{F19D08DC-32D6-4013-A475-D918790501D0}" dt="2024-02-21T11:12:37.556" v="1561" actId="47"/>
        <pc:sldMkLst>
          <pc:docMk/>
          <pc:sldMk cId="4098219167" sldId="513"/>
        </pc:sldMkLst>
      </pc:sldChg>
      <pc:sldChg chg="addSp delSp add del setBg delDesignElem">
        <pc:chgData name="Zara Shah" userId="c21ac19d-062b-4ec1-8924-01065dafbdab" providerId="ADAL" clId="{F19D08DC-32D6-4013-A475-D918790501D0}" dt="2024-02-21T10:01:56.878" v="528"/>
        <pc:sldMkLst>
          <pc:docMk/>
          <pc:sldMk cId="3037513044" sldId="514"/>
        </pc:sldMkLst>
        <pc:spChg chg="add del">
          <ac:chgData name="Zara Shah" userId="c21ac19d-062b-4ec1-8924-01065dafbdab" providerId="ADAL" clId="{F19D08DC-32D6-4013-A475-D918790501D0}" dt="2024-02-21T10:01:56.878" v="528"/>
          <ac:spMkLst>
            <pc:docMk/>
            <pc:sldMk cId="3037513044" sldId="514"/>
            <ac:spMk id="60" creationId="{5AF6B39E-263C-5F3F-D1FE-EC38B97A44C9}"/>
          </ac:spMkLst>
        </pc:spChg>
        <pc:spChg chg="add del">
          <ac:chgData name="Zara Shah" userId="c21ac19d-062b-4ec1-8924-01065dafbdab" providerId="ADAL" clId="{F19D08DC-32D6-4013-A475-D918790501D0}" dt="2024-02-21T10:01:56.878" v="528"/>
          <ac:spMkLst>
            <pc:docMk/>
            <pc:sldMk cId="3037513044" sldId="514"/>
            <ac:spMk id="62" creationId="{88C4127E-4146-0C2A-BD8F-8F5636F304DF}"/>
          </ac:spMkLst>
        </pc:spChg>
        <pc:spChg chg="add del">
          <ac:chgData name="Zara Shah" userId="c21ac19d-062b-4ec1-8924-01065dafbdab" providerId="ADAL" clId="{F19D08DC-32D6-4013-A475-D918790501D0}" dt="2024-02-21T10:01:56.878" v="528"/>
          <ac:spMkLst>
            <pc:docMk/>
            <pc:sldMk cId="3037513044" sldId="514"/>
            <ac:spMk id="64" creationId="{2C7F4576-E9EB-D789-A9E8-9E298214346A}"/>
          </ac:spMkLst>
        </pc:spChg>
        <pc:spChg chg="add del">
          <ac:chgData name="Zara Shah" userId="c21ac19d-062b-4ec1-8924-01065dafbdab" providerId="ADAL" clId="{F19D08DC-32D6-4013-A475-D918790501D0}" dt="2024-02-21T10:01:56.878" v="528"/>
          <ac:spMkLst>
            <pc:docMk/>
            <pc:sldMk cId="3037513044" sldId="514"/>
            <ac:spMk id="66" creationId="{ACF09F2B-2D41-34DF-FA08-2A26154ECBFE}"/>
          </ac:spMkLst>
        </pc:spChg>
      </pc:sldChg>
      <pc:sldChg chg="del">
        <pc:chgData name="Zara Shah" userId="c21ac19d-062b-4ec1-8924-01065dafbdab" providerId="ADAL" clId="{F19D08DC-32D6-4013-A475-D918790501D0}" dt="2024-02-21T11:12:37.866" v="1562" actId="47"/>
        <pc:sldMkLst>
          <pc:docMk/>
          <pc:sldMk cId="3897734023" sldId="514"/>
        </pc:sldMkLst>
      </pc:sldChg>
      <pc:sldChg chg="del">
        <pc:chgData name="Zara Shah" userId="c21ac19d-062b-4ec1-8924-01065dafbdab" providerId="ADAL" clId="{F19D08DC-32D6-4013-A475-D918790501D0}" dt="2024-02-21T11:12:37.990" v="1563" actId="47"/>
        <pc:sldMkLst>
          <pc:docMk/>
          <pc:sldMk cId="1832707737" sldId="515"/>
        </pc:sldMkLst>
      </pc:sldChg>
      <pc:sldChg chg="addSp delSp add del setBg delDesignElem">
        <pc:chgData name="Zara Shah" userId="c21ac19d-062b-4ec1-8924-01065dafbdab" providerId="ADAL" clId="{F19D08DC-32D6-4013-A475-D918790501D0}" dt="2024-02-21T10:01:56.878" v="528"/>
        <pc:sldMkLst>
          <pc:docMk/>
          <pc:sldMk cId="3193362655" sldId="515"/>
        </pc:sldMkLst>
        <pc:spChg chg="add del">
          <ac:chgData name="Zara Shah" userId="c21ac19d-062b-4ec1-8924-01065dafbdab" providerId="ADAL" clId="{F19D08DC-32D6-4013-A475-D918790501D0}" dt="2024-02-21T10:01:56.878" v="528"/>
          <ac:spMkLst>
            <pc:docMk/>
            <pc:sldMk cId="3193362655" sldId="515"/>
            <ac:spMk id="60" creationId="{DC889E65-BB28-A1AE-C46C-664ACD9BB378}"/>
          </ac:spMkLst>
        </pc:spChg>
        <pc:spChg chg="add del">
          <ac:chgData name="Zara Shah" userId="c21ac19d-062b-4ec1-8924-01065dafbdab" providerId="ADAL" clId="{F19D08DC-32D6-4013-A475-D918790501D0}" dt="2024-02-21T10:01:56.878" v="528"/>
          <ac:spMkLst>
            <pc:docMk/>
            <pc:sldMk cId="3193362655" sldId="515"/>
            <ac:spMk id="62" creationId="{48A31C5A-8EFE-78C5-87D9-449B3F8F52EE}"/>
          </ac:spMkLst>
        </pc:spChg>
        <pc:spChg chg="add del">
          <ac:chgData name="Zara Shah" userId="c21ac19d-062b-4ec1-8924-01065dafbdab" providerId="ADAL" clId="{F19D08DC-32D6-4013-A475-D918790501D0}" dt="2024-02-21T10:01:56.878" v="528"/>
          <ac:spMkLst>
            <pc:docMk/>
            <pc:sldMk cId="3193362655" sldId="515"/>
            <ac:spMk id="64" creationId="{5EC79584-D292-78CD-511B-67951AB36F8C}"/>
          </ac:spMkLst>
        </pc:spChg>
        <pc:spChg chg="add del">
          <ac:chgData name="Zara Shah" userId="c21ac19d-062b-4ec1-8924-01065dafbdab" providerId="ADAL" clId="{F19D08DC-32D6-4013-A475-D918790501D0}" dt="2024-02-21T10:01:56.878" v="528"/>
          <ac:spMkLst>
            <pc:docMk/>
            <pc:sldMk cId="3193362655" sldId="515"/>
            <ac:spMk id="66" creationId="{8D124A0A-44C1-7E7F-80FC-2EE94D7EA984}"/>
          </ac:spMkLst>
        </pc:spChg>
      </pc:sldChg>
      <pc:sldChg chg="del">
        <pc:chgData name="Zara Shah" userId="c21ac19d-062b-4ec1-8924-01065dafbdab" providerId="ADAL" clId="{F19D08DC-32D6-4013-A475-D918790501D0}" dt="2024-02-21T11:12:38.198" v="1564" actId="47"/>
        <pc:sldMkLst>
          <pc:docMk/>
          <pc:sldMk cId="95363299" sldId="516"/>
        </pc:sldMkLst>
      </pc:sldChg>
      <pc:sldChg chg="add del setBg">
        <pc:chgData name="Zara Shah" userId="c21ac19d-062b-4ec1-8924-01065dafbdab" providerId="ADAL" clId="{F19D08DC-32D6-4013-A475-D918790501D0}" dt="2024-02-21T10:01:56.878" v="528"/>
        <pc:sldMkLst>
          <pc:docMk/>
          <pc:sldMk cId="2028467567" sldId="516"/>
        </pc:sldMkLst>
      </pc:sldChg>
      <pc:sldChg chg="add del">
        <pc:chgData name="Zara Shah" userId="c21ac19d-062b-4ec1-8924-01065dafbdab" providerId="ADAL" clId="{F19D08DC-32D6-4013-A475-D918790501D0}" dt="2024-02-21T10:01:56.878" v="528"/>
        <pc:sldMkLst>
          <pc:docMk/>
          <pc:sldMk cId="2965406859" sldId="517"/>
        </pc:sldMkLst>
      </pc:sldChg>
      <pc:sldChg chg="del">
        <pc:chgData name="Zara Shah" userId="c21ac19d-062b-4ec1-8924-01065dafbdab" providerId="ADAL" clId="{F19D08DC-32D6-4013-A475-D918790501D0}" dt="2024-02-21T11:12:38.265" v="1565" actId="47"/>
        <pc:sldMkLst>
          <pc:docMk/>
          <pc:sldMk cId="3110136425" sldId="517"/>
        </pc:sldMkLst>
      </pc:sldChg>
      <pc:sldChg chg="del">
        <pc:chgData name="Zara Shah" userId="c21ac19d-062b-4ec1-8924-01065dafbdab" providerId="ADAL" clId="{F19D08DC-32D6-4013-A475-D918790501D0}" dt="2024-02-21T11:12:38.628" v="1566" actId="47"/>
        <pc:sldMkLst>
          <pc:docMk/>
          <pc:sldMk cId="1802788869" sldId="518"/>
        </pc:sldMkLst>
      </pc:sldChg>
      <pc:sldChg chg="add del setBg">
        <pc:chgData name="Zara Shah" userId="c21ac19d-062b-4ec1-8924-01065dafbdab" providerId="ADAL" clId="{F19D08DC-32D6-4013-A475-D918790501D0}" dt="2024-02-21T10:01:56.878" v="528"/>
        <pc:sldMkLst>
          <pc:docMk/>
          <pc:sldMk cId="2975136619" sldId="518"/>
        </pc:sldMkLst>
      </pc:sldChg>
      <pc:sldChg chg="add del setBg">
        <pc:chgData name="Zara Shah" userId="c21ac19d-062b-4ec1-8924-01065dafbdab" providerId="ADAL" clId="{F19D08DC-32D6-4013-A475-D918790501D0}" dt="2024-02-21T10:01:56.878" v="528"/>
        <pc:sldMkLst>
          <pc:docMk/>
          <pc:sldMk cId="569107490" sldId="519"/>
        </pc:sldMkLst>
      </pc:sldChg>
      <pc:sldChg chg="del">
        <pc:chgData name="Zara Shah" userId="c21ac19d-062b-4ec1-8924-01065dafbdab" providerId="ADAL" clId="{F19D08DC-32D6-4013-A475-D918790501D0}" dt="2024-02-21T11:12:38.681" v="1567" actId="47"/>
        <pc:sldMkLst>
          <pc:docMk/>
          <pc:sldMk cId="3300124651" sldId="519"/>
        </pc:sldMkLst>
      </pc:sldChg>
      <pc:sldChg chg="del">
        <pc:chgData name="Zara Shah" userId="c21ac19d-062b-4ec1-8924-01065dafbdab" providerId="ADAL" clId="{F19D08DC-32D6-4013-A475-D918790501D0}" dt="2024-02-21T11:12:38.775" v="1568" actId="47"/>
        <pc:sldMkLst>
          <pc:docMk/>
          <pc:sldMk cId="874398174" sldId="520"/>
        </pc:sldMkLst>
      </pc:sldChg>
      <pc:sldChg chg="add del setBg">
        <pc:chgData name="Zara Shah" userId="c21ac19d-062b-4ec1-8924-01065dafbdab" providerId="ADAL" clId="{F19D08DC-32D6-4013-A475-D918790501D0}" dt="2024-02-21T10:01:56.878" v="528"/>
        <pc:sldMkLst>
          <pc:docMk/>
          <pc:sldMk cId="1801366863" sldId="520"/>
        </pc:sldMkLst>
      </pc:sldChg>
      <pc:sldChg chg="add del setBg">
        <pc:chgData name="Zara Shah" userId="c21ac19d-062b-4ec1-8924-01065dafbdab" providerId="ADAL" clId="{F19D08DC-32D6-4013-A475-D918790501D0}" dt="2024-02-21T10:01:56.878" v="528"/>
        <pc:sldMkLst>
          <pc:docMk/>
          <pc:sldMk cId="883826904" sldId="521"/>
        </pc:sldMkLst>
      </pc:sldChg>
      <pc:sldChg chg="del">
        <pc:chgData name="Zara Shah" userId="c21ac19d-062b-4ec1-8924-01065dafbdab" providerId="ADAL" clId="{F19D08DC-32D6-4013-A475-D918790501D0}" dt="2024-02-21T11:12:38.958" v="1569" actId="47"/>
        <pc:sldMkLst>
          <pc:docMk/>
          <pc:sldMk cId="3337423910" sldId="521"/>
        </pc:sldMkLst>
      </pc:sldChg>
      <pc:sldChg chg="add del setBg">
        <pc:chgData name="Zara Shah" userId="c21ac19d-062b-4ec1-8924-01065dafbdab" providerId="ADAL" clId="{F19D08DC-32D6-4013-A475-D918790501D0}" dt="2024-02-21T10:01:56.878" v="528"/>
        <pc:sldMkLst>
          <pc:docMk/>
          <pc:sldMk cId="1041120961" sldId="522"/>
        </pc:sldMkLst>
      </pc:sldChg>
      <pc:sldChg chg="del">
        <pc:chgData name="Zara Shah" userId="c21ac19d-062b-4ec1-8924-01065dafbdab" providerId="ADAL" clId="{F19D08DC-32D6-4013-A475-D918790501D0}" dt="2024-02-21T11:12:39.189" v="1570" actId="47"/>
        <pc:sldMkLst>
          <pc:docMk/>
          <pc:sldMk cId="3532680059" sldId="522"/>
        </pc:sldMkLst>
      </pc:sldChg>
      <pc:sldChg chg="del">
        <pc:chgData name="Zara Shah" userId="c21ac19d-062b-4ec1-8924-01065dafbdab" providerId="ADAL" clId="{F19D08DC-32D6-4013-A475-D918790501D0}" dt="2024-02-21T11:12:39.444" v="1571" actId="47"/>
        <pc:sldMkLst>
          <pc:docMk/>
          <pc:sldMk cId="1297590146" sldId="523"/>
        </pc:sldMkLst>
      </pc:sldChg>
      <pc:sldChg chg="add del setBg">
        <pc:chgData name="Zara Shah" userId="c21ac19d-062b-4ec1-8924-01065dafbdab" providerId="ADAL" clId="{F19D08DC-32D6-4013-A475-D918790501D0}" dt="2024-02-21T10:01:56.878" v="528"/>
        <pc:sldMkLst>
          <pc:docMk/>
          <pc:sldMk cId="2672471014" sldId="523"/>
        </pc:sldMkLst>
      </pc:sldChg>
      <pc:sldChg chg="addSp delSp add del setBg delDesignElem">
        <pc:chgData name="Zara Shah" userId="c21ac19d-062b-4ec1-8924-01065dafbdab" providerId="ADAL" clId="{F19D08DC-32D6-4013-A475-D918790501D0}" dt="2024-02-21T10:01:56.878" v="528"/>
        <pc:sldMkLst>
          <pc:docMk/>
          <pc:sldMk cId="814535794" sldId="524"/>
        </pc:sldMkLst>
        <pc:spChg chg="add del">
          <ac:chgData name="Zara Shah" userId="c21ac19d-062b-4ec1-8924-01065dafbdab" providerId="ADAL" clId="{F19D08DC-32D6-4013-A475-D918790501D0}" dt="2024-02-21T10:01:56.878" v="528"/>
          <ac:spMkLst>
            <pc:docMk/>
            <pc:sldMk cId="814535794" sldId="524"/>
            <ac:spMk id="60" creationId="{FA4DCC84-15DF-F8D7-AE66-635DAF24BD5A}"/>
          </ac:spMkLst>
        </pc:spChg>
        <pc:spChg chg="add del">
          <ac:chgData name="Zara Shah" userId="c21ac19d-062b-4ec1-8924-01065dafbdab" providerId="ADAL" clId="{F19D08DC-32D6-4013-A475-D918790501D0}" dt="2024-02-21T10:01:56.878" v="528"/>
          <ac:spMkLst>
            <pc:docMk/>
            <pc:sldMk cId="814535794" sldId="524"/>
            <ac:spMk id="62" creationId="{4BE8831B-6C7D-D963-75F8-2DCE73194004}"/>
          </ac:spMkLst>
        </pc:spChg>
        <pc:spChg chg="add del">
          <ac:chgData name="Zara Shah" userId="c21ac19d-062b-4ec1-8924-01065dafbdab" providerId="ADAL" clId="{F19D08DC-32D6-4013-A475-D918790501D0}" dt="2024-02-21T10:01:56.878" v="528"/>
          <ac:spMkLst>
            <pc:docMk/>
            <pc:sldMk cId="814535794" sldId="524"/>
            <ac:spMk id="64" creationId="{06AB9074-8453-CCC5-61B3-246620C9CCA0}"/>
          </ac:spMkLst>
        </pc:spChg>
        <pc:spChg chg="add del">
          <ac:chgData name="Zara Shah" userId="c21ac19d-062b-4ec1-8924-01065dafbdab" providerId="ADAL" clId="{F19D08DC-32D6-4013-A475-D918790501D0}" dt="2024-02-21T10:01:56.878" v="528"/>
          <ac:spMkLst>
            <pc:docMk/>
            <pc:sldMk cId="814535794" sldId="524"/>
            <ac:spMk id="66" creationId="{294B7EED-4BAA-617B-819B-FD1523A1C893}"/>
          </ac:spMkLst>
        </pc:spChg>
      </pc:sldChg>
      <pc:sldChg chg="del">
        <pc:chgData name="Zara Shah" userId="c21ac19d-062b-4ec1-8924-01065dafbdab" providerId="ADAL" clId="{F19D08DC-32D6-4013-A475-D918790501D0}" dt="2024-02-21T11:12:39.531" v="1572" actId="47"/>
        <pc:sldMkLst>
          <pc:docMk/>
          <pc:sldMk cId="2535519755" sldId="524"/>
        </pc:sldMkLst>
      </pc:sldChg>
      <pc:sldChg chg="addSp modSp add del mod">
        <pc:chgData name="Zara Shah" userId="c21ac19d-062b-4ec1-8924-01065dafbdab" providerId="ADAL" clId="{F19D08DC-32D6-4013-A475-D918790501D0}" dt="2024-02-21T10:36:54.981" v="1131" actId="47"/>
        <pc:sldMkLst>
          <pc:docMk/>
          <pc:sldMk cId="2841886746" sldId="525"/>
        </pc:sldMkLst>
        <pc:spChg chg="add mod">
          <ac:chgData name="Zara Shah" userId="c21ac19d-062b-4ec1-8924-01065dafbdab" providerId="ADAL" clId="{F19D08DC-32D6-4013-A475-D918790501D0}" dt="2024-02-21T10:36:52.699" v="1130" actId="14100"/>
          <ac:spMkLst>
            <pc:docMk/>
            <pc:sldMk cId="2841886746" sldId="525"/>
            <ac:spMk id="3" creationId="{2622438F-6C3C-4759-09A3-9B29428A1690}"/>
          </ac:spMkLst>
        </pc:spChg>
        <pc:spChg chg="mod">
          <ac:chgData name="Zara Shah" userId="c21ac19d-062b-4ec1-8924-01065dafbdab" providerId="ADAL" clId="{F19D08DC-32D6-4013-A475-D918790501D0}" dt="2024-02-21T10:36:06.798" v="1118" actId="20577"/>
          <ac:spMkLst>
            <pc:docMk/>
            <pc:sldMk cId="2841886746" sldId="525"/>
            <ac:spMk id="14" creationId="{B12C24C7-5F0A-964C-73E2-AEC8789B22B1}"/>
          </ac:spMkLst>
        </pc:spChg>
      </pc:sldChg>
      <pc:sldChg chg="addSp delSp modSp add mod setBg modClrScheme chgLayout modNotesTx">
        <pc:chgData name="Zara Shah" userId="c21ac19d-062b-4ec1-8924-01065dafbdab" providerId="ADAL" clId="{F19D08DC-32D6-4013-A475-D918790501D0}" dt="2024-02-21T20:28:52.287" v="9014" actId="2711"/>
        <pc:sldMkLst>
          <pc:docMk/>
          <pc:sldMk cId="2342993429" sldId="526"/>
        </pc:sldMkLst>
        <pc:spChg chg="add mod">
          <ac:chgData name="Zara Shah" userId="c21ac19d-062b-4ec1-8924-01065dafbdab" providerId="ADAL" clId="{F19D08DC-32D6-4013-A475-D918790501D0}" dt="2024-02-21T11:32:58.843" v="1856"/>
          <ac:spMkLst>
            <pc:docMk/>
            <pc:sldMk cId="2342993429" sldId="526"/>
            <ac:spMk id="2" creationId="{BB2FA443-1C69-02C2-C2AA-1D3A77C7D9B6}"/>
          </ac:spMkLst>
        </pc:spChg>
        <pc:spChg chg="add mod">
          <ac:chgData name="Zara Shah" userId="c21ac19d-062b-4ec1-8924-01065dafbdab" providerId="ADAL" clId="{F19D08DC-32D6-4013-A475-D918790501D0}" dt="2024-02-21T20:28:52.287" v="9014" actId="2711"/>
          <ac:spMkLst>
            <pc:docMk/>
            <pc:sldMk cId="2342993429" sldId="526"/>
            <ac:spMk id="4" creationId="{115C9245-523A-BE5A-8FEB-549DD4AD2948}"/>
          </ac:spMkLst>
        </pc:spChg>
        <pc:spChg chg="mod">
          <ac:chgData name="Zara Shah" userId="c21ac19d-062b-4ec1-8924-01065dafbdab" providerId="ADAL" clId="{F19D08DC-32D6-4013-A475-D918790501D0}" dt="2024-02-21T11:33:13.381" v="1859" actId="26606"/>
          <ac:spMkLst>
            <pc:docMk/>
            <pc:sldMk cId="2342993429" sldId="526"/>
            <ac:spMk id="5" creationId="{615BC4BE-14C9-3094-F54D-F22E472C3037}"/>
          </ac:spMkLst>
        </pc:spChg>
        <pc:spChg chg="mod">
          <ac:chgData name="Zara Shah" userId="c21ac19d-062b-4ec1-8924-01065dafbdab" providerId="ADAL" clId="{F19D08DC-32D6-4013-A475-D918790501D0}" dt="2024-02-21T11:33:13.381" v="1859" actId="26606"/>
          <ac:spMkLst>
            <pc:docMk/>
            <pc:sldMk cId="2342993429" sldId="526"/>
            <ac:spMk id="14" creationId="{2AE8E90E-C089-4E1E-7134-B65A19078CE3}"/>
          </ac:spMkLst>
        </pc:spChg>
        <pc:spChg chg="add del">
          <ac:chgData name="Zara Shah" userId="c21ac19d-062b-4ec1-8924-01065dafbdab" providerId="ADAL" clId="{F19D08DC-32D6-4013-A475-D918790501D0}" dt="2024-02-21T11:33:13.381" v="1859" actId="26606"/>
          <ac:spMkLst>
            <pc:docMk/>
            <pc:sldMk cId="2342993429" sldId="526"/>
            <ac:spMk id="19" creationId="{9B0F7D69-D93C-4C38-A23D-76E000D691CD}"/>
          </ac:spMkLst>
        </pc:spChg>
        <pc:spChg chg="add del">
          <ac:chgData name="Zara Shah" userId="c21ac19d-062b-4ec1-8924-01065dafbdab" providerId="ADAL" clId="{F19D08DC-32D6-4013-A475-D918790501D0}" dt="2024-02-21T11:33:13.381" v="1859" actId="26606"/>
          <ac:spMkLst>
            <pc:docMk/>
            <pc:sldMk cId="2342993429" sldId="526"/>
            <ac:spMk id="21" creationId="{8CD419D4-EA9D-42D9-BF62-B07F0B7B672B}"/>
          </ac:spMkLst>
        </pc:spChg>
        <pc:spChg chg="add del">
          <ac:chgData name="Zara Shah" userId="c21ac19d-062b-4ec1-8924-01065dafbdab" providerId="ADAL" clId="{F19D08DC-32D6-4013-A475-D918790501D0}" dt="2024-02-21T11:33:13.381" v="1859" actId="26606"/>
          <ac:spMkLst>
            <pc:docMk/>
            <pc:sldMk cId="2342993429" sldId="526"/>
            <ac:spMk id="23" creationId="{1C6FEC9B-9608-4181-A9E5-A1B80E72021C}"/>
          </ac:spMkLst>
        </pc:spChg>
        <pc:spChg chg="add del">
          <ac:chgData name="Zara Shah" userId="c21ac19d-062b-4ec1-8924-01065dafbdab" providerId="ADAL" clId="{F19D08DC-32D6-4013-A475-D918790501D0}" dt="2024-02-21T11:33:13.381" v="1859" actId="26606"/>
          <ac:spMkLst>
            <pc:docMk/>
            <pc:sldMk cId="2342993429" sldId="526"/>
            <ac:spMk id="25" creationId="{AB1564ED-F26F-451D-97D6-A6EC3E83FD55}"/>
          </ac:spMkLst>
        </pc:spChg>
        <pc:spChg chg="add del">
          <ac:chgData name="Zara Shah" userId="c21ac19d-062b-4ec1-8924-01065dafbdab" providerId="ADAL" clId="{F19D08DC-32D6-4013-A475-D918790501D0}" dt="2024-02-21T11:33:13.381" v="1859" actId="26606"/>
          <ac:spMkLst>
            <pc:docMk/>
            <pc:sldMk cId="2342993429" sldId="526"/>
            <ac:spMk id="27" creationId="{0CA184B6-3482-4F43-87F0-BC765DCFD8A8}"/>
          </ac:spMkLst>
        </pc:spChg>
        <pc:spChg chg="add del">
          <ac:chgData name="Zara Shah" userId="c21ac19d-062b-4ec1-8924-01065dafbdab" providerId="ADAL" clId="{F19D08DC-32D6-4013-A475-D918790501D0}" dt="2024-02-21T11:33:13.381" v="1859" actId="26606"/>
          <ac:spMkLst>
            <pc:docMk/>
            <pc:sldMk cId="2342993429" sldId="526"/>
            <ac:spMk id="29" creationId="{6C869923-8380-4244-9548-802C330638A0}"/>
          </ac:spMkLst>
        </pc:spChg>
        <pc:spChg chg="add del">
          <ac:chgData name="Zara Shah" userId="c21ac19d-062b-4ec1-8924-01065dafbdab" providerId="ADAL" clId="{F19D08DC-32D6-4013-A475-D918790501D0}" dt="2024-02-21T11:33:13.381" v="1859" actId="26606"/>
          <ac:spMkLst>
            <pc:docMk/>
            <pc:sldMk cId="2342993429" sldId="526"/>
            <ac:spMk id="31" creationId="{C06255F2-BC67-4DDE-B34E-AC4BA21838CC}"/>
          </ac:spMkLst>
        </pc:spChg>
        <pc:spChg chg="add del">
          <ac:chgData name="Zara Shah" userId="c21ac19d-062b-4ec1-8924-01065dafbdab" providerId="ADAL" clId="{F19D08DC-32D6-4013-A475-D918790501D0}" dt="2024-02-21T11:33:13.381" v="1859" actId="26606"/>
          <ac:spMkLst>
            <pc:docMk/>
            <pc:sldMk cId="2342993429" sldId="526"/>
            <ac:spMk id="33" creationId="{55169443-FCCD-4C0A-8C69-18CD3FA0968D}"/>
          </ac:spMkLst>
        </pc:spChg>
        <pc:spChg chg="add del">
          <ac:chgData name="Zara Shah" userId="c21ac19d-062b-4ec1-8924-01065dafbdab" providerId="ADAL" clId="{F19D08DC-32D6-4013-A475-D918790501D0}" dt="2024-02-21T11:33:13.381" v="1859" actId="26606"/>
          <ac:spMkLst>
            <pc:docMk/>
            <pc:sldMk cId="2342993429" sldId="526"/>
            <ac:spMk id="35" creationId="{E217F32C-75AA-4B97-ADFB-5E2C3C7ECBCF}"/>
          </ac:spMkLst>
        </pc:spChg>
        <pc:spChg chg="add del">
          <ac:chgData name="Zara Shah" userId="c21ac19d-062b-4ec1-8924-01065dafbdab" providerId="ADAL" clId="{F19D08DC-32D6-4013-A475-D918790501D0}" dt="2024-02-21T11:33:13.381" v="1859" actId="26606"/>
          <ac:spMkLst>
            <pc:docMk/>
            <pc:sldMk cId="2342993429" sldId="526"/>
            <ac:spMk id="37" creationId="{4D76AAEA-AF3A-4616-9F99-E9AA131A51F5}"/>
          </ac:spMkLst>
        </pc:spChg>
        <pc:picChg chg="add del mod ord">
          <ac:chgData name="Zara Shah" userId="c21ac19d-062b-4ec1-8924-01065dafbdab" providerId="ADAL" clId="{F19D08DC-32D6-4013-A475-D918790501D0}" dt="2024-02-21T11:33:24.638" v="1861" actId="478"/>
          <ac:picMkLst>
            <pc:docMk/>
            <pc:sldMk cId="2342993429" sldId="526"/>
            <ac:picMk id="3" creationId="{E68EFE33-7952-052D-F559-FE5EDA7B0A22}"/>
          </ac:picMkLst>
        </pc:picChg>
      </pc:sldChg>
      <pc:sldChg chg="addSp delSp modSp new mod setBg">
        <pc:chgData name="Zara Shah" userId="c21ac19d-062b-4ec1-8924-01065dafbdab" providerId="ADAL" clId="{F19D08DC-32D6-4013-A475-D918790501D0}" dt="2024-02-21T20:29:32.397" v="9020"/>
        <pc:sldMkLst>
          <pc:docMk/>
          <pc:sldMk cId="2044130863" sldId="527"/>
        </pc:sldMkLst>
        <pc:spChg chg="add del mod">
          <ac:chgData name="Zara Shah" userId="c21ac19d-062b-4ec1-8924-01065dafbdab" providerId="ADAL" clId="{F19D08DC-32D6-4013-A475-D918790501D0}" dt="2024-02-21T10:41:54.439" v="1219"/>
          <ac:spMkLst>
            <pc:docMk/>
            <pc:sldMk cId="2044130863" sldId="527"/>
            <ac:spMk id="3" creationId="{1F562C32-84AC-BEA2-CB6C-FB6C21CF71EF}"/>
          </ac:spMkLst>
        </pc:spChg>
        <pc:spChg chg="add mod">
          <ac:chgData name="Zara Shah" userId="c21ac19d-062b-4ec1-8924-01065dafbdab" providerId="ADAL" clId="{F19D08DC-32D6-4013-A475-D918790501D0}" dt="2024-02-21T10:56:21.884" v="1438" actId="1076"/>
          <ac:spMkLst>
            <pc:docMk/>
            <pc:sldMk cId="2044130863" sldId="527"/>
            <ac:spMk id="5" creationId="{F1A9EF51-C0F7-640D-1BFC-35AFD7F96AC1}"/>
          </ac:spMkLst>
        </pc:spChg>
        <pc:spChg chg="add mod">
          <ac:chgData name="Zara Shah" userId="c21ac19d-062b-4ec1-8924-01065dafbdab" providerId="ADAL" clId="{F19D08DC-32D6-4013-A475-D918790501D0}" dt="2024-02-21T12:07:19.212" v="2472" actId="20577"/>
          <ac:spMkLst>
            <pc:docMk/>
            <pc:sldMk cId="2044130863" sldId="527"/>
            <ac:spMk id="6" creationId="{C5EC8632-7E7F-9E21-D3C3-27E958FE4546}"/>
          </ac:spMkLst>
        </pc:spChg>
        <pc:graphicFrameChg chg="add mod">
          <ac:chgData name="Zara Shah" userId="c21ac19d-062b-4ec1-8924-01065dafbdab" providerId="ADAL" clId="{F19D08DC-32D6-4013-A475-D918790501D0}" dt="2024-02-21T10:40:27.197" v="1197" actId="1076"/>
          <ac:graphicFrameMkLst>
            <pc:docMk/>
            <pc:sldMk cId="2044130863" sldId="527"/>
            <ac:graphicFrameMk id="4" creationId="{9FA96727-D31A-F159-7EC5-97D12B71D58E}"/>
          </ac:graphicFrameMkLst>
        </pc:graphicFrameChg>
      </pc:sldChg>
      <pc:sldChg chg="addSp delSp modSp add mod">
        <pc:chgData name="Zara Shah" userId="c21ac19d-062b-4ec1-8924-01065dafbdab" providerId="ADAL" clId="{F19D08DC-32D6-4013-A475-D918790501D0}" dt="2024-02-21T12:13:54.661" v="2529" actId="403"/>
        <pc:sldMkLst>
          <pc:docMk/>
          <pc:sldMk cId="2947331211" sldId="528"/>
        </pc:sldMkLst>
        <pc:spChg chg="add mod">
          <ac:chgData name="Zara Shah" userId="c21ac19d-062b-4ec1-8924-01065dafbdab" providerId="ADAL" clId="{F19D08DC-32D6-4013-A475-D918790501D0}" dt="2024-02-21T12:13:54.661" v="2529" actId="403"/>
          <ac:spMkLst>
            <pc:docMk/>
            <pc:sldMk cId="2947331211" sldId="528"/>
            <ac:spMk id="2" creationId="{62658147-42E7-F263-02F1-F7CC20303233}"/>
          </ac:spMkLst>
        </pc:spChg>
        <pc:spChg chg="add mod">
          <ac:chgData name="Zara Shah" userId="c21ac19d-062b-4ec1-8924-01065dafbdab" providerId="ADAL" clId="{F19D08DC-32D6-4013-A475-D918790501D0}" dt="2024-02-21T10:47:32.806" v="1350" actId="404"/>
          <ac:spMkLst>
            <pc:docMk/>
            <pc:sldMk cId="2947331211" sldId="528"/>
            <ac:spMk id="3" creationId="{DCF212C5-CFCE-069D-DDD2-342F64A0F542}"/>
          </ac:spMkLst>
        </pc:spChg>
        <pc:spChg chg="mod">
          <ac:chgData name="Zara Shah" userId="c21ac19d-062b-4ec1-8924-01065dafbdab" providerId="ADAL" clId="{F19D08DC-32D6-4013-A475-D918790501D0}" dt="2024-02-21T10:43:24.274" v="1261" actId="20577"/>
          <ac:spMkLst>
            <pc:docMk/>
            <pc:sldMk cId="2947331211" sldId="528"/>
            <ac:spMk id="5" creationId="{3C19E2F7-22A3-229A-2808-1D39116D1A9F}"/>
          </ac:spMkLst>
        </pc:spChg>
        <pc:spChg chg="mod">
          <ac:chgData name="Zara Shah" userId="c21ac19d-062b-4ec1-8924-01065dafbdab" providerId="ADAL" clId="{F19D08DC-32D6-4013-A475-D918790501D0}" dt="2024-02-21T10:43:27.919" v="1263" actId="20577"/>
          <ac:spMkLst>
            <pc:docMk/>
            <pc:sldMk cId="2947331211" sldId="528"/>
            <ac:spMk id="6" creationId="{108BCBCF-CBAC-B9A6-5769-0003782F9DA6}"/>
          </ac:spMkLst>
        </pc:spChg>
        <pc:spChg chg="add">
          <ac:chgData name="Zara Shah" userId="c21ac19d-062b-4ec1-8924-01065dafbdab" providerId="ADAL" clId="{F19D08DC-32D6-4013-A475-D918790501D0}" dt="2024-02-21T10:44:57.009" v="1279"/>
          <ac:spMkLst>
            <pc:docMk/>
            <pc:sldMk cId="2947331211" sldId="528"/>
            <ac:spMk id="7" creationId="{D6D7E2E8-0EED-BFDF-7871-573BB0A09510}"/>
          </ac:spMkLst>
        </pc:spChg>
        <pc:spChg chg="add mod">
          <ac:chgData name="Zara Shah" userId="c21ac19d-062b-4ec1-8924-01065dafbdab" providerId="ADAL" clId="{F19D08DC-32D6-4013-A475-D918790501D0}" dt="2024-02-21T10:45:16.005" v="1282" actId="1076"/>
          <ac:spMkLst>
            <pc:docMk/>
            <pc:sldMk cId="2947331211" sldId="528"/>
            <ac:spMk id="8" creationId="{38477039-4903-8839-9AD2-8594F54875FC}"/>
          </ac:spMkLst>
        </pc:spChg>
        <pc:spChg chg="add">
          <ac:chgData name="Zara Shah" userId="c21ac19d-062b-4ec1-8924-01065dafbdab" providerId="ADAL" clId="{F19D08DC-32D6-4013-A475-D918790501D0}" dt="2024-02-21T10:45:19.082" v="1283"/>
          <ac:spMkLst>
            <pc:docMk/>
            <pc:sldMk cId="2947331211" sldId="528"/>
            <ac:spMk id="9" creationId="{68AF74A1-DF67-D0F8-615B-A4EB82B64445}"/>
          </ac:spMkLst>
        </pc:spChg>
        <pc:spChg chg="add">
          <ac:chgData name="Zara Shah" userId="c21ac19d-062b-4ec1-8924-01065dafbdab" providerId="ADAL" clId="{F19D08DC-32D6-4013-A475-D918790501D0}" dt="2024-02-21T10:45:26.539" v="1286"/>
          <ac:spMkLst>
            <pc:docMk/>
            <pc:sldMk cId="2947331211" sldId="528"/>
            <ac:spMk id="10" creationId="{FF5D761F-1E3D-6B86-2C28-15E229C68D81}"/>
          </ac:spMkLst>
        </pc:spChg>
        <pc:spChg chg="add">
          <ac:chgData name="Zara Shah" userId="c21ac19d-062b-4ec1-8924-01065dafbdab" providerId="ADAL" clId="{F19D08DC-32D6-4013-A475-D918790501D0}" dt="2024-02-21T10:45:57.396" v="1332"/>
          <ac:spMkLst>
            <pc:docMk/>
            <pc:sldMk cId="2947331211" sldId="528"/>
            <ac:spMk id="11" creationId="{5DD7D622-D865-5C45-20AD-6184440A038A}"/>
          </ac:spMkLst>
        </pc:spChg>
        <pc:spChg chg="add">
          <ac:chgData name="Zara Shah" userId="c21ac19d-062b-4ec1-8924-01065dafbdab" providerId="ADAL" clId="{F19D08DC-32D6-4013-A475-D918790501D0}" dt="2024-02-21T10:46:37.083" v="1339"/>
          <ac:spMkLst>
            <pc:docMk/>
            <pc:sldMk cId="2947331211" sldId="528"/>
            <ac:spMk id="12" creationId="{4A73A21D-D5F8-C0F1-1F75-0F50421735B2}"/>
          </ac:spMkLst>
        </pc:spChg>
        <pc:spChg chg="add">
          <ac:chgData name="Zara Shah" userId="c21ac19d-062b-4ec1-8924-01065dafbdab" providerId="ADAL" clId="{F19D08DC-32D6-4013-A475-D918790501D0}" dt="2024-02-21T10:46:44.114" v="1340"/>
          <ac:spMkLst>
            <pc:docMk/>
            <pc:sldMk cId="2947331211" sldId="528"/>
            <ac:spMk id="13" creationId="{0443F938-30BD-A989-D749-08CBB579F168}"/>
          </ac:spMkLst>
        </pc:spChg>
        <pc:graphicFrameChg chg="del">
          <ac:chgData name="Zara Shah" userId="c21ac19d-062b-4ec1-8924-01065dafbdab" providerId="ADAL" clId="{F19D08DC-32D6-4013-A475-D918790501D0}" dt="2024-02-21T10:43:45.627" v="1264" actId="478"/>
          <ac:graphicFrameMkLst>
            <pc:docMk/>
            <pc:sldMk cId="2947331211" sldId="528"/>
            <ac:graphicFrameMk id="4" creationId="{1CDA2C7C-DB4C-03A1-9DCB-1B75DEE2432F}"/>
          </ac:graphicFrameMkLst>
        </pc:graphicFrameChg>
        <pc:picChg chg="add">
          <ac:chgData name="Zara Shah" userId="c21ac19d-062b-4ec1-8924-01065dafbdab" providerId="ADAL" clId="{F19D08DC-32D6-4013-A475-D918790501D0}" dt="2024-02-21T10:44:57.009" v="1279"/>
          <ac:picMkLst>
            <pc:docMk/>
            <pc:sldMk cId="2947331211" sldId="528"/>
            <ac:picMk id="3074" creationId="{A7FDA313-881F-0EA2-64F4-A79F663E2CF7}"/>
          </ac:picMkLst>
        </pc:picChg>
        <pc:picChg chg="add">
          <ac:chgData name="Zara Shah" userId="c21ac19d-062b-4ec1-8924-01065dafbdab" providerId="ADAL" clId="{F19D08DC-32D6-4013-A475-D918790501D0}" dt="2024-02-21T10:44:57.009" v="1279"/>
          <ac:picMkLst>
            <pc:docMk/>
            <pc:sldMk cId="2947331211" sldId="528"/>
            <ac:picMk id="3075" creationId="{04809C04-29FC-5703-02A4-8BF8A282F59D}"/>
          </ac:picMkLst>
        </pc:picChg>
        <pc:picChg chg="add">
          <ac:chgData name="Zara Shah" userId="c21ac19d-062b-4ec1-8924-01065dafbdab" providerId="ADAL" clId="{F19D08DC-32D6-4013-A475-D918790501D0}" dt="2024-02-21T10:44:57.009" v="1279"/>
          <ac:picMkLst>
            <pc:docMk/>
            <pc:sldMk cId="2947331211" sldId="528"/>
            <ac:picMk id="3076" creationId="{AA218E4C-6927-F453-2ABB-5A5F72D2ED41}"/>
          </ac:picMkLst>
        </pc:picChg>
        <pc:picChg chg="add">
          <ac:chgData name="Zara Shah" userId="c21ac19d-062b-4ec1-8924-01065dafbdab" providerId="ADAL" clId="{F19D08DC-32D6-4013-A475-D918790501D0}" dt="2024-02-21T10:44:57.009" v="1279"/>
          <ac:picMkLst>
            <pc:docMk/>
            <pc:sldMk cId="2947331211" sldId="528"/>
            <ac:picMk id="3077" creationId="{D01C4DB7-6565-F6E6-EDEF-48AF87906720}"/>
          </ac:picMkLst>
        </pc:picChg>
        <pc:picChg chg="add">
          <ac:chgData name="Zara Shah" userId="c21ac19d-062b-4ec1-8924-01065dafbdab" providerId="ADAL" clId="{F19D08DC-32D6-4013-A475-D918790501D0}" dt="2024-02-21T10:44:57.009" v="1279"/>
          <ac:picMkLst>
            <pc:docMk/>
            <pc:sldMk cId="2947331211" sldId="528"/>
            <ac:picMk id="3078" creationId="{FCFF619C-0544-15A7-D116-FFDE1A7C6178}"/>
          </ac:picMkLst>
        </pc:picChg>
        <pc:picChg chg="add mod">
          <ac:chgData name="Zara Shah" userId="c21ac19d-062b-4ec1-8924-01065dafbdab" providerId="ADAL" clId="{F19D08DC-32D6-4013-A475-D918790501D0}" dt="2024-02-21T10:45:16.005" v="1282" actId="1076"/>
          <ac:picMkLst>
            <pc:docMk/>
            <pc:sldMk cId="2947331211" sldId="528"/>
            <ac:picMk id="3080" creationId="{D6ACACD2-CF5C-987E-BE5F-5E13BD4753A8}"/>
          </ac:picMkLst>
        </pc:picChg>
        <pc:picChg chg="add mod">
          <ac:chgData name="Zara Shah" userId="c21ac19d-062b-4ec1-8924-01065dafbdab" providerId="ADAL" clId="{F19D08DC-32D6-4013-A475-D918790501D0}" dt="2024-02-21T10:45:16.005" v="1282" actId="1076"/>
          <ac:picMkLst>
            <pc:docMk/>
            <pc:sldMk cId="2947331211" sldId="528"/>
            <ac:picMk id="3081" creationId="{BC6E352B-BE6C-99B5-398A-AA91A48B8A9E}"/>
          </ac:picMkLst>
        </pc:picChg>
        <pc:picChg chg="add mod">
          <ac:chgData name="Zara Shah" userId="c21ac19d-062b-4ec1-8924-01065dafbdab" providerId="ADAL" clId="{F19D08DC-32D6-4013-A475-D918790501D0}" dt="2024-02-21T10:45:16.005" v="1282" actId="1076"/>
          <ac:picMkLst>
            <pc:docMk/>
            <pc:sldMk cId="2947331211" sldId="528"/>
            <ac:picMk id="3082" creationId="{91C445AF-0D94-0682-A17D-D39694E67D57}"/>
          </ac:picMkLst>
        </pc:picChg>
        <pc:picChg chg="add mod">
          <ac:chgData name="Zara Shah" userId="c21ac19d-062b-4ec1-8924-01065dafbdab" providerId="ADAL" clId="{F19D08DC-32D6-4013-A475-D918790501D0}" dt="2024-02-21T10:45:16.005" v="1282" actId="1076"/>
          <ac:picMkLst>
            <pc:docMk/>
            <pc:sldMk cId="2947331211" sldId="528"/>
            <ac:picMk id="3083" creationId="{5E4DB8F8-0381-48EF-E511-8DCD9D1B56EA}"/>
          </ac:picMkLst>
        </pc:picChg>
        <pc:picChg chg="add mod">
          <ac:chgData name="Zara Shah" userId="c21ac19d-062b-4ec1-8924-01065dafbdab" providerId="ADAL" clId="{F19D08DC-32D6-4013-A475-D918790501D0}" dt="2024-02-21T10:45:16.005" v="1282" actId="1076"/>
          <ac:picMkLst>
            <pc:docMk/>
            <pc:sldMk cId="2947331211" sldId="528"/>
            <ac:picMk id="3084" creationId="{4150CC53-FEEB-0D15-B69C-4B61056F64AA}"/>
          </ac:picMkLst>
        </pc:picChg>
        <pc:picChg chg="add">
          <ac:chgData name="Zara Shah" userId="c21ac19d-062b-4ec1-8924-01065dafbdab" providerId="ADAL" clId="{F19D08DC-32D6-4013-A475-D918790501D0}" dt="2024-02-21T10:45:19.082" v="1283"/>
          <ac:picMkLst>
            <pc:docMk/>
            <pc:sldMk cId="2947331211" sldId="528"/>
            <ac:picMk id="3086" creationId="{FD87ED5B-29AB-F8AD-C0EB-673F9323A77F}"/>
          </ac:picMkLst>
        </pc:picChg>
        <pc:picChg chg="add">
          <ac:chgData name="Zara Shah" userId="c21ac19d-062b-4ec1-8924-01065dafbdab" providerId="ADAL" clId="{F19D08DC-32D6-4013-A475-D918790501D0}" dt="2024-02-21T10:45:19.082" v="1283"/>
          <ac:picMkLst>
            <pc:docMk/>
            <pc:sldMk cId="2947331211" sldId="528"/>
            <ac:picMk id="3087" creationId="{ABBA1127-8DFA-1350-B10B-DB86D5D777F1}"/>
          </ac:picMkLst>
        </pc:picChg>
        <pc:picChg chg="add">
          <ac:chgData name="Zara Shah" userId="c21ac19d-062b-4ec1-8924-01065dafbdab" providerId="ADAL" clId="{F19D08DC-32D6-4013-A475-D918790501D0}" dt="2024-02-21T10:45:19.082" v="1283"/>
          <ac:picMkLst>
            <pc:docMk/>
            <pc:sldMk cId="2947331211" sldId="528"/>
            <ac:picMk id="3088" creationId="{83687AE6-0B45-F9A8-29DF-BB3F11211E60}"/>
          </ac:picMkLst>
        </pc:picChg>
        <pc:picChg chg="add">
          <ac:chgData name="Zara Shah" userId="c21ac19d-062b-4ec1-8924-01065dafbdab" providerId="ADAL" clId="{F19D08DC-32D6-4013-A475-D918790501D0}" dt="2024-02-21T10:45:19.082" v="1283"/>
          <ac:picMkLst>
            <pc:docMk/>
            <pc:sldMk cId="2947331211" sldId="528"/>
            <ac:picMk id="3089" creationId="{C85BE64F-F9D1-741E-166E-4E446BE718FA}"/>
          </ac:picMkLst>
        </pc:picChg>
        <pc:picChg chg="add">
          <ac:chgData name="Zara Shah" userId="c21ac19d-062b-4ec1-8924-01065dafbdab" providerId="ADAL" clId="{F19D08DC-32D6-4013-A475-D918790501D0}" dt="2024-02-21T10:45:19.082" v="1283"/>
          <ac:picMkLst>
            <pc:docMk/>
            <pc:sldMk cId="2947331211" sldId="528"/>
            <ac:picMk id="3090" creationId="{747E2162-B9E0-6B51-AD7A-691C590D8754}"/>
          </ac:picMkLst>
        </pc:picChg>
        <pc:picChg chg="add">
          <ac:chgData name="Zara Shah" userId="c21ac19d-062b-4ec1-8924-01065dafbdab" providerId="ADAL" clId="{F19D08DC-32D6-4013-A475-D918790501D0}" dt="2024-02-21T10:45:26.539" v="1286"/>
          <ac:picMkLst>
            <pc:docMk/>
            <pc:sldMk cId="2947331211" sldId="528"/>
            <ac:picMk id="3092" creationId="{2BF3E054-26C8-BA2B-AFC4-7DC08ECCEFD9}"/>
          </ac:picMkLst>
        </pc:picChg>
        <pc:picChg chg="add">
          <ac:chgData name="Zara Shah" userId="c21ac19d-062b-4ec1-8924-01065dafbdab" providerId="ADAL" clId="{F19D08DC-32D6-4013-A475-D918790501D0}" dt="2024-02-21T10:45:26.539" v="1286"/>
          <ac:picMkLst>
            <pc:docMk/>
            <pc:sldMk cId="2947331211" sldId="528"/>
            <ac:picMk id="3093" creationId="{73F54497-BE08-97A5-A763-54D02382C41C}"/>
          </ac:picMkLst>
        </pc:picChg>
        <pc:picChg chg="add">
          <ac:chgData name="Zara Shah" userId="c21ac19d-062b-4ec1-8924-01065dafbdab" providerId="ADAL" clId="{F19D08DC-32D6-4013-A475-D918790501D0}" dt="2024-02-21T10:45:26.539" v="1286"/>
          <ac:picMkLst>
            <pc:docMk/>
            <pc:sldMk cId="2947331211" sldId="528"/>
            <ac:picMk id="3094" creationId="{D992F45A-2684-4157-530F-83CCED3B7A2D}"/>
          </ac:picMkLst>
        </pc:picChg>
        <pc:picChg chg="add">
          <ac:chgData name="Zara Shah" userId="c21ac19d-062b-4ec1-8924-01065dafbdab" providerId="ADAL" clId="{F19D08DC-32D6-4013-A475-D918790501D0}" dt="2024-02-21T10:45:26.539" v="1286"/>
          <ac:picMkLst>
            <pc:docMk/>
            <pc:sldMk cId="2947331211" sldId="528"/>
            <ac:picMk id="3095" creationId="{70F7F244-DBBC-BA76-61C5-558CF29172AE}"/>
          </ac:picMkLst>
        </pc:picChg>
        <pc:picChg chg="add">
          <ac:chgData name="Zara Shah" userId="c21ac19d-062b-4ec1-8924-01065dafbdab" providerId="ADAL" clId="{F19D08DC-32D6-4013-A475-D918790501D0}" dt="2024-02-21T10:45:26.539" v="1286"/>
          <ac:picMkLst>
            <pc:docMk/>
            <pc:sldMk cId="2947331211" sldId="528"/>
            <ac:picMk id="3096" creationId="{6ED9126E-C82C-58DC-B8C9-450EF7C50CC6}"/>
          </ac:picMkLst>
        </pc:picChg>
        <pc:picChg chg="add">
          <ac:chgData name="Zara Shah" userId="c21ac19d-062b-4ec1-8924-01065dafbdab" providerId="ADAL" clId="{F19D08DC-32D6-4013-A475-D918790501D0}" dt="2024-02-21T10:45:57.396" v="1332"/>
          <ac:picMkLst>
            <pc:docMk/>
            <pc:sldMk cId="2947331211" sldId="528"/>
            <ac:picMk id="3098" creationId="{C8130B86-B2A5-B145-64D7-490F9512477E}"/>
          </ac:picMkLst>
        </pc:picChg>
        <pc:picChg chg="add">
          <ac:chgData name="Zara Shah" userId="c21ac19d-062b-4ec1-8924-01065dafbdab" providerId="ADAL" clId="{F19D08DC-32D6-4013-A475-D918790501D0}" dt="2024-02-21T10:45:57.396" v="1332"/>
          <ac:picMkLst>
            <pc:docMk/>
            <pc:sldMk cId="2947331211" sldId="528"/>
            <ac:picMk id="3099" creationId="{942EDC3C-663E-27F7-494A-26C822320C26}"/>
          </ac:picMkLst>
        </pc:picChg>
        <pc:picChg chg="add">
          <ac:chgData name="Zara Shah" userId="c21ac19d-062b-4ec1-8924-01065dafbdab" providerId="ADAL" clId="{F19D08DC-32D6-4013-A475-D918790501D0}" dt="2024-02-21T10:45:57.396" v="1332"/>
          <ac:picMkLst>
            <pc:docMk/>
            <pc:sldMk cId="2947331211" sldId="528"/>
            <ac:picMk id="3100" creationId="{F3A49BBE-E9EF-52FB-7B27-92A231F0DFC9}"/>
          </ac:picMkLst>
        </pc:picChg>
        <pc:picChg chg="add">
          <ac:chgData name="Zara Shah" userId="c21ac19d-062b-4ec1-8924-01065dafbdab" providerId="ADAL" clId="{F19D08DC-32D6-4013-A475-D918790501D0}" dt="2024-02-21T10:45:57.396" v="1332"/>
          <ac:picMkLst>
            <pc:docMk/>
            <pc:sldMk cId="2947331211" sldId="528"/>
            <ac:picMk id="3101" creationId="{901BFC1A-3ECD-C5A6-A6E9-C8C9BC3083E8}"/>
          </ac:picMkLst>
        </pc:picChg>
        <pc:picChg chg="add">
          <ac:chgData name="Zara Shah" userId="c21ac19d-062b-4ec1-8924-01065dafbdab" providerId="ADAL" clId="{F19D08DC-32D6-4013-A475-D918790501D0}" dt="2024-02-21T10:45:57.396" v="1332"/>
          <ac:picMkLst>
            <pc:docMk/>
            <pc:sldMk cId="2947331211" sldId="528"/>
            <ac:picMk id="3102" creationId="{1330A588-6FB4-4409-927F-6FE10BA563A5}"/>
          </ac:picMkLst>
        </pc:picChg>
        <pc:picChg chg="add">
          <ac:chgData name="Zara Shah" userId="c21ac19d-062b-4ec1-8924-01065dafbdab" providerId="ADAL" clId="{F19D08DC-32D6-4013-A475-D918790501D0}" dt="2024-02-21T10:45:57.396" v="1332"/>
          <ac:picMkLst>
            <pc:docMk/>
            <pc:sldMk cId="2947331211" sldId="528"/>
            <ac:picMk id="3103" creationId="{9692E506-0AA6-D2D8-B066-BBA56F1E232B}"/>
          </ac:picMkLst>
        </pc:picChg>
        <pc:picChg chg="add">
          <ac:chgData name="Zara Shah" userId="c21ac19d-062b-4ec1-8924-01065dafbdab" providerId="ADAL" clId="{F19D08DC-32D6-4013-A475-D918790501D0}" dt="2024-02-21T10:46:37.083" v="1339"/>
          <ac:picMkLst>
            <pc:docMk/>
            <pc:sldMk cId="2947331211" sldId="528"/>
            <ac:picMk id="3105" creationId="{CA2D9E81-7796-C19D-B62F-1107C055BFD8}"/>
          </ac:picMkLst>
        </pc:picChg>
        <pc:picChg chg="add">
          <ac:chgData name="Zara Shah" userId="c21ac19d-062b-4ec1-8924-01065dafbdab" providerId="ADAL" clId="{F19D08DC-32D6-4013-A475-D918790501D0}" dt="2024-02-21T10:46:37.083" v="1339"/>
          <ac:picMkLst>
            <pc:docMk/>
            <pc:sldMk cId="2947331211" sldId="528"/>
            <ac:picMk id="3106" creationId="{442DE35B-8870-4657-B74D-F20E1993274F}"/>
          </ac:picMkLst>
        </pc:picChg>
        <pc:picChg chg="add">
          <ac:chgData name="Zara Shah" userId="c21ac19d-062b-4ec1-8924-01065dafbdab" providerId="ADAL" clId="{F19D08DC-32D6-4013-A475-D918790501D0}" dt="2024-02-21T10:46:37.083" v="1339"/>
          <ac:picMkLst>
            <pc:docMk/>
            <pc:sldMk cId="2947331211" sldId="528"/>
            <ac:picMk id="3107" creationId="{0F0C4F7D-48B7-E6B1-BB35-D7EA3758F5A1}"/>
          </ac:picMkLst>
        </pc:picChg>
        <pc:picChg chg="add">
          <ac:chgData name="Zara Shah" userId="c21ac19d-062b-4ec1-8924-01065dafbdab" providerId="ADAL" clId="{F19D08DC-32D6-4013-A475-D918790501D0}" dt="2024-02-21T10:46:37.083" v="1339"/>
          <ac:picMkLst>
            <pc:docMk/>
            <pc:sldMk cId="2947331211" sldId="528"/>
            <ac:picMk id="3108" creationId="{6832288E-A8CB-5E83-F8DE-6415B68DB6AC}"/>
          </ac:picMkLst>
        </pc:picChg>
        <pc:picChg chg="add">
          <ac:chgData name="Zara Shah" userId="c21ac19d-062b-4ec1-8924-01065dafbdab" providerId="ADAL" clId="{F19D08DC-32D6-4013-A475-D918790501D0}" dt="2024-02-21T10:46:37.083" v="1339"/>
          <ac:picMkLst>
            <pc:docMk/>
            <pc:sldMk cId="2947331211" sldId="528"/>
            <ac:picMk id="3109" creationId="{7CBEDB94-2D32-D1EF-AE6B-185F0A6D4FB4}"/>
          </ac:picMkLst>
        </pc:picChg>
        <pc:picChg chg="add">
          <ac:chgData name="Zara Shah" userId="c21ac19d-062b-4ec1-8924-01065dafbdab" providerId="ADAL" clId="{F19D08DC-32D6-4013-A475-D918790501D0}" dt="2024-02-21T10:46:44.114" v="1340"/>
          <ac:picMkLst>
            <pc:docMk/>
            <pc:sldMk cId="2947331211" sldId="528"/>
            <ac:picMk id="3111" creationId="{7F74206B-3C82-9570-90F7-8785B2387B27}"/>
          </ac:picMkLst>
        </pc:picChg>
        <pc:picChg chg="add">
          <ac:chgData name="Zara Shah" userId="c21ac19d-062b-4ec1-8924-01065dafbdab" providerId="ADAL" clId="{F19D08DC-32D6-4013-A475-D918790501D0}" dt="2024-02-21T10:46:44.114" v="1340"/>
          <ac:picMkLst>
            <pc:docMk/>
            <pc:sldMk cId="2947331211" sldId="528"/>
            <ac:picMk id="3112" creationId="{89D2EE0F-A5EC-CC71-223F-87E0A92C362C}"/>
          </ac:picMkLst>
        </pc:picChg>
        <pc:picChg chg="add">
          <ac:chgData name="Zara Shah" userId="c21ac19d-062b-4ec1-8924-01065dafbdab" providerId="ADAL" clId="{F19D08DC-32D6-4013-A475-D918790501D0}" dt="2024-02-21T10:46:44.114" v="1340"/>
          <ac:picMkLst>
            <pc:docMk/>
            <pc:sldMk cId="2947331211" sldId="528"/>
            <ac:picMk id="3113" creationId="{92FAE7EE-025A-82F9-18E2-7AB9D6287ECD}"/>
          </ac:picMkLst>
        </pc:picChg>
        <pc:picChg chg="add">
          <ac:chgData name="Zara Shah" userId="c21ac19d-062b-4ec1-8924-01065dafbdab" providerId="ADAL" clId="{F19D08DC-32D6-4013-A475-D918790501D0}" dt="2024-02-21T10:46:44.114" v="1340"/>
          <ac:picMkLst>
            <pc:docMk/>
            <pc:sldMk cId="2947331211" sldId="528"/>
            <ac:picMk id="3114" creationId="{613CE6F5-EC69-F236-737A-5006D0FE831E}"/>
          </ac:picMkLst>
        </pc:picChg>
        <pc:picChg chg="add">
          <ac:chgData name="Zara Shah" userId="c21ac19d-062b-4ec1-8924-01065dafbdab" providerId="ADAL" clId="{F19D08DC-32D6-4013-A475-D918790501D0}" dt="2024-02-21T10:46:44.114" v="1340"/>
          <ac:picMkLst>
            <pc:docMk/>
            <pc:sldMk cId="2947331211" sldId="528"/>
            <ac:picMk id="3115" creationId="{1837AC49-5A54-52F2-3B75-A7145D148165}"/>
          </ac:picMkLst>
        </pc:picChg>
      </pc:sldChg>
      <pc:sldChg chg="modSp add del mod setBg modClrScheme chgLayout">
        <pc:chgData name="Zara Shah" userId="c21ac19d-062b-4ec1-8924-01065dafbdab" providerId="ADAL" clId="{F19D08DC-32D6-4013-A475-D918790501D0}" dt="2024-02-21T11:29:13.811" v="1705" actId="47"/>
        <pc:sldMkLst>
          <pc:docMk/>
          <pc:sldMk cId="3049256206" sldId="529"/>
        </pc:sldMkLst>
        <pc:spChg chg="mod">
          <ac:chgData name="Zara Shah" userId="c21ac19d-062b-4ec1-8924-01065dafbdab" providerId="ADAL" clId="{F19D08DC-32D6-4013-A475-D918790501D0}" dt="2024-02-21T10:53:37.270" v="1424" actId="20577"/>
          <ac:spMkLst>
            <pc:docMk/>
            <pc:sldMk cId="3049256206" sldId="529"/>
            <ac:spMk id="14" creationId="{9631419F-5DD2-766D-AA8A-928071FE94F5}"/>
          </ac:spMkLst>
        </pc:spChg>
      </pc:sldChg>
      <pc:sldChg chg="setBg">
        <pc:chgData name="Zara Shah" userId="c21ac19d-062b-4ec1-8924-01065dafbdab" providerId="ADAL" clId="{F19D08DC-32D6-4013-A475-D918790501D0}" dt="2024-02-21T19:12:14.410" v="5194"/>
        <pc:sldMkLst>
          <pc:docMk/>
          <pc:sldMk cId="1149305368" sldId="530"/>
        </pc:sldMkLst>
      </pc:sldChg>
      <pc:sldChg chg="delSp add del setBg delDesignElem">
        <pc:chgData name="Zara Shah" userId="c21ac19d-062b-4ec1-8924-01065dafbdab" providerId="ADAL" clId="{F19D08DC-32D6-4013-A475-D918790501D0}" dt="2024-02-21T10:57:46.128" v="1457" actId="47"/>
        <pc:sldMkLst>
          <pc:docMk/>
          <pc:sldMk cId="2107386837" sldId="530"/>
        </pc:sldMkLst>
        <pc:spChg chg="del">
          <ac:chgData name="Zara Shah" userId="c21ac19d-062b-4ec1-8924-01065dafbdab" providerId="ADAL" clId="{F19D08DC-32D6-4013-A475-D918790501D0}" dt="2024-02-21T10:57:06.081" v="1452"/>
          <ac:spMkLst>
            <pc:docMk/>
            <pc:sldMk cId="2107386837" sldId="530"/>
            <ac:spMk id="20" creationId="{28055CD8-E988-A6BB-C281-30754176C70C}"/>
          </ac:spMkLst>
        </pc:spChg>
        <pc:spChg chg="del">
          <ac:chgData name="Zara Shah" userId="c21ac19d-062b-4ec1-8924-01065dafbdab" providerId="ADAL" clId="{F19D08DC-32D6-4013-A475-D918790501D0}" dt="2024-02-21T10:57:06.081" v="1452"/>
          <ac:spMkLst>
            <pc:docMk/>
            <pc:sldMk cId="2107386837" sldId="530"/>
            <ac:spMk id="22" creationId="{25A30B32-E9D6-A87B-AFD8-ED175BE643A2}"/>
          </ac:spMkLst>
        </pc:spChg>
        <pc:spChg chg="del">
          <ac:chgData name="Zara Shah" userId="c21ac19d-062b-4ec1-8924-01065dafbdab" providerId="ADAL" clId="{F19D08DC-32D6-4013-A475-D918790501D0}" dt="2024-02-21T10:57:06.081" v="1452"/>
          <ac:spMkLst>
            <pc:docMk/>
            <pc:sldMk cId="2107386837" sldId="530"/>
            <ac:spMk id="24" creationId="{979A3772-59EA-16B0-A24C-071F8B75042B}"/>
          </ac:spMkLst>
        </pc:spChg>
        <pc:spChg chg="del">
          <ac:chgData name="Zara Shah" userId="c21ac19d-062b-4ec1-8924-01065dafbdab" providerId="ADAL" clId="{F19D08DC-32D6-4013-A475-D918790501D0}" dt="2024-02-21T10:57:06.081" v="1452"/>
          <ac:spMkLst>
            <pc:docMk/>
            <pc:sldMk cId="2107386837" sldId="530"/>
            <ac:spMk id="26" creationId="{B0CC11B5-3FA9-8320-C631-C72A71FC7947}"/>
          </ac:spMkLst>
        </pc:spChg>
        <pc:spChg chg="del">
          <ac:chgData name="Zara Shah" userId="c21ac19d-062b-4ec1-8924-01065dafbdab" providerId="ADAL" clId="{F19D08DC-32D6-4013-A475-D918790501D0}" dt="2024-02-21T10:57:06.081" v="1452"/>
          <ac:spMkLst>
            <pc:docMk/>
            <pc:sldMk cId="2107386837" sldId="530"/>
            <ac:spMk id="28" creationId="{EC04DA09-282B-358E-D502-39F03451E49A}"/>
          </ac:spMkLst>
        </pc:spChg>
        <pc:spChg chg="del">
          <ac:chgData name="Zara Shah" userId="c21ac19d-062b-4ec1-8924-01065dafbdab" providerId="ADAL" clId="{F19D08DC-32D6-4013-A475-D918790501D0}" dt="2024-02-21T10:57:06.081" v="1452"/>
          <ac:spMkLst>
            <pc:docMk/>
            <pc:sldMk cId="2107386837" sldId="530"/>
            <ac:spMk id="30" creationId="{04DA8D51-395C-2867-4B2A-E33B6EA8D63A}"/>
          </ac:spMkLst>
        </pc:spChg>
      </pc:sldChg>
      <pc:sldChg chg="modSp mod setBg">
        <pc:chgData name="Zara Shah" userId="c21ac19d-062b-4ec1-8924-01065dafbdab" providerId="ADAL" clId="{F19D08DC-32D6-4013-A475-D918790501D0}" dt="2024-02-21T19:12:14.410" v="5194"/>
        <pc:sldMkLst>
          <pc:docMk/>
          <pc:sldMk cId="1525483865" sldId="531"/>
        </pc:sldMkLst>
        <pc:spChg chg="mod">
          <ac:chgData name="Zara Shah" userId="c21ac19d-062b-4ec1-8924-01065dafbdab" providerId="ADAL" clId="{F19D08DC-32D6-4013-A475-D918790501D0}" dt="2024-02-21T11:14:43.214" v="1624" actId="20577"/>
          <ac:spMkLst>
            <pc:docMk/>
            <pc:sldMk cId="1525483865" sldId="531"/>
            <ac:spMk id="14" creationId="{6164826E-03FF-3077-5CC0-9004A891BC75}"/>
          </ac:spMkLst>
        </pc:spChg>
      </pc:sldChg>
      <pc:sldChg chg="delSp add del setBg delDesignElem">
        <pc:chgData name="Zara Shah" userId="c21ac19d-062b-4ec1-8924-01065dafbdab" providerId="ADAL" clId="{F19D08DC-32D6-4013-A475-D918790501D0}" dt="2024-02-21T10:57:46.826" v="1458" actId="47"/>
        <pc:sldMkLst>
          <pc:docMk/>
          <pc:sldMk cId="3821168449" sldId="531"/>
        </pc:sldMkLst>
        <pc:spChg chg="del">
          <ac:chgData name="Zara Shah" userId="c21ac19d-062b-4ec1-8924-01065dafbdab" providerId="ADAL" clId="{F19D08DC-32D6-4013-A475-D918790501D0}" dt="2024-02-21T10:57:06.081" v="1452"/>
          <ac:spMkLst>
            <pc:docMk/>
            <pc:sldMk cId="3821168449" sldId="531"/>
            <ac:spMk id="60" creationId="{EA07336E-F6E7-60A4-6BDF-EF47CAB1ED37}"/>
          </ac:spMkLst>
        </pc:spChg>
        <pc:spChg chg="del">
          <ac:chgData name="Zara Shah" userId="c21ac19d-062b-4ec1-8924-01065dafbdab" providerId="ADAL" clId="{F19D08DC-32D6-4013-A475-D918790501D0}" dt="2024-02-21T10:57:06.081" v="1452"/>
          <ac:spMkLst>
            <pc:docMk/>
            <pc:sldMk cId="3821168449" sldId="531"/>
            <ac:spMk id="62" creationId="{65A96783-4BE9-7D70-F63B-F8AEC580F30B}"/>
          </ac:spMkLst>
        </pc:spChg>
        <pc:spChg chg="del">
          <ac:chgData name="Zara Shah" userId="c21ac19d-062b-4ec1-8924-01065dafbdab" providerId="ADAL" clId="{F19D08DC-32D6-4013-A475-D918790501D0}" dt="2024-02-21T10:57:06.081" v="1452"/>
          <ac:spMkLst>
            <pc:docMk/>
            <pc:sldMk cId="3821168449" sldId="531"/>
            <ac:spMk id="64" creationId="{824B698A-FA15-B399-9B55-BD5584498CF2}"/>
          </ac:spMkLst>
        </pc:spChg>
        <pc:spChg chg="del">
          <ac:chgData name="Zara Shah" userId="c21ac19d-062b-4ec1-8924-01065dafbdab" providerId="ADAL" clId="{F19D08DC-32D6-4013-A475-D918790501D0}" dt="2024-02-21T10:57:06.081" v="1452"/>
          <ac:spMkLst>
            <pc:docMk/>
            <pc:sldMk cId="3821168449" sldId="531"/>
            <ac:spMk id="66" creationId="{8C575C3D-3BA3-E597-CFD6-5CF804A9C2D5}"/>
          </ac:spMkLst>
        </pc:spChg>
      </pc:sldChg>
      <pc:sldChg chg="add del setBg">
        <pc:chgData name="Zara Shah" userId="c21ac19d-062b-4ec1-8924-01065dafbdab" providerId="ADAL" clId="{F19D08DC-32D6-4013-A475-D918790501D0}" dt="2024-02-21T10:57:47.405" v="1459" actId="47"/>
        <pc:sldMkLst>
          <pc:docMk/>
          <pc:sldMk cId="700132343" sldId="532"/>
        </pc:sldMkLst>
      </pc:sldChg>
      <pc:sldChg chg="del">
        <pc:chgData name="Zara Shah" userId="c21ac19d-062b-4ec1-8924-01065dafbdab" providerId="ADAL" clId="{F19D08DC-32D6-4013-A475-D918790501D0}" dt="2024-02-21T11:29:31.401" v="1706" actId="47"/>
        <pc:sldMkLst>
          <pc:docMk/>
          <pc:sldMk cId="1128435561" sldId="532"/>
        </pc:sldMkLst>
      </pc:sldChg>
      <pc:sldChg chg="modSp mod setBg">
        <pc:chgData name="Zara Shah" userId="c21ac19d-062b-4ec1-8924-01065dafbdab" providerId="ADAL" clId="{F19D08DC-32D6-4013-A475-D918790501D0}" dt="2024-02-21T20:29:57.195" v="9026"/>
        <pc:sldMkLst>
          <pc:docMk/>
          <pc:sldMk cId="3198765593" sldId="533"/>
        </pc:sldMkLst>
        <pc:spChg chg="mod">
          <ac:chgData name="Zara Shah" userId="c21ac19d-062b-4ec1-8924-01065dafbdab" providerId="ADAL" clId="{F19D08DC-32D6-4013-A475-D918790501D0}" dt="2024-02-21T20:29:57.195" v="9026"/>
          <ac:spMkLst>
            <pc:docMk/>
            <pc:sldMk cId="3198765593" sldId="533"/>
            <ac:spMk id="2" creationId="{70685815-0EDD-9C13-DDC7-B9B514087A7E}"/>
          </ac:spMkLst>
        </pc:spChg>
        <pc:spChg chg="mod">
          <ac:chgData name="Zara Shah" userId="c21ac19d-062b-4ec1-8924-01065dafbdab" providerId="ADAL" clId="{F19D08DC-32D6-4013-A475-D918790501D0}" dt="2024-02-21T11:21:18.671" v="1667" actId="20577"/>
          <ac:spMkLst>
            <pc:docMk/>
            <pc:sldMk cId="3198765593" sldId="533"/>
            <ac:spMk id="14" creationId="{7CE32B35-529D-F21F-CC3C-07B008F9317E}"/>
          </ac:spMkLst>
        </pc:spChg>
      </pc:sldChg>
      <pc:sldChg chg="add del setBg">
        <pc:chgData name="Zara Shah" userId="c21ac19d-062b-4ec1-8924-01065dafbdab" providerId="ADAL" clId="{F19D08DC-32D6-4013-A475-D918790501D0}" dt="2024-02-21T10:57:48.156" v="1460" actId="47"/>
        <pc:sldMkLst>
          <pc:docMk/>
          <pc:sldMk cId="4211449369" sldId="533"/>
        </pc:sldMkLst>
      </pc:sldChg>
      <pc:sldChg chg="modSp mod setBg">
        <pc:chgData name="Zara Shah" userId="c21ac19d-062b-4ec1-8924-01065dafbdab" providerId="ADAL" clId="{F19D08DC-32D6-4013-A475-D918790501D0}" dt="2024-02-21T20:31:00.202" v="9030" actId="207"/>
        <pc:sldMkLst>
          <pc:docMk/>
          <pc:sldMk cId="862960419" sldId="534"/>
        </pc:sldMkLst>
        <pc:spChg chg="mod">
          <ac:chgData name="Zara Shah" userId="c21ac19d-062b-4ec1-8924-01065dafbdab" providerId="ADAL" clId="{F19D08DC-32D6-4013-A475-D918790501D0}" dt="2024-02-21T20:30:54.176" v="9029" actId="207"/>
          <ac:spMkLst>
            <pc:docMk/>
            <pc:sldMk cId="862960419" sldId="534"/>
            <ac:spMk id="5" creationId="{9C2258BE-8325-D6B0-0183-F5669FE68B04}"/>
          </ac:spMkLst>
        </pc:spChg>
        <pc:spChg chg="mod">
          <ac:chgData name="Zara Shah" userId="c21ac19d-062b-4ec1-8924-01065dafbdab" providerId="ADAL" clId="{F19D08DC-32D6-4013-A475-D918790501D0}" dt="2024-02-21T20:31:00.202" v="9030" actId="207"/>
          <ac:spMkLst>
            <pc:docMk/>
            <pc:sldMk cId="862960419" sldId="534"/>
            <ac:spMk id="8" creationId="{580B70D7-B3A1-624E-0426-5153C3DBE774}"/>
          </ac:spMkLst>
        </pc:spChg>
        <pc:spChg chg="mod">
          <ac:chgData name="Zara Shah" userId="c21ac19d-062b-4ec1-8924-01065dafbdab" providerId="ADAL" clId="{F19D08DC-32D6-4013-A475-D918790501D0}" dt="2024-02-21T11:21:57.410" v="1669" actId="20577"/>
          <ac:spMkLst>
            <pc:docMk/>
            <pc:sldMk cId="862960419" sldId="534"/>
            <ac:spMk id="9" creationId="{27D3D078-CCAF-9358-9EAE-44A73F27AAC8}"/>
          </ac:spMkLst>
        </pc:spChg>
      </pc:sldChg>
      <pc:sldChg chg="add del setBg">
        <pc:chgData name="Zara Shah" userId="c21ac19d-062b-4ec1-8924-01065dafbdab" providerId="ADAL" clId="{F19D08DC-32D6-4013-A475-D918790501D0}" dt="2024-02-21T10:57:49.158" v="1461" actId="47"/>
        <pc:sldMkLst>
          <pc:docMk/>
          <pc:sldMk cId="1491056479" sldId="534"/>
        </pc:sldMkLst>
      </pc:sldChg>
      <pc:sldChg chg="add del setBg">
        <pc:chgData name="Zara Shah" userId="c21ac19d-062b-4ec1-8924-01065dafbdab" providerId="ADAL" clId="{F19D08DC-32D6-4013-A475-D918790501D0}" dt="2024-02-21T10:57:49.849" v="1462" actId="47"/>
        <pc:sldMkLst>
          <pc:docMk/>
          <pc:sldMk cId="1206192690" sldId="535"/>
        </pc:sldMkLst>
      </pc:sldChg>
      <pc:sldChg chg="modSp mod setBg">
        <pc:chgData name="Zara Shah" userId="c21ac19d-062b-4ec1-8924-01065dafbdab" providerId="ADAL" clId="{F19D08DC-32D6-4013-A475-D918790501D0}" dt="2024-02-21T19:12:14.410" v="5194"/>
        <pc:sldMkLst>
          <pc:docMk/>
          <pc:sldMk cId="3302639233" sldId="535"/>
        </pc:sldMkLst>
        <pc:spChg chg="mod">
          <ac:chgData name="Zara Shah" userId="c21ac19d-062b-4ec1-8924-01065dafbdab" providerId="ADAL" clId="{F19D08DC-32D6-4013-A475-D918790501D0}" dt="2024-02-21T11:28:04.869" v="1700" actId="1076"/>
          <ac:spMkLst>
            <pc:docMk/>
            <pc:sldMk cId="3302639233" sldId="535"/>
            <ac:spMk id="6" creationId="{75AAFF87-6E9E-53CD-291F-A2BD59C1D1AC}"/>
          </ac:spMkLst>
        </pc:spChg>
        <pc:graphicFrameChg chg="mod modGraphic">
          <ac:chgData name="Zara Shah" userId="c21ac19d-062b-4ec1-8924-01065dafbdab" providerId="ADAL" clId="{F19D08DC-32D6-4013-A475-D918790501D0}" dt="2024-02-21T11:28:25.845" v="1704" actId="403"/>
          <ac:graphicFrameMkLst>
            <pc:docMk/>
            <pc:sldMk cId="3302639233" sldId="535"/>
            <ac:graphicFrameMk id="2" creationId="{F1217B57-1B95-5590-FFCD-CC50E86F2A4F}"/>
          </ac:graphicFrameMkLst>
        </pc:graphicFrameChg>
      </pc:sldChg>
      <pc:sldChg chg="add del setBg">
        <pc:chgData name="Zara Shah" userId="c21ac19d-062b-4ec1-8924-01065dafbdab" providerId="ADAL" clId="{F19D08DC-32D6-4013-A475-D918790501D0}" dt="2024-02-21T10:57:50.865" v="1463" actId="47"/>
        <pc:sldMkLst>
          <pc:docMk/>
          <pc:sldMk cId="3762246752" sldId="536"/>
        </pc:sldMkLst>
      </pc:sldChg>
      <pc:sldChg chg="addSp modSp mod setBg">
        <pc:chgData name="Zara Shah" userId="c21ac19d-062b-4ec1-8924-01065dafbdab" providerId="ADAL" clId="{F19D08DC-32D6-4013-A475-D918790501D0}" dt="2024-02-21T19:12:14.410" v="5194"/>
        <pc:sldMkLst>
          <pc:docMk/>
          <pc:sldMk cId="3975380927" sldId="536"/>
        </pc:sldMkLst>
        <pc:spChg chg="add mod">
          <ac:chgData name="Zara Shah" userId="c21ac19d-062b-4ec1-8924-01065dafbdab" providerId="ADAL" clId="{F19D08DC-32D6-4013-A475-D918790501D0}" dt="2024-02-21T11:43:22.966" v="2079" actId="2711"/>
          <ac:spMkLst>
            <pc:docMk/>
            <pc:sldMk cId="3975380927" sldId="536"/>
            <ac:spMk id="2" creationId="{5D3DA369-7F9D-C64A-BFA7-E5ACC5E1DC10}"/>
          </ac:spMkLst>
        </pc:spChg>
      </pc:sldChg>
      <pc:sldChg chg="add del setBg">
        <pc:chgData name="Zara Shah" userId="c21ac19d-062b-4ec1-8924-01065dafbdab" providerId="ADAL" clId="{F19D08DC-32D6-4013-A475-D918790501D0}" dt="2024-02-21T10:57:51.761" v="1464" actId="47"/>
        <pc:sldMkLst>
          <pc:docMk/>
          <pc:sldMk cId="3258856763" sldId="537"/>
        </pc:sldMkLst>
      </pc:sldChg>
      <pc:sldChg chg="addSp modSp mod setBg modNotesTx">
        <pc:chgData name="Zara Shah" userId="c21ac19d-062b-4ec1-8924-01065dafbdab" providerId="ADAL" clId="{F19D08DC-32D6-4013-A475-D918790501D0}" dt="2024-02-21T19:29:03.423" v="5938" actId="20577"/>
        <pc:sldMkLst>
          <pc:docMk/>
          <pc:sldMk cId="3673064055" sldId="537"/>
        </pc:sldMkLst>
        <pc:spChg chg="add mod">
          <ac:chgData name="Zara Shah" userId="c21ac19d-062b-4ec1-8924-01065dafbdab" providerId="ADAL" clId="{F19D08DC-32D6-4013-A475-D918790501D0}" dt="2024-02-21T11:44:00.569" v="2088" actId="12"/>
          <ac:spMkLst>
            <pc:docMk/>
            <pc:sldMk cId="3673064055" sldId="537"/>
            <ac:spMk id="2" creationId="{DEEBB3B0-2BEA-017D-D9E5-7A3C6E284C01}"/>
          </ac:spMkLst>
        </pc:spChg>
        <pc:spChg chg="add mod">
          <ac:chgData name="Zara Shah" userId="c21ac19d-062b-4ec1-8924-01065dafbdab" providerId="ADAL" clId="{F19D08DC-32D6-4013-A475-D918790501D0}" dt="2024-02-21T11:39:44.746" v="2040" actId="14100"/>
          <ac:spMkLst>
            <pc:docMk/>
            <pc:sldMk cId="3673064055" sldId="537"/>
            <ac:spMk id="3" creationId="{0596F057-AAED-9BBA-B0E2-50A62D018720}"/>
          </ac:spMkLst>
        </pc:spChg>
      </pc:sldChg>
      <pc:sldChg chg="addSp modSp del mod">
        <pc:chgData name="Zara Shah" userId="c21ac19d-062b-4ec1-8924-01065dafbdab" providerId="ADAL" clId="{F19D08DC-32D6-4013-A475-D918790501D0}" dt="2024-02-21T12:01:43.945" v="2288" actId="2696"/>
        <pc:sldMkLst>
          <pc:docMk/>
          <pc:sldMk cId="174272396" sldId="538"/>
        </pc:sldMkLst>
        <pc:spChg chg="add mod">
          <ac:chgData name="Zara Shah" userId="c21ac19d-062b-4ec1-8924-01065dafbdab" providerId="ADAL" clId="{F19D08DC-32D6-4013-A475-D918790501D0}" dt="2024-02-21T11:55:23.338" v="2222" actId="14100"/>
          <ac:spMkLst>
            <pc:docMk/>
            <pc:sldMk cId="174272396" sldId="538"/>
            <ac:spMk id="2" creationId="{70E17512-F7C4-7C67-6759-E252B5909E97}"/>
          </ac:spMkLst>
        </pc:spChg>
        <pc:spChg chg="add mod">
          <ac:chgData name="Zara Shah" userId="c21ac19d-062b-4ec1-8924-01065dafbdab" providerId="ADAL" clId="{F19D08DC-32D6-4013-A475-D918790501D0}" dt="2024-02-21T11:56:19.387" v="2264" actId="403"/>
          <ac:spMkLst>
            <pc:docMk/>
            <pc:sldMk cId="174272396" sldId="538"/>
            <ac:spMk id="3" creationId="{C9935941-4E72-7DAA-01AE-5E7F9BCE5F90}"/>
          </ac:spMkLst>
        </pc:spChg>
      </pc:sldChg>
      <pc:sldChg chg="add del setBg">
        <pc:chgData name="Zara Shah" userId="c21ac19d-062b-4ec1-8924-01065dafbdab" providerId="ADAL" clId="{F19D08DC-32D6-4013-A475-D918790501D0}" dt="2024-02-21T10:57:52.655" v="1465" actId="47"/>
        <pc:sldMkLst>
          <pc:docMk/>
          <pc:sldMk cId="3055984292" sldId="538"/>
        </pc:sldMkLst>
      </pc:sldChg>
      <pc:sldChg chg="add setBg">
        <pc:chgData name="Zara Shah" userId="c21ac19d-062b-4ec1-8924-01065dafbdab" providerId="ADAL" clId="{F19D08DC-32D6-4013-A475-D918790501D0}" dt="2024-02-21T12:01:52.447" v="2289"/>
        <pc:sldMkLst>
          <pc:docMk/>
          <pc:sldMk cId="4145994818" sldId="538"/>
        </pc:sldMkLst>
      </pc:sldChg>
      <pc:sldChg chg="add del">
        <pc:chgData name="Zara Shah" userId="c21ac19d-062b-4ec1-8924-01065dafbdab" providerId="ADAL" clId="{F19D08DC-32D6-4013-A475-D918790501D0}" dt="2024-02-21T10:57:53.719" v="1466" actId="47"/>
        <pc:sldMkLst>
          <pc:docMk/>
          <pc:sldMk cId="2130586974" sldId="539"/>
        </pc:sldMkLst>
      </pc:sldChg>
      <pc:sldChg chg="modSp mod setBg">
        <pc:chgData name="Zara Shah" userId="c21ac19d-062b-4ec1-8924-01065dafbdab" providerId="ADAL" clId="{F19D08DC-32D6-4013-A475-D918790501D0}" dt="2024-02-21T20:30:13.353" v="9027"/>
        <pc:sldMkLst>
          <pc:docMk/>
          <pc:sldMk cId="3683440814" sldId="539"/>
        </pc:sldMkLst>
        <pc:spChg chg="mod">
          <ac:chgData name="Zara Shah" userId="c21ac19d-062b-4ec1-8924-01065dafbdab" providerId="ADAL" clId="{F19D08DC-32D6-4013-A475-D918790501D0}" dt="2024-02-21T12:08:01.304" v="2476" actId="2711"/>
          <ac:spMkLst>
            <pc:docMk/>
            <pc:sldMk cId="3683440814" sldId="539"/>
            <ac:spMk id="5" creationId="{22A31F16-8254-5E81-1EF9-CA862B0B465E}"/>
          </ac:spMkLst>
        </pc:spChg>
        <pc:spChg chg="mod">
          <ac:chgData name="Zara Shah" userId="c21ac19d-062b-4ec1-8924-01065dafbdab" providerId="ADAL" clId="{F19D08DC-32D6-4013-A475-D918790501D0}" dt="2024-02-21T12:07:35.870" v="2473" actId="2711"/>
          <ac:spMkLst>
            <pc:docMk/>
            <pc:sldMk cId="3683440814" sldId="539"/>
            <ac:spMk id="6" creationId="{EA821EF0-25AB-C13C-F534-6CF3FF4DC28E}"/>
          </ac:spMkLst>
        </pc:spChg>
        <pc:graphicFrameChg chg="mod modGraphic">
          <ac:chgData name="Zara Shah" userId="c21ac19d-062b-4ec1-8924-01065dafbdab" providerId="ADAL" clId="{F19D08DC-32D6-4013-A475-D918790501D0}" dt="2024-02-21T12:08:42.754" v="2480" actId="1076"/>
          <ac:graphicFrameMkLst>
            <pc:docMk/>
            <pc:sldMk cId="3683440814" sldId="539"/>
            <ac:graphicFrameMk id="4" creationId="{CF6DAC22-28E2-5DEF-0870-242EC89B007E}"/>
          </ac:graphicFrameMkLst>
        </pc:graphicFrameChg>
      </pc:sldChg>
      <pc:sldChg chg="modSp mod">
        <pc:chgData name="Zara Shah" userId="c21ac19d-062b-4ec1-8924-01065dafbdab" providerId="ADAL" clId="{F19D08DC-32D6-4013-A475-D918790501D0}" dt="2024-02-21T12:16:06.389" v="2589" actId="14100"/>
        <pc:sldMkLst>
          <pc:docMk/>
          <pc:sldMk cId="2312817226" sldId="540"/>
        </pc:sldMkLst>
        <pc:spChg chg="mod">
          <ac:chgData name="Zara Shah" userId="c21ac19d-062b-4ec1-8924-01065dafbdab" providerId="ADAL" clId="{F19D08DC-32D6-4013-A475-D918790501D0}" dt="2024-02-21T12:16:06.389" v="2589" actId="14100"/>
          <ac:spMkLst>
            <pc:docMk/>
            <pc:sldMk cId="2312817226" sldId="540"/>
            <ac:spMk id="2" creationId="{5C94503F-C8A2-B9EC-48FB-81DE70024133}"/>
          </ac:spMkLst>
        </pc:spChg>
        <pc:spChg chg="mod">
          <ac:chgData name="Zara Shah" userId="c21ac19d-062b-4ec1-8924-01065dafbdab" providerId="ADAL" clId="{F19D08DC-32D6-4013-A475-D918790501D0}" dt="2024-02-21T12:16:03.615" v="2588" actId="14100"/>
          <ac:spMkLst>
            <pc:docMk/>
            <pc:sldMk cId="2312817226" sldId="540"/>
            <ac:spMk id="3" creationId="{29038445-68EB-1294-59AF-15348FE18E80}"/>
          </ac:spMkLst>
        </pc:spChg>
        <pc:spChg chg="mod">
          <ac:chgData name="Zara Shah" userId="c21ac19d-062b-4ec1-8924-01065dafbdab" providerId="ADAL" clId="{F19D08DC-32D6-4013-A475-D918790501D0}" dt="2024-02-21T12:13:15.099" v="2521" actId="20577"/>
          <ac:spMkLst>
            <pc:docMk/>
            <pc:sldMk cId="2312817226" sldId="540"/>
            <ac:spMk id="6" creationId="{1B586C14-7C81-33F3-63DF-C8AB611CA2FE}"/>
          </ac:spMkLst>
        </pc:spChg>
      </pc:sldChg>
      <pc:sldChg chg="add del">
        <pc:chgData name="Zara Shah" userId="c21ac19d-062b-4ec1-8924-01065dafbdab" providerId="ADAL" clId="{F19D08DC-32D6-4013-A475-D918790501D0}" dt="2024-02-21T10:57:55.082" v="1467" actId="47"/>
        <pc:sldMkLst>
          <pc:docMk/>
          <pc:sldMk cId="2777845216" sldId="540"/>
        </pc:sldMkLst>
      </pc:sldChg>
      <pc:sldChg chg="modSp mod setBg">
        <pc:chgData name="Zara Shah" userId="c21ac19d-062b-4ec1-8924-01065dafbdab" providerId="ADAL" clId="{F19D08DC-32D6-4013-A475-D918790501D0}" dt="2024-02-21T20:30:28.522" v="9028" actId="2711"/>
        <pc:sldMkLst>
          <pc:docMk/>
          <pc:sldMk cId="2603650" sldId="541"/>
        </pc:sldMkLst>
        <pc:spChg chg="mod">
          <ac:chgData name="Zara Shah" userId="c21ac19d-062b-4ec1-8924-01065dafbdab" providerId="ADAL" clId="{F19D08DC-32D6-4013-A475-D918790501D0}" dt="2024-02-21T12:17:19.393" v="2641" actId="20577"/>
          <ac:spMkLst>
            <pc:docMk/>
            <pc:sldMk cId="2603650" sldId="541"/>
            <ac:spMk id="10" creationId="{06F76DD5-C12B-B67B-56ED-043E763FB5D2}"/>
          </ac:spMkLst>
        </pc:spChg>
        <pc:spChg chg="mod">
          <ac:chgData name="Zara Shah" userId="c21ac19d-062b-4ec1-8924-01065dafbdab" providerId="ADAL" clId="{F19D08DC-32D6-4013-A475-D918790501D0}" dt="2024-02-21T20:30:28.522" v="9028" actId="2711"/>
          <ac:spMkLst>
            <pc:docMk/>
            <pc:sldMk cId="2603650" sldId="541"/>
            <ac:spMk id="12" creationId="{3F3F577B-E179-E2A7-97D3-2BACE446920A}"/>
          </ac:spMkLst>
        </pc:spChg>
      </pc:sldChg>
      <pc:sldChg chg="add del setBg">
        <pc:chgData name="Zara Shah" userId="c21ac19d-062b-4ec1-8924-01065dafbdab" providerId="ADAL" clId="{F19D08DC-32D6-4013-A475-D918790501D0}" dt="2024-02-21T10:57:56.075" v="1468" actId="47"/>
        <pc:sldMkLst>
          <pc:docMk/>
          <pc:sldMk cId="1913815522" sldId="541"/>
        </pc:sldMkLst>
      </pc:sldChg>
      <pc:sldChg chg="delSp add del setBg delDesignElem">
        <pc:chgData name="Zara Shah" userId="c21ac19d-062b-4ec1-8924-01065dafbdab" providerId="ADAL" clId="{F19D08DC-32D6-4013-A475-D918790501D0}" dt="2024-02-21T11:13:09.356" v="1622" actId="47"/>
        <pc:sldMkLst>
          <pc:docMk/>
          <pc:sldMk cId="678633058" sldId="542"/>
        </pc:sldMkLst>
        <pc:spChg chg="del">
          <ac:chgData name="Zara Shah" userId="c21ac19d-062b-4ec1-8924-01065dafbdab" providerId="ADAL" clId="{F19D08DC-32D6-4013-A475-D918790501D0}" dt="2024-02-21T10:57:39.201" v="1455"/>
          <ac:spMkLst>
            <pc:docMk/>
            <pc:sldMk cId="678633058" sldId="542"/>
            <ac:spMk id="20" creationId="{E5A8E342-EF81-35F4-05B7-4E054EB602EB}"/>
          </ac:spMkLst>
        </pc:spChg>
        <pc:spChg chg="del">
          <ac:chgData name="Zara Shah" userId="c21ac19d-062b-4ec1-8924-01065dafbdab" providerId="ADAL" clId="{F19D08DC-32D6-4013-A475-D918790501D0}" dt="2024-02-21T10:57:39.201" v="1455"/>
          <ac:spMkLst>
            <pc:docMk/>
            <pc:sldMk cId="678633058" sldId="542"/>
            <ac:spMk id="22" creationId="{2EA6079F-DC74-01E7-9DB3-71D0835533CE}"/>
          </ac:spMkLst>
        </pc:spChg>
        <pc:spChg chg="del">
          <ac:chgData name="Zara Shah" userId="c21ac19d-062b-4ec1-8924-01065dafbdab" providerId="ADAL" clId="{F19D08DC-32D6-4013-A475-D918790501D0}" dt="2024-02-21T10:57:39.201" v="1455"/>
          <ac:spMkLst>
            <pc:docMk/>
            <pc:sldMk cId="678633058" sldId="542"/>
            <ac:spMk id="24" creationId="{63838A52-12E8-467A-26FE-E1D44041340E}"/>
          </ac:spMkLst>
        </pc:spChg>
        <pc:spChg chg="del">
          <ac:chgData name="Zara Shah" userId="c21ac19d-062b-4ec1-8924-01065dafbdab" providerId="ADAL" clId="{F19D08DC-32D6-4013-A475-D918790501D0}" dt="2024-02-21T10:57:39.201" v="1455"/>
          <ac:spMkLst>
            <pc:docMk/>
            <pc:sldMk cId="678633058" sldId="542"/>
            <ac:spMk id="26" creationId="{E3D2819B-5744-68EF-F1C1-7288D3CA63AE}"/>
          </ac:spMkLst>
        </pc:spChg>
        <pc:spChg chg="del">
          <ac:chgData name="Zara Shah" userId="c21ac19d-062b-4ec1-8924-01065dafbdab" providerId="ADAL" clId="{F19D08DC-32D6-4013-A475-D918790501D0}" dt="2024-02-21T10:57:39.201" v="1455"/>
          <ac:spMkLst>
            <pc:docMk/>
            <pc:sldMk cId="678633058" sldId="542"/>
            <ac:spMk id="28" creationId="{59DC0AF7-3071-35F4-878B-2923D002D5BF}"/>
          </ac:spMkLst>
        </pc:spChg>
        <pc:spChg chg="del">
          <ac:chgData name="Zara Shah" userId="c21ac19d-062b-4ec1-8924-01065dafbdab" providerId="ADAL" clId="{F19D08DC-32D6-4013-A475-D918790501D0}" dt="2024-02-21T10:57:39.201" v="1455"/>
          <ac:spMkLst>
            <pc:docMk/>
            <pc:sldMk cId="678633058" sldId="542"/>
            <ac:spMk id="30" creationId="{86DE9642-8AB1-9EDA-946D-B8E0D06AFC11}"/>
          </ac:spMkLst>
        </pc:spChg>
      </pc:sldChg>
      <pc:sldChg chg="setBg">
        <pc:chgData name="Zara Shah" userId="c21ac19d-062b-4ec1-8924-01065dafbdab" providerId="ADAL" clId="{F19D08DC-32D6-4013-A475-D918790501D0}" dt="2024-02-21T19:12:14.410" v="5194"/>
        <pc:sldMkLst>
          <pc:docMk/>
          <pc:sldMk cId="2633990293" sldId="542"/>
        </pc:sldMkLst>
      </pc:sldChg>
      <pc:sldChg chg="delSp add del setBg delDesignElem">
        <pc:chgData name="Zara Shah" userId="c21ac19d-062b-4ec1-8924-01065dafbdab" providerId="ADAL" clId="{F19D08DC-32D6-4013-A475-D918790501D0}" dt="2024-02-21T11:13:08.780" v="1621" actId="47"/>
        <pc:sldMkLst>
          <pc:docMk/>
          <pc:sldMk cId="3856069062" sldId="543"/>
        </pc:sldMkLst>
        <pc:spChg chg="del">
          <ac:chgData name="Zara Shah" userId="c21ac19d-062b-4ec1-8924-01065dafbdab" providerId="ADAL" clId="{F19D08DC-32D6-4013-A475-D918790501D0}" dt="2024-02-21T10:57:39.201" v="1455"/>
          <ac:spMkLst>
            <pc:docMk/>
            <pc:sldMk cId="3856069062" sldId="543"/>
            <ac:spMk id="60" creationId="{3B6B919E-E204-4459-A770-8B9BD7D4423F}"/>
          </ac:spMkLst>
        </pc:spChg>
        <pc:spChg chg="del">
          <ac:chgData name="Zara Shah" userId="c21ac19d-062b-4ec1-8924-01065dafbdab" providerId="ADAL" clId="{F19D08DC-32D6-4013-A475-D918790501D0}" dt="2024-02-21T10:57:39.201" v="1455"/>
          <ac:spMkLst>
            <pc:docMk/>
            <pc:sldMk cId="3856069062" sldId="543"/>
            <ac:spMk id="62" creationId="{437DB590-AD18-3594-7F48-1791158F76F5}"/>
          </ac:spMkLst>
        </pc:spChg>
        <pc:spChg chg="del">
          <ac:chgData name="Zara Shah" userId="c21ac19d-062b-4ec1-8924-01065dafbdab" providerId="ADAL" clId="{F19D08DC-32D6-4013-A475-D918790501D0}" dt="2024-02-21T10:57:39.201" v="1455"/>
          <ac:spMkLst>
            <pc:docMk/>
            <pc:sldMk cId="3856069062" sldId="543"/>
            <ac:spMk id="64" creationId="{04EBE4C3-2FBE-AECF-0AB1-B0762801DD09}"/>
          </ac:spMkLst>
        </pc:spChg>
        <pc:spChg chg="del">
          <ac:chgData name="Zara Shah" userId="c21ac19d-062b-4ec1-8924-01065dafbdab" providerId="ADAL" clId="{F19D08DC-32D6-4013-A475-D918790501D0}" dt="2024-02-21T10:57:39.201" v="1455"/>
          <ac:spMkLst>
            <pc:docMk/>
            <pc:sldMk cId="3856069062" sldId="543"/>
            <ac:spMk id="66" creationId="{BF617E15-CC68-B5AF-22F8-FA5A3FB05F88}"/>
          </ac:spMkLst>
        </pc:spChg>
      </pc:sldChg>
      <pc:sldChg chg="setBg">
        <pc:chgData name="Zara Shah" userId="c21ac19d-062b-4ec1-8924-01065dafbdab" providerId="ADAL" clId="{F19D08DC-32D6-4013-A475-D918790501D0}" dt="2024-02-21T19:12:14.410" v="5194"/>
        <pc:sldMkLst>
          <pc:docMk/>
          <pc:sldMk cId="4107820045" sldId="543"/>
        </pc:sldMkLst>
      </pc:sldChg>
      <pc:sldChg chg="add del setBg">
        <pc:chgData name="Zara Shah" userId="c21ac19d-062b-4ec1-8924-01065dafbdab" providerId="ADAL" clId="{F19D08DC-32D6-4013-A475-D918790501D0}" dt="2024-02-21T11:13:08.443" v="1620" actId="47"/>
        <pc:sldMkLst>
          <pc:docMk/>
          <pc:sldMk cId="4109117299" sldId="544"/>
        </pc:sldMkLst>
      </pc:sldChg>
      <pc:sldChg chg="add del setBg">
        <pc:chgData name="Zara Shah" userId="c21ac19d-062b-4ec1-8924-01065dafbdab" providerId="ADAL" clId="{F19D08DC-32D6-4013-A475-D918790501D0}" dt="2024-02-21T11:13:08.128" v="1619" actId="47"/>
        <pc:sldMkLst>
          <pc:docMk/>
          <pc:sldMk cId="2426802461" sldId="545"/>
        </pc:sldMkLst>
      </pc:sldChg>
      <pc:sldChg chg="setBg">
        <pc:chgData name="Zara Shah" userId="c21ac19d-062b-4ec1-8924-01065dafbdab" providerId="ADAL" clId="{F19D08DC-32D6-4013-A475-D918790501D0}" dt="2024-02-21T19:12:14.410" v="5194"/>
        <pc:sldMkLst>
          <pc:docMk/>
          <pc:sldMk cId="3437615550" sldId="545"/>
        </pc:sldMkLst>
      </pc:sldChg>
      <pc:sldChg chg="add del setBg">
        <pc:chgData name="Zara Shah" userId="c21ac19d-062b-4ec1-8924-01065dafbdab" providerId="ADAL" clId="{F19D08DC-32D6-4013-A475-D918790501D0}" dt="2024-02-21T11:13:07.571" v="1618" actId="47"/>
        <pc:sldMkLst>
          <pc:docMk/>
          <pc:sldMk cId="1391460256" sldId="546"/>
        </pc:sldMkLst>
      </pc:sldChg>
      <pc:sldChg chg="modSp mod setBg">
        <pc:chgData name="Zara Shah" userId="c21ac19d-062b-4ec1-8924-01065dafbdab" providerId="ADAL" clId="{F19D08DC-32D6-4013-A475-D918790501D0}" dt="2024-02-21T20:27:09.008" v="8999" actId="207"/>
        <pc:sldMkLst>
          <pc:docMk/>
          <pc:sldMk cId="2178909582" sldId="546"/>
        </pc:sldMkLst>
        <pc:spChg chg="mod">
          <ac:chgData name="Zara Shah" userId="c21ac19d-062b-4ec1-8924-01065dafbdab" providerId="ADAL" clId="{F19D08DC-32D6-4013-A475-D918790501D0}" dt="2024-02-21T20:27:02.228" v="8998" actId="207"/>
          <ac:spMkLst>
            <pc:docMk/>
            <pc:sldMk cId="2178909582" sldId="546"/>
            <ac:spMk id="5" creationId="{E5FBA1E9-9ADC-27D2-51B2-13FA1B1D79D0}"/>
          </ac:spMkLst>
        </pc:spChg>
        <pc:spChg chg="mod">
          <ac:chgData name="Zara Shah" userId="c21ac19d-062b-4ec1-8924-01065dafbdab" providerId="ADAL" clId="{F19D08DC-32D6-4013-A475-D918790501D0}" dt="2024-02-21T20:27:09.008" v="8999" actId="207"/>
          <ac:spMkLst>
            <pc:docMk/>
            <pc:sldMk cId="2178909582" sldId="546"/>
            <ac:spMk id="8" creationId="{268572AC-2EB4-F303-53F6-D5F8D2616C21}"/>
          </ac:spMkLst>
        </pc:spChg>
      </pc:sldChg>
      <pc:sldChg chg="add del setBg">
        <pc:chgData name="Zara Shah" userId="c21ac19d-062b-4ec1-8924-01065dafbdab" providerId="ADAL" clId="{F19D08DC-32D6-4013-A475-D918790501D0}" dt="2024-02-21T11:13:06.714" v="1617" actId="47"/>
        <pc:sldMkLst>
          <pc:docMk/>
          <pc:sldMk cId="144619490" sldId="547"/>
        </pc:sldMkLst>
      </pc:sldChg>
      <pc:sldChg chg="setBg">
        <pc:chgData name="Zara Shah" userId="c21ac19d-062b-4ec1-8924-01065dafbdab" providerId="ADAL" clId="{F19D08DC-32D6-4013-A475-D918790501D0}" dt="2024-02-21T19:12:14.410" v="5194"/>
        <pc:sldMkLst>
          <pc:docMk/>
          <pc:sldMk cId="2411712386" sldId="547"/>
        </pc:sldMkLst>
      </pc:sldChg>
      <pc:sldChg chg="add del setBg">
        <pc:chgData name="Zara Shah" userId="c21ac19d-062b-4ec1-8924-01065dafbdab" providerId="ADAL" clId="{F19D08DC-32D6-4013-A475-D918790501D0}" dt="2024-02-21T11:13:06.623" v="1616" actId="47"/>
        <pc:sldMkLst>
          <pc:docMk/>
          <pc:sldMk cId="1852430956" sldId="548"/>
        </pc:sldMkLst>
      </pc:sldChg>
      <pc:sldChg chg="addSp modSp setBg">
        <pc:chgData name="Zara Shah" userId="c21ac19d-062b-4ec1-8924-01065dafbdab" providerId="ADAL" clId="{F19D08DC-32D6-4013-A475-D918790501D0}" dt="2024-02-21T19:12:14.410" v="5194"/>
        <pc:sldMkLst>
          <pc:docMk/>
          <pc:sldMk cId="3321297112" sldId="548"/>
        </pc:sldMkLst>
        <pc:spChg chg="add mod">
          <ac:chgData name="Zara Shah" userId="c21ac19d-062b-4ec1-8924-01065dafbdab" providerId="ADAL" clId="{F19D08DC-32D6-4013-A475-D918790501D0}" dt="2024-02-21T11:34:08.733" v="1869"/>
          <ac:spMkLst>
            <pc:docMk/>
            <pc:sldMk cId="3321297112" sldId="548"/>
            <ac:spMk id="2" creationId="{D425E0CE-D692-D1D7-DE28-68B4492A90F1}"/>
          </ac:spMkLst>
        </pc:spChg>
      </pc:sldChg>
      <pc:sldChg chg="add del setBg">
        <pc:chgData name="Zara Shah" userId="c21ac19d-062b-4ec1-8924-01065dafbdab" providerId="ADAL" clId="{F19D08DC-32D6-4013-A475-D918790501D0}" dt="2024-02-21T11:13:06.312" v="1615" actId="47"/>
        <pc:sldMkLst>
          <pc:docMk/>
          <pc:sldMk cId="3396317820" sldId="549"/>
        </pc:sldMkLst>
      </pc:sldChg>
      <pc:sldChg chg="addSp modSp setBg modNotesTx">
        <pc:chgData name="Zara Shah" userId="c21ac19d-062b-4ec1-8924-01065dafbdab" providerId="ADAL" clId="{F19D08DC-32D6-4013-A475-D918790501D0}" dt="2024-02-21T19:29:43.481" v="5939" actId="20577"/>
        <pc:sldMkLst>
          <pc:docMk/>
          <pc:sldMk cId="4247027435" sldId="549"/>
        </pc:sldMkLst>
        <pc:spChg chg="add mod">
          <ac:chgData name="Zara Shah" userId="c21ac19d-062b-4ec1-8924-01065dafbdab" providerId="ADAL" clId="{F19D08DC-32D6-4013-A475-D918790501D0}" dt="2024-02-21T11:34:11.240" v="1870"/>
          <ac:spMkLst>
            <pc:docMk/>
            <pc:sldMk cId="4247027435" sldId="549"/>
            <ac:spMk id="2" creationId="{3E9DBB57-8849-4964-AC4A-2E7A4F8050D6}"/>
          </ac:spMkLst>
        </pc:spChg>
      </pc:sldChg>
      <pc:sldChg chg="addSp modSp del">
        <pc:chgData name="Zara Shah" userId="c21ac19d-062b-4ec1-8924-01065dafbdab" providerId="ADAL" clId="{F19D08DC-32D6-4013-A475-D918790501D0}" dt="2024-02-21T12:01:54.941" v="2290" actId="47"/>
        <pc:sldMkLst>
          <pc:docMk/>
          <pc:sldMk cId="99133943" sldId="550"/>
        </pc:sldMkLst>
        <pc:spChg chg="add mod">
          <ac:chgData name="Zara Shah" userId="c21ac19d-062b-4ec1-8924-01065dafbdab" providerId="ADAL" clId="{F19D08DC-32D6-4013-A475-D918790501D0}" dt="2024-02-21T11:34:13.890" v="1871"/>
          <ac:spMkLst>
            <pc:docMk/>
            <pc:sldMk cId="99133943" sldId="550"/>
            <ac:spMk id="2" creationId="{B452A8B7-50F2-560C-CB1E-50D82E604D4C}"/>
          </ac:spMkLst>
        </pc:spChg>
      </pc:sldChg>
      <pc:sldChg chg="add del setBg">
        <pc:chgData name="Zara Shah" userId="c21ac19d-062b-4ec1-8924-01065dafbdab" providerId="ADAL" clId="{F19D08DC-32D6-4013-A475-D918790501D0}" dt="2024-02-21T11:13:06.248" v="1614" actId="47"/>
        <pc:sldMkLst>
          <pc:docMk/>
          <pc:sldMk cId="2126301632" sldId="550"/>
        </pc:sldMkLst>
      </pc:sldChg>
      <pc:sldChg chg="add del">
        <pc:chgData name="Zara Shah" userId="c21ac19d-062b-4ec1-8924-01065dafbdab" providerId="ADAL" clId="{F19D08DC-32D6-4013-A475-D918790501D0}" dt="2024-02-21T11:13:05.966" v="1613" actId="47"/>
        <pc:sldMkLst>
          <pc:docMk/>
          <pc:sldMk cId="1678669533" sldId="551"/>
        </pc:sldMkLst>
      </pc:sldChg>
      <pc:sldChg chg="add del">
        <pc:chgData name="Zara Shah" userId="c21ac19d-062b-4ec1-8924-01065dafbdab" providerId="ADAL" clId="{F19D08DC-32D6-4013-A475-D918790501D0}" dt="2024-02-21T11:13:05.895" v="1612" actId="47"/>
        <pc:sldMkLst>
          <pc:docMk/>
          <pc:sldMk cId="3526001225" sldId="552"/>
        </pc:sldMkLst>
      </pc:sldChg>
      <pc:sldChg chg="add del setBg">
        <pc:chgData name="Zara Shah" userId="c21ac19d-062b-4ec1-8924-01065dafbdab" providerId="ADAL" clId="{F19D08DC-32D6-4013-A475-D918790501D0}" dt="2024-02-21T11:13:05.654" v="1611" actId="47"/>
        <pc:sldMkLst>
          <pc:docMk/>
          <pc:sldMk cId="584692124" sldId="553"/>
        </pc:sldMkLst>
      </pc:sldChg>
      <pc:sldChg chg="modSp mod setBg">
        <pc:chgData name="Zara Shah" userId="c21ac19d-062b-4ec1-8924-01065dafbdab" providerId="ADAL" clId="{F19D08DC-32D6-4013-A475-D918790501D0}" dt="2024-02-21T19:12:14.410" v="5194"/>
        <pc:sldMkLst>
          <pc:docMk/>
          <pc:sldMk cId="1359335535" sldId="553"/>
        </pc:sldMkLst>
        <pc:spChg chg="mod">
          <ac:chgData name="Zara Shah" userId="c21ac19d-062b-4ec1-8924-01065dafbdab" providerId="ADAL" clId="{F19D08DC-32D6-4013-A475-D918790501D0}" dt="2024-02-21T12:18:45.383" v="2643" actId="404"/>
          <ac:spMkLst>
            <pc:docMk/>
            <pc:sldMk cId="1359335535" sldId="553"/>
            <ac:spMk id="12" creationId="{B3DBE4A2-CD20-38AD-E26D-4C9DA75A1752}"/>
          </ac:spMkLst>
        </pc:spChg>
      </pc:sldChg>
      <pc:sldChg chg="delSp add del setBg delDesignElem">
        <pc:chgData name="Zara Shah" userId="c21ac19d-062b-4ec1-8924-01065dafbdab" providerId="ADAL" clId="{F19D08DC-32D6-4013-A475-D918790501D0}" dt="2024-02-21T11:12:57.937" v="1610" actId="47"/>
        <pc:sldMkLst>
          <pc:docMk/>
          <pc:sldMk cId="2476984512" sldId="554"/>
        </pc:sldMkLst>
        <pc:spChg chg="del">
          <ac:chgData name="Zara Shah" userId="c21ac19d-062b-4ec1-8924-01065dafbdab" providerId="ADAL" clId="{F19D08DC-32D6-4013-A475-D918790501D0}" dt="2024-02-21T10:58:17.549" v="1481"/>
          <ac:spMkLst>
            <pc:docMk/>
            <pc:sldMk cId="2476984512" sldId="554"/>
            <ac:spMk id="20" creationId="{0852C021-2378-04EF-293A-FAA19EAD6153}"/>
          </ac:spMkLst>
        </pc:spChg>
        <pc:spChg chg="del">
          <ac:chgData name="Zara Shah" userId="c21ac19d-062b-4ec1-8924-01065dafbdab" providerId="ADAL" clId="{F19D08DC-32D6-4013-A475-D918790501D0}" dt="2024-02-21T10:58:17.549" v="1481"/>
          <ac:spMkLst>
            <pc:docMk/>
            <pc:sldMk cId="2476984512" sldId="554"/>
            <ac:spMk id="22" creationId="{30094641-B0C3-49BC-092C-B2F6B0CEC53F}"/>
          </ac:spMkLst>
        </pc:spChg>
        <pc:spChg chg="del">
          <ac:chgData name="Zara Shah" userId="c21ac19d-062b-4ec1-8924-01065dafbdab" providerId="ADAL" clId="{F19D08DC-32D6-4013-A475-D918790501D0}" dt="2024-02-21T10:58:17.549" v="1481"/>
          <ac:spMkLst>
            <pc:docMk/>
            <pc:sldMk cId="2476984512" sldId="554"/>
            <ac:spMk id="24" creationId="{A33A6A82-08A5-7406-17BD-EF3AB21BE670}"/>
          </ac:spMkLst>
        </pc:spChg>
        <pc:spChg chg="del">
          <ac:chgData name="Zara Shah" userId="c21ac19d-062b-4ec1-8924-01065dafbdab" providerId="ADAL" clId="{F19D08DC-32D6-4013-A475-D918790501D0}" dt="2024-02-21T10:58:17.549" v="1481"/>
          <ac:spMkLst>
            <pc:docMk/>
            <pc:sldMk cId="2476984512" sldId="554"/>
            <ac:spMk id="26" creationId="{1B2FCD75-2C38-241A-B26E-2A6484982DCD}"/>
          </ac:spMkLst>
        </pc:spChg>
        <pc:spChg chg="del">
          <ac:chgData name="Zara Shah" userId="c21ac19d-062b-4ec1-8924-01065dafbdab" providerId="ADAL" clId="{F19D08DC-32D6-4013-A475-D918790501D0}" dt="2024-02-21T10:58:17.549" v="1481"/>
          <ac:spMkLst>
            <pc:docMk/>
            <pc:sldMk cId="2476984512" sldId="554"/>
            <ac:spMk id="28" creationId="{522CCB46-06E4-9230-7362-7E763423BF45}"/>
          </ac:spMkLst>
        </pc:spChg>
        <pc:spChg chg="del">
          <ac:chgData name="Zara Shah" userId="c21ac19d-062b-4ec1-8924-01065dafbdab" providerId="ADAL" clId="{F19D08DC-32D6-4013-A475-D918790501D0}" dt="2024-02-21T10:58:17.549" v="1481"/>
          <ac:spMkLst>
            <pc:docMk/>
            <pc:sldMk cId="2476984512" sldId="554"/>
            <ac:spMk id="30" creationId="{68C21CDE-8D68-826E-EB21-C01E56B8E39A}"/>
          </ac:spMkLst>
        </pc:spChg>
      </pc:sldChg>
      <pc:sldChg chg="setBg">
        <pc:chgData name="Zara Shah" userId="c21ac19d-062b-4ec1-8924-01065dafbdab" providerId="ADAL" clId="{F19D08DC-32D6-4013-A475-D918790501D0}" dt="2024-02-21T19:12:14.410" v="5194"/>
        <pc:sldMkLst>
          <pc:docMk/>
          <pc:sldMk cId="2738006514" sldId="554"/>
        </pc:sldMkLst>
      </pc:sldChg>
      <pc:sldChg chg="delSp add del setBg delDesignElem">
        <pc:chgData name="Zara Shah" userId="c21ac19d-062b-4ec1-8924-01065dafbdab" providerId="ADAL" clId="{F19D08DC-32D6-4013-A475-D918790501D0}" dt="2024-02-21T11:12:57.350" v="1609" actId="47"/>
        <pc:sldMkLst>
          <pc:docMk/>
          <pc:sldMk cId="2040605559" sldId="555"/>
        </pc:sldMkLst>
        <pc:spChg chg="del">
          <ac:chgData name="Zara Shah" userId="c21ac19d-062b-4ec1-8924-01065dafbdab" providerId="ADAL" clId="{F19D08DC-32D6-4013-A475-D918790501D0}" dt="2024-02-21T10:58:17.549" v="1481"/>
          <ac:spMkLst>
            <pc:docMk/>
            <pc:sldMk cId="2040605559" sldId="555"/>
            <ac:spMk id="60" creationId="{D83217E4-A9DC-4801-A4CA-2338C48367A2}"/>
          </ac:spMkLst>
        </pc:spChg>
        <pc:spChg chg="del">
          <ac:chgData name="Zara Shah" userId="c21ac19d-062b-4ec1-8924-01065dafbdab" providerId="ADAL" clId="{F19D08DC-32D6-4013-A475-D918790501D0}" dt="2024-02-21T10:58:17.549" v="1481"/>
          <ac:spMkLst>
            <pc:docMk/>
            <pc:sldMk cId="2040605559" sldId="555"/>
            <ac:spMk id="62" creationId="{337129A9-8CC9-6917-C769-FE2FF6A1280E}"/>
          </ac:spMkLst>
        </pc:spChg>
        <pc:spChg chg="del">
          <ac:chgData name="Zara Shah" userId="c21ac19d-062b-4ec1-8924-01065dafbdab" providerId="ADAL" clId="{F19D08DC-32D6-4013-A475-D918790501D0}" dt="2024-02-21T10:58:17.549" v="1481"/>
          <ac:spMkLst>
            <pc:docMk/>
            <pc:sldMk cId="2040605559" sldId="555"/>
            <ac:spMk id="64" creationId="{17ABB407-7D56-5F5B-F0EE-68DF673DAC70}"/>
          </ac:spMkLst>
        </pc:spChg>
        <pc:spChg chg="del">
          <ac:chgData name="Zara Shah" userId="c21ac19d-062b-4ec1-8924-01065dafbdab" providerId="ADAL" clId="{F19D08DC-32D6-4013-A475-D918790501D0}" dt="2024-02-21T10:58:17.549" v="1481"/>
          <ac:spMkLst>
            <pc:docMk/>
            <pc:sldMk cId="2040605559" sldId="555"/>
            <ac:spMk id="66" creationId="{B9F0C66E-3964-334E-8466-8C617ACCB248}"/>
          </ac:spMkLst>
        </pc:spChg>
      </pc:sldChg>
      <pc:sldChg chg="modSp mod setBg">
        <pc:chgData name="Zara Shah" userId="c21ac19d-062b-4ec1-8924-01065dafbdab" providerId="ADAL" clId="{F19D08DC-32D6-4013-A475-D918790501D0}" dt="2024-02-21T19:12:14.410" v="5194"/>
        <pc:sldMkLst>
          <pc:docMk/>
          <pc:sldMk cId="4232199227" sldId="555"/>
        </pc:sldMkLst>
        <pc:spChg chg="mod">
          <ac:chgData name="Zara Shah" userId="c21ac19d-062b-4ec1-8924-01065dafbdab" providerId="ADAL" clId="{F19D08DC-32D6-4013-A475-D918790501D0}" dt="2024-02-21T12:19:23.813" v="2649" actId="20577"/>
          <ac:spMkLst>
            <pc:docMk/>
            <pc:sldMk cId="4232199227" sldId="555"/>
            <ac:spMk id="14" creationId="{0EB1AB18-8954-8F02-2875-D2A82018ADDC}"/>
          </ac:spMkLst>
        </pc:spChg>
      </pc:sldChg>
      <pc:sldChg chg="del">
        <pc:chgData name="Zara Shah" userId="c21ac19d-062b-4ec1-8924-01065dafbdab" providerId="ADAL" clId="{F19D08DC-32D6-4013-A475-D918790501D0}" dt="2024-02-21T11:34:18.369" v="1872" actId="47"/>
        <pc:sldMkLst>
          <pc:docMk/>
          <pc:sldMk cId="1187928122" sldId="556"/>
        </pc:sldMkLst>
      </pc:sldChg>
      <pc:sldChg chg="add del setBg">
        <pc:chgData name="Zara Shah" userId="c21ac19d-062b-4ec1-8924-01065dafbdab" providerId="ADAL" clId="{F19D08DC-32D6-4013-A475-D918790501D0}" dt="2024-02-21T11:12:56.698" v="1608" actId="47"/>
        <pc:sldMkLst>
          <pc:docMk/>
          <pc:sldMk cId="3421952735" sldId="556"/>
        </pc:sldMkLst>
      </pc:sldChg>
      <pc:sldChg chg="modSp mod setBg">
        <pc:chgData name="Zara Shah" userId="c21ac19d-062b-4ec1-8924-01065dafbdab" providerId="ADAL" clId="{F19D08DC-32D6-4013-A475-D918790501D0}" dt="2024-02-21T19:12:14.410" v="5194"/>
        <pc:sldMkLst>
          <pc:docMk/>
          <pc:sldMk cId="1655514775" sldId="557"/>
        </pc:sldMkLst>
        <pc:spChg chg="mod">
          <ac:chgData name="Zara Shah" userId="c21ac19d-062b-4ec1-8924-01065dafbdab" providerId="ADAL" clId="{F19D08DC-32D6-4013-A475-D918790501D0}" dt="2024-02-21T12:19:29.198" v="2651" actId="20577"/>
          <ac:spMkLst>
            <pc:docMk/>
            <pc:sldMk cId="1655514775" sldId="557"/>
            <ac:spMk id="14" creationId="{47FFBBFC-D422-1D6E-384A-112B810E49BC}"/>
          </ac:spMkLst>
        </pc:spChg>
      </pc:sldChg>
      <pc:sldChg chg="add del setBg">
        <pc:chgData name="Zara Shah" userId="c21ac19d-062b-4ec1-8924-01065dafbdab" providerId="ADAL" clId="{F19D08DC-32D6-4013-A475-D918790501D0}" dt="2024-02-21T11:12:56.148" v="1607" actId="47"/>
        <pc:sldMkLst>
          <pc:docMk/>
          <pc:sldMk cId="3132740786" sldId="557"/>
        </pc:sldMkLst>
      </pc:sldChg>
      <pc:sldChg chg="del">
        <pc:chgData name="Zara Shah" userId="c21ac19d-062b-4ec1-8924-01065dafbdab" providerId="ADAL" clId="{F19D08DC-32D6-4013-A475-D918790501D0}" dt="2024-02-21T12:25:05.616" v="2719" actId="47"/>
        <pc:sldMkLst>
          <pc:docMk/>
          <pc:sldMk cId="735958987" sldId="558"/>
        </pc:sldMkLst>
      </pc:sldChg>
      <pc:sldChg chg="add del setBg">
        <pc:chgData name="Zara Shah" userId="c21ac19d-062b-4ec1-8924-01065dafbdab" providerId="ADAL" clId="{F19D08DC-32D6-4013-A475-D918790501D0}" dt="2024-02-21T11:12:55.546" v="1606" actId="47"/>
        <pc:sldMkLst>
          <pc:docMk/>
          <pc:sldMk cId="1516038963" sldId="558"/>
        </pc:sldMkLst>
      </pc:sldChg>
      <pc:sldChg chg="add del setBg">
        <pc:chgData name="Zara Shah" userId="c21ac19d-062b-4ec1-8924-01065dafbdab" providerId="ADAL" clId="{F19D08DC-32D6-4013-A475-D918790501D0}" dt="2024-02-21T11:12:54.997" v="1605" actId="47"/>
        <pc:sldMkLst>
          <pc:docMk/>
          <pc:sldMk cId="603113912" sldId="559"/>
        </pc:sldMkLst>
      </pc:sldChg>
      <pc:sldChg chg="setBg">
        <pc:chgData name="Zara Shah" userId="c21ac19d-062b-4ec1-8924-01065dafbdab" providerId="ADAL" clId="{F19D08DC-32D6-4013-A475-D918790501D0}" dt="2024-02-21T19:12:14.410" v="5194"/>
        <pc:sldMkLst>
          <pc:docMk/>
          <pc:sldMk cId="1963277755" sldId="559"/>
        </pc:sldMkLst>
      </pc:sldChg>
      <pc:sldChg chg="addSp modSp setBg">
        <pc:chgData name="Zara Shah" userId="c21ac19d-062b-4ec1-8924-01065dafbdab" providerId="ADAL" clId="{F19D08DC-32D6-4013-A475-D918790501D0}" dt="2024-02-21T19:12:14.410" v="5194"/>
        <pc:sldMkLst>
          <pc:docMk/>
          <pc:sldMk cId="1406234413" sldId="560"/>
        </pc:sldMkLst>
        <pc:spChg chg="add mod">
          <ac:chgData name="Zara Shah" userId="c21ac19d-062b-4ec1-8924-01065dafbdab" providerId="ADAL" clId="{F19D08DC-32D6-4013-A475-D918790501D0}" dt="2024-02-21T11:34:21.808" v="1873"/>
          <ac:spMkLst>
            <pc:docMk/>
            <pc:sldMk cId="1406234413" sldId="560"/>
            <ac:spMk id="2" creationId="{50416F4E-3F23-7787-68BC-B75D0BEBD3A4}"/>
          </ac:spMkLst>
        </pc:spChg>
      </pc:sldChg>
      <pc:sldChg chg="add del setBg">
        <pc:chgData name="Zara Shah" userId="c21ac19d-062b-4ec1-8924-01065dafbdab" providerId="ADAL" clId="{F19D08DC-32D6-4013-A475-D918790501D0}" dt="2024-02-21T11:12:54.519" v="1604" actId="47"/>
        <pc:sldMkLst>
          <pc:docMk/>
          <pc:sldMk cId="2324581240" sldId="560"/>
        </pc:sldMkLst>
      </pc:sldChg>
      <pc:sldChg chg="add del setBg">
        <pc:chgData name="Zara Shah" userId="c21ac19d-062b-4ec1-8924-01065dafbdab" providerId="ADAL" clId="{F19D08DC-32D6-4013-A475-D918790501D0}" dt="2024-02-21T11:12:54.095" v="1603" actId="47"/>
        <pc:sldMkLst>
          <pc:docMk/>
          <pc:sldMk cId="3388110488" sldId="561"/>
        </pc:sldMkLst>
      </pc:sldChg>
      <pc:sldChg chg="addSp modSp setBg">
        <pc:chgData name="Zara Shah" userId="c21ac19d-062b-4ec1-8924-01065dafbdab" providerId="ADAL" clId="{F19D08DC-32D6-4013-A475-D918790501D0}" dt="2024-02-21T19:12:14.410" v="5194"/>
        <pc:sldMkLst>
          <pc:docMk/>
          <pc:sldMk cId="4160307597" sldId="561"/>
        </pc:sldMkLst>
        <pc:spChg chg="add mod">
          <ac:chgData name="Zara Shah" userId="c21ac19d-062b-4ec1-8924-01065dafbdab" providerId="ADAL" clId="{F19D08DC-32D6-4013-A475-D918790501D0}" dt="2024-02-21T11:34:23.560" v="1874"/>
          <ac:spMkLst>
            <pc:docMk/>
            <pc:sldMk cId="4160307597" sldId="561"/>
            <ac:spMk id="2" creationId="{8F7DBB69-FD8D-EC3D-D409-4A1ACFBD589B}"/>
          </ac:spMkLst>
        </pc:spChg>
      </pc:sldChg>
      <pc:sldChg chg="addSp modSp del">
        <pc:chgData name="Zara Shah" userId="c21ac19d-062b-4ec1-8924-01065dafbdab" providerId="ADAL" clId="{F19D08DC-32D6-4013-A475-D918790501D0}" dt="2024-02-21T12:02:02.845" v="2291" actId="47"/>
        <pc:sldMkLst>
          <pc:docMk/>
          <pc:sldMk cId="2003283325" sldId="562"/>
        </pc:sldMkLst>
        <pc:spChg chg="add mod">
          <ac:chgData name="Zara Shah" userId="c21ac19d-062b-4ec1-8924-01065dafbdab" providerId="ADAL" clId="{F19D08DC-32D6-4013-A475-D918790501D0}" dt="2024-02-21T11:34:25.271" v="1875"/>
          <ac:spMkLst>
            <pc:docMk/>
            <pc:sldMk cId="2003283325" sldId="562"/>
            <ac:spMk id="2" creationId="{07621211-2CC0-5E75-1E83-2C16CF477F24}"/>
          </ac:spMkLst>
        </pc:spChg>
      </pc:sldChg>
      <pc:sldChg chg="add del setBg">
        <pc:chgData name="Zara Shah" userId="c21ac19d-062b-4ec1-8924-01065dafbdab" providerId="ADAL" clId="{F19D08DC-32D6-4013-A475-D918790501D0}" dt="2024-02-21T11:12:53.541" v="1602" actId="47"/>
        <pc:sldMkLst>
          <pc:docMk/>
          <pc:sldMk cId="3981766362" sldId="562"/>
        </pc:sldMkLst>
      </pc:sldChg>
      <pc:sldChg chg="add del">
        <pc:chgData name="Zara Shah" userId="c21ac19d-062b-4ec1-8924-01065dafbdab" providerId="ADAL" clId="{F19D08DC-32D6-4013-A475-D918790501D0}" dt="2024-02-21T11:12:52.920" v="1601" actId="47"/>
        <pc:sldMkLst>
          <pc:docMk/>
          <pc:sldMk cId="1383580744" sldId="563"/>
        </pc:sldMkLst>
      </pc:sldChg>
      <pc:sldChg chg="add del">
        <pc:chgData name="Zara Shah" userId="c21ac19d-062b-4ec1-8924-01065dafbdab" providerId="ADAL" clId="{F19D08DC-32D6-4013-A475-D918790501D0}" dt="2024-02-21T11:12:52.456" v="1600" actId="47"/>
        <pc:sldMkLst>
          <pc:docMk/>
          <pc:sldMk cId="3276356870" sldId="564"/>
        </pc:sldMkLst>
      </pc:sldChg>
      <pc:sldChg chg="setBg">
        <pc:chgData name="Zara Shah" userId="c21ac19d-062b-4ec1-8924-01065dafbdab" providerId="ADAL" clId="{F19D08DC-32D6-4013-A475-D918790501D0}" dt="2024-02-21T19:12:14.410" v="5194"/>
        <pc:sldMkLst>
          <pc:docMk/>
          <pc:sldMk cId="959858589" sldId="565"/>
        </pc:sldMkLst>
      </pc:sldChg>
      <pc:sldChg chg="add del setBg">
        <pc:chgData name="Zara Shah" userId="c21ac19d-062b-4ec1-8924-01065dafbdab" providerId="ADAL" clId="{F19D08DC-32D6-4013-A475-D918790501D0}" dt="2024-02-21T11:12:51.179" v="1599" actId="47"/>
        <pc:sldMkLst>
          <pc:docMk/>
          <pc:sldMk cId="1652061306" sldId="565"/>
        </pc:sldMkLst>
      </pc:sldChg>
      <pc:sldChg chg="setBg">
        <pc:chgData name="Zara Shah" userId="c21ac19d-062b-4ec1-8924-01065dafbdab" providerId="ADAL" clId="{F19D08DC-32D6-4013-A475-D918790501D0}" dt="2024-02-21T19:12:14.410" v="5194"/>
        <pc:sldMkLst>
          <pc:docMk/>
          <pc:sldMk cId="3687961801" sldId="566"/>
        </pc:sldMkLst>
      </pc:sldChg>
      <pc:sldChg chg="setBg">
        <pc:chgData name="Zara Shah" userId="c21ac19d-062b-4ec1-8924-01065dafbdab" providerId="ADAL" clId="{F19D08DC-32D6-4013-A475-D918790501D0}" dt="2024-02-21T19:12:14.410" v="5194"/>
        <pc:sldMkLst>
          <pc:docMk/>
          <pc:sldMk cId="4271404393" sldId="567"/>
        </pc:sldMkLst>
      </pc:sldChg>
      <pc:sldChg chg="del">
        <pc:chgData name="Zara Shah" userId="c21ac19d-062b-4ec1-8924-01065dafbdab" providerId="ADAL" clId="{F19D08DC-32D6-4013-A475-D918790501D0}" dt="2024-02-21T11:34:45.649" v="1876" actId="47"/>
        <pc:sldMkLst>
          <pc:docMk/>
          <pc:sldMk cId="3041513983" sldId="568"/>
        </pc:sldMkLst>
      </pc:sldChg>
      <pc:sldChg chg="del">
        <pc:chgData name="Zara Shah" userId="c21ac19d-062b-4ec1-8924-01065dafbdab" providerId="ADAL" clId="{F19D08DC-32D6-4013-A475-D918790501D0}" dt="2024-02-21T12:22:25.199" v="2664" actId="47"/>
        <pc:sldMkLst>
          <pc:docMk/>
          <pc:sldMk cId="1021148713" sldId="569"/>
        </pc:sldMkLst>
      </pc:sldChg>
      <pc:sldChg chg="del">
        <pc:chgData name="Zara Shah" userId="c21ac19d-062b-4ec1-8924-01065dafbdab" providerId="ADAL" clId="{F19D08DC-32D6-4013-A475-D918790501D0}" dt="2024-02-21T12:25:20.575" v="2721" actId="47"/>
        <pc:sldMkLst>
          <pc:docMk/>
          <pc:sldMk cId="3271101650" sldId="570"/>
        </pc:sldMkLst>
      </pc:sldChg>
      <pc:sldChg chg="modSp mod setBg">
        <pc:chgData name="Zara Shah" userId="c21ac19d-062b-4ec1-8924-01065dafbdab" providerId="ADAL" clId="{F19D08DC-32D6-4013-A475-D918790501D0}" dt="2024-02-21T19:12:14.410" v="5194"/>
        <pc:sldMkLst>
          <pc:docMk/>
          <pc:sldMk cId="1413888588" sldId="571"/>
        </pc:sldMkLst>
        <pc:spChg chg="mod">
          <ac:chgData name="Zara Shah" userId="c21ac19d-062b-4ec1-8924-01065dafbdab" providerId="ADAL" clId="{F19D08DC-32D6-4013-A475-D918790501D0}" dt="2024-02-21T12:28:10.709" v="2748" actId="1076"/>
          <ac:spMkLst>
            <pc:docMk/>
            <pc:sldMk cId="1413888588" sldId="571"/>
            <ac:spMk id="6" creationId="{4557314C-14C6-5A5B-01A8-198FAEB11E78}"/>
          </ac:spMkLst>
        </pc:spChg>
        <pc:graphicFrameChg chg="mod modGraphic">
          <ac:chgData name="Zara Shah" userId="c21ac19d-062b-4ec1-8924-01065dafbdab" providerId="ADAL" clId="{F19D08DC-32D6-4013-A475-D918790501D0}" dt="2024-02-21T12:31:11.858" v="2780" actId="14734"/>
          <ac:graphicFrameMkLst>
            <pc:docMk/>
            <pc:sldMk cId="1413888588" sldId="571"/>
            <ac:graphicFrameMk id="2" creationId="{05A5686D-4CB5-98AC-E21C-9EC955BAE58A}"/>
          </ac:graphicFrameMkLst>
        </pc:graphicFrameChg>
      </pc:sldChg>
      <pc:sldChg chg="addSp delSp modSp mod setBg modNotesTx">
        <pc:chgData name="Zara Shah" userId="c21ac19d-062b-4ec1-8924-01065dafbdab" providerId="ADAL" clId="{F19D08DC-32D6-4013-A475-D918790501D0}" dt="2024-02-21T19:31:29.779" v="6037" actId="20577"/>
        <pc:sldMkLst>
          <pc:docMk/>
          <pc:sldMk cId="3305840486" sldId="572"/>
        </pc:sldMkLst>
        <pc:spChg chg="add mod">
          <ac:chgData name="Zara Shah" userId="c21ac19d-062b-4ec1-8924-01065dafbdab" providerId="ADAL" clId="{F19D08DC-32D6-4013-A475-D918790501D0}" dt="2024-02-21T19:26:44.407" v="5929" actId="255"/>
          <ac:spMkLst>
            <pc:docMk/>
            <pc:sldMk cId="3305840486" sldId="572"/>
            <ac:spMk id="2" creationId="{733580D0-7107-1C34-6919-120CE71D7D3C}"/>
          </ac:spMkLst>
        </pc:spChg>
        <pc:spChg chg="add mod">
          <ac:chgData name="Zara Shah" userId="c21ac19d-062b-4ec1-8924-01065dafbdab" providerId="ADAL" clId="{F19D08DC-32D6-4013-A475-D918790501D0}" dt="2024-02-21T19:09:38.160" v="5157" actId="20577"/>
          <ac:spMkLst>
            <pc:docMk/>
            <pc:sldMk cId="3305840486" sldId="572"/>
            <ac:spMk id="3" creationId="{BEF38EA1-9192-31D8-5D61-5090830702F3}"/>
          </ac:spMkLst>
        </pc:spChg>
        <pc:spChg chg="add del mod">
          <ac:chgData name="Zara Shah" userId="c21ac19d-062b-4ec1-8924-01065dafbdab" providerId="ADAL" clId="{F19D08DC-32D6-4013-A475-D918790501D0}" dt="2024-02-21T19:26:49.456" v="5931"/>
          <ac:spMkLst>
            <pc:docMk/>
            <pc:sldMk cId="3305840486" sldId="572"/>
            <ac:spMk id="6" creationId="{CB0A70B6-17A0-FECD-7DC2-89725F41D468}"/>
          </ac:spMkLst>
        </pc:spChg>
        <pc:spChg chg="mod">
          <ac:chgData name="Zara Shah" userId="c21ac19d-062b-4ec1-8924-01065dafbdab" providerId="ADAL" clId="{F19D08DC-32D6-4013-A475-D918790501D0}" dt="2024-02-21T19:31:29.779" v="6037" actId="20577"/>
          <ac:spMkLst>
            <pc:docMk/>
            <pc:sldMk cId="3305840486" sldId="572"/>
            <ac:spMk id="14" creationId="{7C15E9E2-7902-F8A2-7523-195A6993A547}"/>
          </ac:spMkLst>
        </pc:spChg>
      </pc:sldChg>
      <pc:sldChg chg="addSp modSp mod ord setBg modNotesTx">
        <pc:chgData name="Zara Shah" userId="c21ac19d-062b-4ec1-8924-01065dafbdab" providerId="ADAL" clId="{F19D08DC-32D6-4013-A475-D918790501D0}" dt="2024-02-21T19:31:05.232" v="6016" actId="5793"/>
        <pc:sldMkLst>
          <pc:docMk/>
          <pc:sldMk cId="451977575" sldId="573"/>
        </pc:sldMkLst>
        <pc:spChg chg="add mod">
          <ac:chgData name="Zara Shah" userId="c21ac19d-062b-4ec1-8924-01065dafbdab" providerId="ADAL" clId="{F19D08DC-32D6-4013-A475-D918790501D0}" dt="2024-02-21T19:31:05.232" v="6016" actId="5793"/>
          <ac:spMkLst>
            <pc:docMk/>
            <pc:sldMk cId="451977575" sldId="573"/>
            <ac:spMk id="2" creationId="{0EB3745C-0FF1-DDE3-BD62-61B86FE48AE6}"/>
          </ac:spMkLst>
        </pc:spChg>
      </pc:sldChg>
      <pc:sldChg chg="addSp modSp del">
        <pc:chgData name="Zara Shah" userId="c21ac19d-062b-4ec1-8924-01065dafbdab" providerId="ADAL" clId="{F19D08DC-32D6-4013-A475-D918790501D0}" dt="2024-02-21T12:02:07.906" v="2293" actId="47"/>
        <pc:sldMkLst>
          <pc:docMk/>
          <pc:sldMk cId="2211905696" sldId="574"/>
        </pc:sldMkLst>
        <pc:spChg chg="add mod">
          <ac:chgData name="Zara Shah" userId="c21ac19d-062b-4ec1-8924-01065dafbdab" providerId="ADAL" clId="{F19D08DC-32D6-4013-A475-D918790501D0}" dt="2024-02-21T11:34:53.444" v="1879"/>
          <ac:spMkLst>
            <pc:docMk/>
            <pc:sldMk cId="2211905696" sldId="574"/>
            <ac:spMk id="2" creationId="{38089D27-50A7-C1B9-B83A-E6192132893E}"/>
          </ac:spMkLst>
        </pc:spChg>
      </pc:sldChg>
      <pc:sldChg chg="modSp mod setBg">
        <pc:chgData name="Zara Shah" userId="c21ac19d-062b-4ec1-8924-01065dafbdab" providerId="ADAL" clId="{F19D08DC-32D6-4013-A475-D918790501D0}" dt="2024-02-21T20:25:40.474" v="8991"/>
        <pc:sldMkLst>
          <pc:docMk/>
          <pc:sldMk cId="3590921718" sldId="575"/>
        </pc:sldMkLst>
        <pc:spChg chg="mod">
          <ac:chgData name="Zara Shah" userId="c21ac19d-062b-4ec1-8924-01065dafbdab" providerId="ADAL" clId="{F19D08DC-32D6-4013-A475-D918790501D0}" dt="2024-02-21T19:45:17.566" v="6700" actId="20577"/>
          <ac:spMkLst>
            <pc:docMk/>
            <pc:sldMk cId="3590921718" sldId="575"/>
            <ac:spMk id="6" creationId="{9E329154-B89B-4C9E-63C5-D85D8AA2DBFC}"/>
          </ac:spMkLst>
        </pc:spChg>
        <pc:graphicFrameChg chg="mod modGraphic">
          <ac:chgData name="Zara Shah" userId="c21ac19d-062b-4ec1-8924-01065dafbdab" providerId="ADAL" clId="{F19D08DC-32D6-4013-A475-D918790501D0}" dt="2024-02-21T19:44:35.632" v="6515" actId="1076"/>
          <ac:graphicFrameMkLst>
            <pc:docMk/>
            <pc:sldMk cId="3590921718" sldId="575"/>
            <ac:graphicFrameMk id="4" creationId="{28215904-4830-0094-9F83-67DC81C607D5}"/>
          </ac:graphicFrameMkLst>
        </pc:graphicFrameChg>
      </pc:sldChg>
      <pc:sldChg chg="modSp mod">
        <pc:chgData name="Zara Shah" userId="c21ac19d-062b-4ec1-8924-01065dafbdab" providerId="ADAL" clId="{F19D08DC-32D6-4013-A475-D918790501D0}" dt="2024-02-21T19:58:24.173" v="7456" actId="14100"/>
        <pc:sldMkLst>
          <pc:docMk/>
          <pc:sldMk cId="1905802251" sldId="576"/>
        </pc:sldMkLst>
        <pc:spChg chg="mod">
          <ac:chgData name="Zara Shah" userId="c21ac19d-062b-4ec1-8924-01065dafbdab" providerId="ADAL" clId="{F19D08DC-32D6-4013-A475-D918790501D0}" dt="2024-02-21T19:58:15.038" v="7454" actId="403"/>
          <ac:spMkLst>
            <pc:docMk/>
            <pc:sldMk cId="1905802251" sldId="576"/>
            <ac:spMk id="2" creationId="{EFCEE583-4416-EAEC-EFB8-B23B30A639CB}"/>
          </ac:spMkLst>
        </pc:spChg>
        <pc:spChg chg="mod">
          <ac:chgData name="Zara Shah" userId="c21ac19d-062b-4ec1-8924-01065dafbdab" providerId="ADAL" clId="{F19D08DC-32D6-4013-A475-D918790501D0}" dt="2024-02-21T19:58:24.173" v="7456" actId="14100"/>
          <ac:spMkLst>
            <pc:docMk/>
            <pc:sldMk cId="1905802251" sldId="576"/>
            <ac:spMk id="3" creationId="{2D8453AD-9A23-C4A1-19F4-D5F19ED9C624}"/>
          </ac:spMkLst>
        </pc:spChg>
        <pc:spChg chg="mod">
          <ac:chgData name="Zara Shah" userId="c21ac19d-062b-4ec1-8924-01065dafbdab" providerId="ADAL" clId="{F19D08DC-32D6-4013-A475-D918790501D0}" dt="2024-02-21T19:54:59.677" v="7365" actId="14100"/>
          <ac:spMkLst>
            <pc:docMk/>
            <pc:sldMk cId="1905802251" sldId="576"/>
            <ac:spMk id="6" creationId="{C281540D-B479-6704-9E45-35FDBFAE1C19}"/>
          </ac:spMkLst>
        </pc:spChg>
      </pc:sldChg>
      <pc:sldChg chg="modSp mod setBg">
        <pc:chgData name="Zara Shah" userId="c21ac19d-062b-4ec1-8924-01065dafbdab" providerId="ADAL" clId="{F19D08DC-32D6-4013-A475-D918790501D0}" dt="2024-02-21T19:57:54.482" v="7448" actId="403"/>
        <pc:sldMkLst>
          <pc:docMk/>
          <pc:sldMk cId="1152591270" sldId="577"/>
        </pc:sldMkLst>
        <pc:spChg chg="mod">
          <ac:chgData name="Zara Shah" userId="c21ac19d-062b-4ec1-8924-01065dafbdab" providerId="ADAL" clId="{F19D08DC-32D6-4013-A475-D918790501D0}" dt="2024-02-21T19:57:54.482" v="7448" actId="403"/>
          <ac:spMkLst>
            <pc:docMk/>
            <pc:sldMk cId="1152591270" sldId="577"/>
            <ac:spMk id="10" creationId="{9EBFC9C1-7AD1-BEBA-7D2C-650C5DA72DC0}"/>
          </ac:spMkLst>
        </pc:spChg>
        <pc:spChg chg="mod">
          <ac:chgData name="Zara Shah" userId="c21ac19d-062b-4ec1-8924-01065dafbdab" providerId="ADAL" clId="{F19D08DC-32D6-4013-A475-D918790501D0}" dt="2024-02-21T19:57:24.897" v="7441" actId="404"/>
          <ac:spMkLst>
            <pc:docMk/>
            <pc:sldMk cId="1152591270" sldId="577"/>
            <ac:spMk id="12" creationId="{F2785993-A4B6-7614-29F0-298A7491B1FA}"/>
          </ac:spMkLst>
        </pc:spChg>
      </pc:sldChg>
      <pc:sldChg chg="setBg">
        <pc:chgData name="Zara Shah" userId="c21ac19d-062b-4ec1-8924-01065dafbdab" providerId="ADAL" clId="{F19D08DC-32D6-4013-A475-D918790501D0}" dt="2024-02-21T19:12:14.410" v="5194"/>
        <pc:sldMkLst>
          <pc:docMk/>
          <pc:sldMk cId="3898373962" sldId="578"/>
        </pc:sldMkLst>
      </pc:sldChg>
      <pc:sldChg chg="modSp mod setBg">
        <pc:chgData name="Zara Shah" userId="c21ac19d-062b-4ec1-8924-01065dafbdab" providerId="ADAL" clId="{F19D08DC-32D6-4013-A475-D918790501D0}" dt="2024-02-21T19:58:35.473" v="7458" actId="20577"/>
        <pc:sldMkLst>
          <pc:docMk/>
          <pc:sldMk cId="3390070192" sldId="579"/>
        </pc:sldMkLst>
        <pc:spChg chg="mod">
          <ac:chgData name="Zara Shah" userId="c21ac19d-062b-4ec1-8924-01065dafbdab" providerId="ADAL" clId="{F19D08DC-32D6-4013-A475-D918790501D0}" dt="2024-02-21T19:58:35.473" v="7458" actId="20577"/>
          <ac:spMkLst>
            <pc:docMk/>
            <pc:sldMk cId="3390070192" sldId="579"/>
            <ac:spMk id="14" creationId="{6D0CC066-F462-C1E4-D0CE-01465605E9CC}"/>
          </ac:spMkLst>
        </pc:spChg>
      </pc:sldChg>
      <pc:sldChg chg="del">
        <pc:chgData name="Zara Shah" userId="c21ac19d-062b-4ec1-8924-01065dafbdab" providerId="ADAL" clId="{F19D08DC-32D6-4013-A475-D918790501D0}" dt="2024-02-21T11:34:57.965" v="1880" actId="47"/>
        <pc:sldMkLst>
          <pc:docMk/>
          <pc:sldMk cId="378401863" sldId="580"/>
        </pc:sldMkLst>
      </pc:sldChg>
      <pc:sldChg chg="modSp mod setBg">
        <pc:chgData name="Zara Shah" userId="c21ac19d-062b-4ec1-8924-01065dafbdab" providerId="ADAL" clId="{F19D08DC-32D6-4013-A475-D918790501D0}" dt="2024-02-21T20:32:08.384" v="9034" actId="2711"/>
        <pc:sldMkLst>
          <pc:docMk/>
          <pc:sldMk cId="2650737573" sldId="581"/>
        </pc:sldMkLst>
        <pc:spChg chg="mod">
          <ac:chgData name="Zara Shah" userId="c21ac19d-062b-4ec1-8924-01065dafbdab" providerId="ADAL" clId="{F19D08DC-32D6-4013-A475-D918790501D0}" dt="2024-02-21T20:32:08.384" v="9034" actId="2711"/>
          <ac:spMkLst>
            <pc:docMk/>
            <pc:sldMk cId="2650737573" sldId="581"/>
            <ac:spMk id="2" creationId="{BBBC0C8E-74E0-459D-CA14-E51DAEDD4EA0}"/>
          </ac:spMkLst>
        </pc:spChg>
        <pc:spChg chg="mod">
          <ac:chgData name="Zara Shah" userId="c21ac19d-062b-4ec1-8924-01065dafbdab" providerId="ADAL" clId="{F19D08DC-32D6-4013-A475-D918790501D0}" dt="2024-02-21T20:00:30.102" v="7520" actId="20577"/>
          <ac:spMkLst>
            <pc:docMk/>
            <pc:sldMk cId="2650737573" sldId="581"/>
            <ac:spMk id="14" creationId="{59E55E68-5A2F-4E01-1B0B-E334FB445D76}"/>
          </ac:spMkLst>
        </pc:spChg>
      </pc:sldChg>
      <pc:sldChg chg="modSp mod setBg modNotesTx">
        <pc:chgData name="Zara Shah" userId="c21ac19d-062b-4ec1-8924-01065dafbdab" providerId="ADAL" clId="{F19D08DC-32D6-4013-A475-D918790501D0}" dt="2024-02-27T11:15:21.273" v="13239" actId="20577"/>
        <pc:sldMkLst>
          <pc:docMk/>
          <pc:sldMk cId="2644530100" sldId="582"/>
        </pc:sldMkLst>
        <pc:spChg chg="mod">
          <ac:chgData name="Zara Shah" userId="c21ac19d-062b-4ec1-8924-01065dafbdab" providerId="ADAL" clId="{F19D08DC-32D6-4013-A475-D918790501D0}" dt="2024-02-27T11:15:21.273" v="13239" actId="20577"/>
          <ac:spMkLst>
            <pc:docMk/>
            <pc:sldMk cId="2644530100" sldId="582"/>
            <ac:spMk id="5" creationId="{C1053229-575E-BFA3-7FED-FE9FAFD43E26}"/>
          </ac:spMkLst>
        </pc:spChg>
        <pc:spChg chg="mod">
          <ac:chgData name="Zara Shah" userId="c21ac19d-062b-4ec1-8924-01065dafbdab" providerId="ADAL" clId="{F19D08DC-32D6-4013-A475-D918790501D0}" dt="2024-02-21T21:21:32.176" v="9392" actId="207"/>
          <ac:spMkLst>
            <pc:docMk/>
            <pc:sldMk cId="2644530100" sldId="582"/>
            <ac:spMk id="8" creationId="{09F8FDF0-E838-265D-D941-D5F5759ABCE1}"/>
          </ac:spMkLst>
        </pc:spChg>
        <pc:spChg chg="mod">
          <ac:chgData name="Zara Shah" userId="c21ac19d-062b-4ec1-8924-01065dafbdab" providerId="ADAL" clId="{F19D08DC-32D6-4013-A475-D918790501D0}" dt="2024-02-21T20:04:41.547" v="7762" actId="20577"/>
          <ac:spMkLst>
            <pc:docMk/>
            <pc:sldMk cId="2644530100" sldId="582"/>
            <ac:spMk id="9" creationId="{2B6916BE-CF80-BFFB-6F53-D362C476FAB2}"/>
          </ac:spMkLst>
        </pc:spChg>
      </pc:sldChg>
      <pc:sldChg chg="modSp mod setBg">
        <pc:chgData name="Zara Shah" userId="c21ac19d-062b-4ec1-8924-01065dafbdab" providerId="ADAL" clId="{F19D08DC-32D6-4013-A475-D918790501D0}" dt="2024-02-21T20:08:43.582" v="7865" actId="1076"/>
        <pc:sldMkLst>
          <pc:docMk/>
          <pc:sldMk cId="3407868392" sldId="583"/>
        </pc:sldMkLst>
        <pc:spChg chg="mod">
          <ac:chgData name="Zara Shah" userId="c21ac19d-062b-4ec1-8924-01065dafbdab" providerId="ADAL" clId="{F19D08DC-32D6-4013-A475-D918790501D0}" dt="2024-02-21T20:08:37.188" v="7864" actId="1076"/>
          <ac:spMkLst>
            <pc:docMk/>
            <pc:sldMk cId="3407868392" sldId="583"/>
            <ac:spMk id="6" creationId="{311EDED8-E032-0347-EBAA-EE74B34D3544}"/>
          </ac:spMkLst>
        </pc:spChg>
        <pc:graphicFrameChg chg="mod modGraphic">
          <ac:chgData name="Zara Shah" userId="c21ac19d-062b-4ec1-8924-01065dafbdab" providerId="ADAL" clId="{F19D08DC-32D6-4013-A475-D918790501D0}" dt="2024-02-21T20:08:43.582" v="7865" actId="1076"/>
          <ac:graphicFrameMkLst>
            <pc:docMk/>
            <pc:sldMk cId="3407868392" sldId="583"/>
            <ac:graphicFrameMk id="2" creationId="{3924B043-D92C-ACDF-3C33-E196789BCA50}"/>
          </ac:graphicFrameMkLst>
        </pc:graphicFrameChg>
      </pc:sldChg>
      <pc:sldChg chg="addSp delSp modSp mod setBg modNotesTx">
        <pc:chgData name="Zara Shah" userId="c21ac19d-062b-4ec1-8924-01065dafbdab" providerId="ADAL" clId="{F19D08DC-32D6-4013-A475-D918790501D0}" dt="2024-02-27T11:15:32.047" v="13240" actId="20577"/>
        <pc:sldMkLst>
          <pc:docMk/>
          <pc:sldMk cId="545745455" sldId="584"/>
        </pc:sldMkLst>
        <pc:spChg chg="add mod">
          <ac:chgData name="Zara Shah" userId="c21ac19d-062b-4ec1-8924-01065dafbdab" providerId="ADAL" clId="{F19D08DC-32D6-4013-A475-D918790501D0}" dt="2024-02-21T20:09:56.543" v="8068" actId="6549"/>
          <ac:spMkLst>
            <pc:docMk/>
            <pc:sldMk cId="545745455" sldId="584"/>
            <ac:spMk id="2" creationId="{44408843-003D-BCB6-BB80-C23C6099ACB5}"/>
          </ac:spMkLst>
        </pc:spChg>
        <pc:spChg chg="add del mod">
          <ac:chgData name="Zara Shah" userId="c21ac19d-062b-4ec1-8924-01065dafbdab" providerId="ADAL" clId="{F19D08DC-32D6-4013-A475-D918790501D0}" dt="2024-02-21T20:10:22.605" v="8070"/>
          <ac:spMkLst>
            <pc:docMk/>
            <pc:sldMk cId="545745455" sldId="584"/>
            <ac:spMk id="4" creationId="{6241E1AD-CCFC-5CE5-6DAA-83FA67D82CF3}"/>
          </ac:spMkLst>
        </pc:spChg>
      </pc:sldChg>
      <pc:sldChg chg="addSp modSp del setBg">
        <pc:chgData name="Zara Shah" userId="c21ac19d-062b-4ec1-8924-01065dafbdab" providerId="ADAL" clId="{F19D08DC-32D6-4013-A475-D918790501D0}" dt="2024-02-21T20:33:03.019" v="9038" actId="47"/>
        <pc:sldMkLst>
          <pc:docMk/>
          <pc:sldMk cId="2222120962" sldId="585"/>
        </pc:sldMkLst>
        <pc:spChg chg="add mod">
          <ac:chgData name="Zara Shah" userId="c21ac19d-062b-4ec1-8924-01065dafbdab" providerId="ADAL" clId="{F19D08DC-32D6-4013-A475-D918790501D0}" dt="2024-02-21T11:35:02.310" v="1882"/>
          <ac:spMkLst>
            <pc:docMk/>
            <pc:sldMk cId="2222120962" sldId="585"/>
            <ac:spMk id="2" creationId="{E7170047-B8A8-8244-E10B-34940F92157E}"/>
          </ac:spMkLst>
        </pc:spChg>
      </pc:sldChg>
      <pc:sldChg chg="addSp modSp del">
        <pc:chgData name="Zara Shah" userId="c21ac19d-062b-4ec1-8924-01065dafbdab" providerId="ADAL" clId="{F19D08DC-32D6-4013-A475-D918790501D0}" dt="2024-02-21T12:02:13.190" v="2295" actId="47"/>
        <pc:sldMkLst>
          <pc:docMk/>
          <pc:sldMk cId="384034561" sldId="586"/>
        </pc:sldMkLst>
        <pc:spChg chg="add mod">
          <ac:chgData name="Zara Shah" userId="c21ac19d-062b-4ec1-8924-01065dafbdab" providerId="ADAL" clId="{F19D08DC-32D6-4013-A475-D918790501D0}" dt="2024-02-21T11:35:03.846" v="1883"/>
          <ac:spMkLst>
            <pc:docMk/>
            <pc:sldMk cId="384034561" sldId="586"/>
            <ac:spMk id="2" creationId="{77BBA9DD-7E75-8D1A-C19C-05173B29E903}"/>
          </ac:spMkLst>
        </pc:spChg>
      </pc:sldChg>
      <pc:sldChg chg="modSp mod setBg">
        <pc:chgData name="Zara Shah" userId="c21ac19d-062b-4ec1-8924-01065dafbdab" providerId="ADAL" clId="{F19D08DC-32D6-4013-A475-D918790501D0}" dt="2024-02-21T20:57:13.887" v="9077"/>
        <pc:sldMkLst>
          <pc:docMk/>
          <pc:sldMk cId="515905138" sldId="587"/>
        </pc:sldMkLst>
        <pc:spChg chg="mod">
          <ac:chgData name="Zara Shah" userId="c21ac19d-062b-4ec1-8924-01065dafbdab" providerId="ADAL" clId="{F19D08DC-32D6-4013-A475-D918790501D0}" dt="2024-02-21T20:36:38.538" v="9074" actId="14100"/>
          <ac:spMkLst>
            <pc:docMk/>
            <pc:sldMk cId="515905138" sldId="587"/>
            <ac:spMk id="5" creationId="{D60FB0EA-CB1A-AF72-A37C-982A44B8D965}"/>
          </ac:spMkLst>
        </pc:spChg>
        <pc:spChg chg="mod">
          <ac:chgData name="Zara Shah" userId="c21ac19d-062b-4ec1-8924-01065dafbdab" providerId="ADAL" clId="{F19D08DC-32D6-4013-A475-D918790501D0}" dt="2024-02-21T20:36:23.884" v="9071" actId="20577"/>
          <ac:spMkLst>
            <pc:docMk/>
            <pc:sldMk cId="515905138" sldId="587"/>
            <ac:spMk id="6" creationId="{0B6546A9-D8C6-52D6-486A-7487B6B63321}"/>
          </ac:spMkLst>
        </pc:spChg>
        <pc:graphicFrameChg chg="mod modGraphic">
          <ac:chgData name="Zara Shah" userId="c21ac19d-062b-4ec1-8924-01065dafbdab" providerId="ADAL" clId="{F19D08DC-32D6-4013-A475-D918790501D0}" dt="2024-02-21T20:36:46.514" v="9076" actId="1076"/>
          <ac:graphicFrameMkLst>
            <pc:docMk/>
            <pc:sldMk cId="515905138" sldId="587"/>
            <ac:graphicFrameMk id="4" creationId="{6BED8AE6-5B71-AE77-4D05-D8AF980A8328}"/>
          </ac:graphicFrameMkLst>
        </pc:graphicFrameChg>
      </pc:sldChg>
      <pc:sldChg chg="modSp mod">
        <pc:chgData name="Zara Shah" userId="c21ac19d-062b-4ec1-8924-01065dafbdab" providerId="ADAL" clId="{F19D08DC-32D6-4013-A475-D918790501D0}" dt="2024-02-21T21:12:41.024" v="9305" actId="20577"/>
        <pc:sldMkLst>
          <pc:docMk/>
          <pc:sldMk cId="2814492645" sldId="588"/>
        </pc:sldMkLst>
        <pc:spChg chg="mod">
          <ac:chgData name="Zara Shah" userId="c21ac19d-062b-4ec1-8924-01065dafbdab" providerId="ADAL" clId="{F19D08DC-32D6-4013-A475-D918790501D0}" dt="2024-02-21T21:01:27.752" v="9209" actId="403"/>
          <ac:spMkLst>
            <pc:docMk/>
            <pc:sldMk cId="2814492645" sldId="588"/>
            <ac:spMk id="2" creationId="{1812C18A-7D8E-FA28-CB20-79CB302B31D2}"/>
          </ac:spMkLst>
        </pc:spChg>
        <pc:spChg chg="mod">
          <ac:chgData name="Zara Shah" userId="c21ac19d-062b-4ec1-8924-01065dafbdab" providerId="ADAL" clId="{F19D08DC-32D6-4013-A475-D918790501D0}" dt="2024-02-21T21:12:41.024" v="9305" actId="20577"/>
          <ac:spMkLst>
            <pc:docMk/>
            <pc:sldMk cId="2814492645" sldId="588"/>
            <ac:spMk id="3" creationId="{77FB61B9-C662-A1C2-C5CC-46CED977859B}"/>
          </ac:spMkLst>
        </pc:spChg>
        <pc:spChg chg="mod">
          <ac:chgData name="Zara Shah" userId="c21ac19d-062b-4ec1-8924-01065dafbdab" providerId="ADAL" clId="{F19D08DC-32D6-4013-A475-D918790501D0}" dt="2024-02-21T21:00:39.135" v="9205" actId="14100"/>
          <ac:spMkLst>
            <pc:docMk/>
            <pc:sldMk cId="2814492645" sldId="588"/>
            <ac:spMk id="6" creationId="{6968F5D2-1BC7-D3DB-1FF8-C67A67A6DAEE}"/>
          </ac:spMkLst>
        </pc:spChg>
      </pc:sldChg>
      <pc:sldChg chg="modSp mod setBg">
        <pc:chgData name="Zara Shah" userId="c21ac19d-062b-4ec1-8924-01065dafbdab" providerId="ADAL" clId="{F19D08DC-32D6-4013-A475-D918790501D0}" dt="2024-02-21T21:14:07.745" v="9311" actId="2711"/>
        <pc:sldMkLst>
          <pc:docMk/>
          <pc:sldMk cId="3966350719" sldId="589"/>
        </pc:sldMkLst>
        <pc:spChg chg="mod">
          <ac:chgData name="Zara Shah" userId="c21ac19d-062b-4ec1-8924-01065dafbdab" providerId="ADAL" clId="{F19D08DC-32D6-4013-A475-D918790501D0}" dt="2024-02-21T21:14:07.745" v="9311" actId="2711"/>
          <ac:spMkLst>
            <pc:docMk/>
            <pc:sldMk cId="3966350719" sldId="589"/>
            <ac:spMk id="10" creationId="{E2F61686-A91D-27FB-0C20-DC322D1B7705}"/>
          </ac:spMkLst>
        </pc:spChg>
        <pc:spChg chg="mod">
          <ac:chgData name="Zara Shah" userId="c21ac19d-062b-4ec1-8924-01065dafbdab" providerId="ADAL" clId="{F19D08DC-32D6-4013-A475-D918790501D0}" dt="2024-02-21T21:13:38.275" v="9307" actId="20577"/>
          <ac:spMkLst>
            <pc:docMk/>
            <pc:sldMk cId="3966350719" sldId="589"/>
            <ac:spMk id="12" creationId="{36B65BCB-71C9-538E-3DCE-FB0F0FBFCBB5}"/>
          </ac:spMkLst>
        </pc:spChg>
      </pc:sldChg>
      <pc:sldChg chg="setBg">
        <pc:chgData name="Zara Shah" userId="c21ac19d-062b-4ec1-8924-01065dafbdab" providerId="ADAL" clId="{F19D08DC-32D6-4013-A475-D918790501D0}" dt="2024-02-21T19:12:14.410" v="5194"/>
        <pc:sldMkLst>
          <pc:docMk/>
          <pc:sldMk cId="2834620092" sldId="590"/>
        </pc:sldMkLst>
      </pc:sldChg>
      <pc:sldChg chg="modSp mod setBg">
        <pc:chgData name="Zara Shah" userId="c21ac19d-062b-4ec1-8924-01065dafbdab" providerId="ADAL" clId="{F19D08DC-32D6-4013-A475-D918790501D0}" dt="2024-02-21T21:14:31.854" v="9313" actId="20577"/>
        <pc:sldMkLst>
          <pc:docMk/>
          <pc:sldMk cId="1729114885" sldId="591"/>
        </pc:sldMkLst>
        <pc:spChg chg="mod">
          <ac:chgData name="Zara Shah" userId="c21ac19d-062b-4ec1-8924-01065dafbdab" providerId="ADAL" clId="{F19D08DC-32D6-4013-A475-D918790501D0}" dt="2024-02-21T21:14:31.854" v="9313" actId="20577"/>
          <ac:spMkLst>
            <pc:docMk/>
            <pc:sldMk cId="1729114885" sldId="591"/>
            <ac:spMk id="14" creationId="{E8767C37-77FE-88C2-EA15-858D98A58207}"/>
          </ac:spMkLst>
        </pc:spChg>
      </pc:sldChg>
      <pc:sldChg chg="del">
        <pc:chgData name="Zara Shah" userId="c21ac19d-062b-4ec1-8924-01065dafbdab" providerId="ADAL" clId="{F19D08DC-32D6-4013-A475-D918790501D0}" dt="2024-02-21T11:35:08.168" v="1884" actId="47"/>
        <pc:sldMkLst>
          <pc:docMk/>
          <pc:sldMk cId="1857990647" sldId="592"/>
        </pc:sldMkLst>
      </pc:sldChg>
      <pc:sldChg chg="modSp mod setBg">
        <pc:chgData name="Zara Shah" userId="c21ac19d-062b-4ec1-8924-01065dafbdab" providerId="ADAL" clId="{F19D08DC-32D6-4013-A475-D918790501D0}" dt="2024-02-21T21:17:44.579" v="9384" actId="14100"/>
        <pc:sldMkLst>
          <pc:docMk/>
          <pc:sldMk cId="2579687870" sldId="593"/>
        </pc:sldMkLst>
        <pc:spChg chg="mod">
          <ac:chgData name="Zara Shah" userId="c21ac19d-062b-4ec1-8924-01065dafbdab" providerId="ADAL" clId="{F19D08DC-32D6-4013-A475-D918790501D0}" dt="2024-02-21T21:17:44.579" v="9384" actId="14100"/>
          <ac:spMkLst>
            <pc:docMk/>
            <pc:sldMk cId="2579687870" sldId="593"/>
            <ac:spMk id="2" creationId="{8F12D3DC-5442-4D5E-0654-B19414B3D214}"/>
          </ac:spMkLst>
        </pc:spChg>
        <pc:spChg chg="mod">
          <ac:chgData name="Zara Shah" userId="c21ac19d-062b-4ec1-8924-01065dafbdab" providerId="ADAL" clId="{F19D08DC-32D6-4013-A475-D918790501D0}" dt="2024-02-21T21:15:51.059" v="9374" actId="20577"/>
          <ac:spMkLst>
            <pc:docMk/>
            <pc:sldMk cId="2579687870" sldId="593"/>
            <ac:spMk id="14" creationId="{119C4C9B-1DED-1EAF-2490-B7A33718D975}"/>
          </ac:spMkLst>
        </pc:spChg>
      </pc:sldChg>
      <pc:sldChg chg="modSp mod setBg modNotesTx">
        <pc:chgData name="Zara Shah" userId="c21ac19d-062b-4ec1-8924-01065dafbdab" providerId="ADAL" clId="{F19D08DC-32D6-4013-A475-D918790501D0}" dt="2024-02-27T11:16:12.365" v="13243" actId="20577"/>
        <pc:sldMkLst>
          <pc:docMk/>
          <pc:sldMk cId="4220760450" sldId="594"/>
        </pc:sldMkLst>
        <pc:spChg chg="mod">
          <ac:chgData name="Zara Shah" userId="c21ac19d-062b-4ec1-8924-01065dafbdab" providerId="ADAL" clId="{F19D08DC-32D6-4013-A475-D918790501D0}" dt="2024-02-21T23:26:04.647" v="13230" actId="120"/>
          <ac:spMkLst>
            <pc:docMk/>
            <pc:sldMk cId="4220760450" sldId="594"/>
            <ac:spMk id="5" creationId="{A7DB89AA-DC06-2185-068D-0106900EDDC3}"/>
          </ac:spMkLst>
        </pc:spChg>
        <pc:spChg chg="mod">
          <ac:chgData name="Zara Shah" userId="c21ac19d-062b-4ec1-8924-01065dafbdab" providerId="ADAL" clId="{F19D08DC-32D6-4013-A475-D918790501D0}" dt="2024-02-21T21:18:55.165" v="9388" actId="207"/>
          <ac:spMkLst>
            <pc:docMk/>
            <pc:sldMk cId="4220760450" sldId="594"/>
            <ac:spMk id="8" creationId="{C1F912DC-CF55-9A77-4A86-76D5FE857592}"/>
          </ac:spMkLst>
        </pc:spChg>
        <pc:spChg chg="mod">
          <ac:chgData name="Zara Shah" userId="c21ac19d-062b-4ec1-8924-01065dafbdab" providerId="ADAL" clId="{F19D08DC-32D6-4013-A475-D918790501D0}" dt="2024-02-21T21:18:10.864" v="9386" actId="20577"/>
          <ac:spMkLst>
            <pc:docMk/>
            <pc:sldMk cId="4220760450" sldId="594"/>
            <ac:spMk id="9" creationId="{70F8D5E8-6F4B-FCB0-A44B-2E6CD6E44263}"/>
          </ac:spMkLst>
        </pc:spChg>
      </pc:sldChg>
      <pc:sldChg chg="modSp mod setBg">
        <pc:chgData name="Zara Shah" userId="c21ac19d-062b-4ec1-8924-01065dafbdab" providerId="ADAL" clId="{F19D08DC-32D6-4013-A475-D918790501D0}" dt="2024-02-21T21:29:21.150" v="9477" actId="404"/>
        <pc:sldMkLst>
          <pc:docMk/>
          <pc:sldMk cId="756618246" sldId="595"/>
        </pc:sldMkLst>
        <pc:spChg chg="mod">
          <ac:chgData name="Zara Shah" userId="c21ac19d-062b-4ec1-8924-01065dafbdab" providerId="ADAL" clId="{F19D08DC-32D6-4013-A475-D918790501D0}" dt="2024-02-21T21:28:47.503" v="9472" actId="1076"/>
          <ac:spMkLst>
            <pc:docMk/>
            <pc:sldMk cId="756618246" sldId="595"/>
            <ac:spMk id="6" creationId="{FD4D59CB-E498-9AEA-A081-77B956D577F0}"/>
          </ac:spMkLst>
        </pc:spChg>
        <pc:graphicFrameChg chg="mod modGraphic">
          <ac:chgData name="Zara Shah" userId="c21ac19d-062b-4ec1-8924-01065dafbdab" providerId="ADAL" clId="{F19D08DC-32D6-4013-A475-D918790501D0}" dt="2024-02-21T21:29:21.150" v="9477" actId="404"/>
          <ac:graphicFrameMkLst>
            <pc:docMk/>
            <pc:sldMk cId="756618246" sldId="595"/>
            <ac:graphicFrameMk id="2" creationId="{20E0613A-A917-D157-49AC-C4E68B166ACA}"/>
          </ac:graphicFrameMkLst>
        </pc:graphicFrameChg>
      </pc:sldChg>
      <pc:sldChg chg="addSp modSp mod setBg modNotesTx">
        <pc:chgData name="Zara Shah" userId="c21ac19d-062b-4ec1-8924-01065dafbdab" providerId="ADAL" clId="{F19D08DC-32D6-4013-A475-D918790501D0}" dt="2024-02-21T21:31:54.931" v="9797" actId="20577"/>
        <pc:sldMkLst>
          <pc:docMk/>
          <pc:sldMk cId="497210556" sldId="596"/>
        </pc:sldMkLst>
        <pc:spChg chg="add mod">
          <ac:chgData name="Zara Shah" userId="c21ac19d-062b-4ec1-8924-01065dafbdab" providerId="ADAL" clId="{F19D08DC-32D6-4013-A475-D918790501D0}" dt="2024-02-21T21:31:45.901" v="9796" actId="20577"/>
          <ac:spMkLst>
            <pc:docMk/>
            <pc:sldMk cId="497210556" sldId="596"/>
            <ac:spMk id="2" creationId="{95BB7294-BA7E-025F-0215-BFE0ECEBDDCB}"/>
          </ac:spMkLst>
        </pc:spChg>
      </pc:sldChg>
      <pc:sldChg chg="addSp modSp mod setBg modNotesTx">
        <pc:chgData name="Zara Shah" userId="c21ac19d-062b-4ec1-8924-01065dafbdab" providerId="ADAL" clId="{F19D08DC-32D6-4013-A475-D918790501D0}" dt="2024-02-21T21:36:37.234" v="10150" actId="20577"/>
        <pc:sldMkLst>
          <pc:docMk/>
          <pc:sldMk cId="477894801" sldId="597"/>
        </pc:sldMkLst>
        <pc:spChg chg="add mod">
          <ac:chgData name="Zara Shah" userId="c21ac19d-062b-4ec1-8924-01065dafbdab" providerId="ADAL" clId="{F19D08DC-32D6-4013-A475-D918790501D0}" dt="2024-02-21T21:35:55.057" v="10050" actId="20577"/>
          <ac:spMkLst>
            <pc:docMk/>
            <pc:sldMk cId="477894801" sldId="597"/>
            <ac:spMk id="2" creationId="{25E5F27F-DA35-78B6-156D-B138F51A367A}"/>
          </ac:spMkLst>
        </pc:spChg>
        <pc:spChg chg="add mod">
          <ac:chgData name="Zara Shah" userId="c21ac19d-062b-4ec1-8924-01065dafbdab" providerId="ADAL" clId="{F19D08DC-32D6-4013-A475-D918790501D0}" dt="2024-02-21T21:36:37.234" v="10150" actId="20577"/>
          <ac:spMkLst>
            <pc:docMk/>
            <pc:sldMk cId="477894801" sldId="597"/>
            <ac:spMk id="3" creationId="{AC5125D3-AC9B-4415-7DBD-2C66AECADE42}"/>
          </ac:spMkLst>
        </pc:spChg>
        <pc:graphicFrameChg chg="add mod modGraphic">
          <ac:chgData name="Zara Shah" userId="c21ac19d-062b-4ec1-8924-01065dafbdab" providerId="ADAL" clId="{F19D08DC-32D6-4013-A475-D918790501D0}" dt="2024-02-21T21:36:02.907" v="10052" actId="14100"/>
          <ac:graphicFrameMkLst>
            <pc:docMk/>
            <pc:sldMk cId="477894801" sldId="597"/>
            <ac:graphicFrameMk id="4" creationId="{F607A786-C7D5-5D33-7975-728718542BAC}"/>
          </ac:graphicFrameMkLst>
        </pc:graphicFrameChg>
      </pc:sldChg>
      <pc:sldChg chg="addSp modSp del">
        <pc:chgData name="Zara Shah" userId="c21ac19d-062b-4ec1-8924-01065dafbdab" providerId="ADAL" clId="{F19D08DC-32D6-4013-A475-D918790501D0}" dt="2024-02-21T12:02:18.101" v="2297" actId="47"/>
        <pc:sldMkLst>
          <pc:docMk/>
          <pc:sldMk cId="1813052715" sldId="598"/>
        </pc:sldMkLst>
        <pc:spChg chg="add mod">
          <ac:chgData name="Zara Shah" userId="c21ac19d-062b-4ec1-8924-01065dafbdab" providerId="ADAL" clId="{F19D08DC-32D6-4013-A475-D918790501D0}" dt="2024-02-21T11:35:19.478" v="1887"/>
          <ac:spMkLst>
            <pc:docMk/>
            <pc:sldMk cId="1813052715" sldId="598"/>
            <ac:spMk id="2" creationId="{295B82A1-875E-7102-1868-ED5E45E1ABB7}"/>
          </ac:spMkLst>
        </pc:spChg>
      </pc:sldChg>
      <pc:sldChg chg="modSp mod setBg">
        <pc:chgData name="Zara Shah" userId="c21ac19d-062b-4ec1-8924-01065dafbdab" providerId="ADAL" clId="{F19D08DC-32D6-4013-A475-D918790501D0}" dt="2024-02-21T21:50:00.259" v="10471" actId="20577"/>
        <pc:sldMkLst>
          <pc:docMk/>
          <pc:sldMk cId="3359576798" sldId="599"/>
        </pc:sldMkLst>
        <pc:spChg chg="mod">
          <ac:chgData name="Zara Shah" userId="c21ac19d-062b-4ec1-8924-01065dafbdab" providerId="ADAL" clId="{F19D08DC-32D6-4013-A475-D918790501D0}" dt="2024-02-21T21:49:40.155" v="10450" actId="1076"/>
          <ac:spMkLst>
            <pc:docMk/>
            <pc:sldMk cId="3359576798" sldId="599"/>
            <ac:spMk id="5" creationId="{BD351BE2-CBB1-6C3C-3B2C-3E50228D3F37}"/>
          </ac:spMkLst>
        </pc:spChg>
        <pc:spChg chg="mod">
          <ac:chgData name="Zara Shah" userId="c21ac19d-062b-4ec1-8924-01065dafbdab" providerId="ADAL" clId="{F19D08DC-32D6-4013-A475-D918790501D0}" dt="2024-02-21T21:50:00.259" v="10471" actId="20577"/>
          <ac:spMkLst>
            <pc:docMk/>
            <pc:sldMk cId="3359576798" sldId="599"/>
            <ac:spMk id="6" creationId="{1B3F67B9-FEE2-DE56-74ED-3E1DF6242083}"/>
          </ac:spMkLst>
        </pc:spChg>
        <pc:graphicFrameChg chg="mod modGraphic">
          <ac:chgData name="Zara Shah" userId="c21ac19d-062b-4ec1-8924-01065dafbdab" providerId="ADAL" clId="{F19D08DC-32D6-4013-A475-D918790501D0}" dt="2024-02-21T21:49:48.755" v="10452" actId="404"/>
          <ac:graphicFrameMkLst>
            <pc:docMk/>
            <pc:sldMk cId="3359576798" sldId="599"/>
            <ac:graphicFrameMk id="4" creationId="{187A053A-F21E-DCB9-CBCE-AF0CEE1F08AD}"/>
          </ac:graphicFrameMkLst>
        </pc:graphicFrameChg>
      </pc:sldChg>
      <pc:sldChg chg="modSp mod">
        <pc:chgData name="Zara Shah" userId="c21ac19d-062b-4ec1-8924-01065dafbdab" providerId="ADAL" clId="{F19D08DC-32D6-4013-A475-D918790501D0}" dt="2024-02-21T21:57:07.863" v="10646" actId="20577"/>
        <pc:sldMkLst>
          <pc:docMk/>
          <pc:sldMk cId="1661856629" sldId="600"/>
        </pc:sldMkLst>
        <pc:spChg chg="mod">
          <ac:chgData name="Zara Shah" userId="c21ac19d-062b-4ec1-8924-01065dafbdab" providerId="ADAL" clId="{F19D08DC-32D6-4013-A475-D918790501D0}" dt="2024-02-21T21:56:09.124" v="10580" actId="404"/>
          <ac:spMkLst>
            <pc:docMk/>
            <pc:sldMk cId="1661856629" sldId="600"/>
            <ac:spMk id="2" creationId="{E6B902EA-3F35-1080-3F3C-14ED9B8275CD}"/>
          </ac:spMkLst>
        </pc:spChg>
        <pc:spChg chg="mod">
          <ac:chgData name="Zara Shah" userId="c21ac19d-062b-4ec1-8924-01065dafbdab" providerId="ADAL" clId="{F19D08DC-32D6-4013-A475-D918790501D0}" dt="2024-02-21T21:57:07.863" v="10646" actId="20577"/>
          <ac:spMkLst>
            <pc:docMk/>
            <pc:sldMk cId="1661856629" sldId="600"/>
            <ac:spMk id="3" creationId="{F705FAD6-CA80-811F-1EB9-58151A894CA1}"/>
          </ac:spMkLst>
        </pc:spChg>
        <pc:spChg chg="mod">
          <ac:chgData name="Zara Shah" userId="c21ac19d-062b-4ec1-8924-01065dafbdab" providerId="ADAL" clId="{F19D08DC-32D6-4013-A475-D918790501D0}" dt="2024-02-21T21:54:49.723" v="10574" actId="113"/>
          <ac:spMkLst>
            <pc:docMk/>
            <pc:sldMk cId="1661856629" sldId="600"/>
            <ac:spMk id="6" creationId="{1E3F68C4-08F8-C507-0AE2-B1E49CD02C9C}"/>
          </ac:spMkLst>
        </pc:spChg>
      </pc:sldChg>
      <pc:sldChg chg="modSp mod setBg">
        <pc:chgData name="Zara Shah" userId="c21ac19d-062b-4ec1-8924-01065dafbdab" providerId="ADAL" clId="{F19D08DC-32D6-4013-A475-D918790501D0}" dt="2024-02-21T21:53:23.066" v="10558" actId="14100"/>
        <pc:sldMkLst>
          <pc:docMk/>
          <pc:sldMk cId="919229209" sldId="601"/>
        </pc:sldMkLst>
        <pc:spChg chg="mod">
          <ac:chgData name="Zara Shah" userId="c21ac19d-062b-4ec1-8924-01065dafbdab" providerId="ADAL" clId="{F19D08DC-32D6-4013-A475-D918790501D0}" dt="2024-02-21T21:52:39.687" v="10550" actId="404"/>
          <ac:spMkLst>
            <pc:docMk/>
            <pc:sldMk cId="919229209" sldId="601"/>
            <ac:spMk id="10" creationId="{D33182E7-B28A-9B8F-24A5-2EC5287C6113}"/>
          </ac:spMkLst>
        </pc:spChg>
        <pc:spChg chg="mod">
          <ac:chgData name="Zara Shah" userId="c21ac19d-062b-4ec1-8924-01065dafbdab" providerId="ADAL" clId="{F19D08DC-32D6-4013-A475-D918790501D0}" dt="2024-02-21T21:53:23.066" v="10558" actId="14100"/>
          <ac:spMkLst>
            <pc:docMk/>
            <pc:sldMk cId="919229209" sldId="601"/>
            <ac:spMk id="12" creationId="{D2377633-B629-D54C-3363-A6301466F199}"/>
          </ac:spMkLst>
        </pc:spChg>
      </pc:sldChg>
      <pc:sldChg chg="setBg">
        <pc:chgData name="Zara Shah" userId="c21ac19d-062b-4ec1-8924-01065dafbdab" providerId="ADAL" clId="{F19D08DC-32D6-4013-A475-D918790501D0}" dt="2024-02-21T19:12:14.410" v="5194"/>
        <pc:sldMkLst>
          <pc:docMk/>
          <pc:sldMk cId="1353399634" sldId="602"/>
        </pc:sldMkLst>
      </pc:sldChg>
      <pc:sldChg chg="modSp mod setBg">
        <pc:chgData name="Zara Shah" userId="c21ac19d-062b-4ec1-8924-01065dafbdab" providerId="ADAL" clId="{F19D08DC-32D6-4013-A475-D918790501D0}" dt="2024-02-21T21:55:43.680" v="10576" actId="20577"/>
        <pc:sldMkLst>
          <pc:docMk/>
          <pc:sldMk cId="1783105661" sldId="603"/>
        </pc:sldMkLst>
        <pc:spChg chg="mod">
          <ac:chgData name="Zara Shah" userId="c21ac19d-062b-4ec1-8924-01065dafbdab" providerId="ADAL" clId="{F19D08DC-32D6-4013-A475-D918790501D0}" dt="2024-02-21T21:55:43.680" v="10576" actId="20577"/>
          <ac:spMkLst>
            <pc:docMk/>
            <pc:sldMk cId="1783105661" sldId="603"/>
            <ac:spMk id="14" creationId="{97B44FF3-9FBF-8B78-69AC-FF20902B5B7C}"/>
          </ac:spMkLst>
        </pc:spChg>
      </pc:sldChg>
      <pc:sldChg chg="del">
        <pc:chgData name="Zara Shah" userId="c21ac19d-062b-4ec1-8924-01065dafbdab" providerId="ADAL" clId="{F19D08DC-32D6-4013-A475-D918790501D0}" dt="2024-02-21T11:35:22.953" v="1888" actId="47"/>
        <pc:sldMkLst>
          <pc:docMk/>
          <pc:sldMk cId="1344484152" sldId="604"/>
        </pc:sldMkLst>
      </pc:sldChg>
      <pc:sldChg chg="modSp mod setBg">
        <pc:chgData name="Zara Shah" userId="c21ac19d-062b-4ec1-8924-01065dafbdab" providerId="ADAL" clId="{F19D08DC-32D6-4013-A475-D918790501D0}" dt="2024-02-21T21:59:12.021" v="10749" actId="20577"/>
        <pc:sldMkLst>
          <pc:docMk/>
          <pc:sldMk cId="726340265" sldId="605"/>
        </pc:sldMkLst>
        <pc:spChg chg="mod">
          <ac:chgData name="Zara Shah" userId="c21ac19d-062b-4ec1-8924-01065dafbdab" providerId="ADAL" clId="{F19D08DC-32D6-4013-A475-D918790501D0}" dt="2024-02-21T21:59:09.558" v="10747" actId="1076"/>
          <ac:spMkLst>
            <pc:docMk/>
            <pc:sldMk cId="726340265" sldId="605"/>
            <ac:spMk id="2" creationId="{03C0EB15-F4F2-8459-B37C-C493EBB445BD}"/>
          </ac:spMkLst>
        </pc:spChg>
        <pc:spChg chg="mod">
          <ac:chgData name="Zara Shah" userId="c21ac19d-062b-4ec1-8924-01065dafbdab" providerId="ADAL" clId="{F19D08DC-32D6-4013-A475-D918790501D0}" dt="2024-02-21T21:59:12.021" v="10749" actId="20577"/>
          <ac:spMkLst>
            <pc:docMk/>
            <pc:sldMk cId="726340265" sldId="605"/>
            <ac:spMk id="14" creationId="{1AC429BB-B852-5656-C7A6-42B500D7F9B1}"/>
          </ac:spMkLst>
        </pc:spChg>
      </pc:sldChg>
      <pc:sldChg chg="modSp del mod setBg">
        <pc:chgData name="Zara Shah" userId="c21ac19d-062b-4ec1-8924-01065dafbdab" providerId="ADAL" clId="{F19D08DC-32D6-4013-A475-D918790501D0}" dt="2024-02-21T22:01:14.592" v="10772" actId="47"/>
        <pc:sldMkLst>
          <pc:docMk/>
          <pc:sldMk cId="3449951686" sldId="606"/>
        </pc:sldMkLst>
        <pc:spChg chg="mod">
          <ac:chgData name="Zara Shah" userId="c21ac19d-062b-4ec1-8924-01065dafbdab" providerId="ADAL" clId="{F19D08DC-32D6-4013-A475-D918790501D0}" dt="2024-02-21T21:59:22.183" v="10751" actId="20577"/>
          <ac:spMkLst>
            <pc:docMk/>
            <pc:sldMk cId="3449951686" sldId="606"/>
            <ac:spMk id="9" creationId="{93D3455A-A2F0-369A-FDEE-3546E6CA0A31}"/>
          </ac:spMkLst>
        </pc:spChg>
      </pc:sldChg>
      <pc:sldChg chg="modSp mod setBg">
        <pc:chgData name="Zara Shah" userId="c21ac19d-062b-4ec1-8924-01065dafbdab" providerId="ADAL" clId="{F19D08DC-32D6-4013-A475-D918790501D0}" dt="2024-02-21T22:04:29.237" v="10796" actId="1076"/>
        <pc:sldMkLst>
          <pc:docMk/>
          <pc:sldMk cId="4195521850" sldId="607"/>
        </pc:sldMkLst>
        <pc:spChg chg="mod">
          <ac:chgData name="Zara Shah" userId="c21ac19d-062b-4ec1-8924-01065dafbdab" providerId="ADAL" clId="{F19D08DC-32D6-4013-A475-D918790501D0}" dt="2024-02-21T22:04:25.729" v="10795" actId="1076"/>
          <ac:spMkLst>
            <pc:docMk/>
            <pc:sldMk cId="4195521850" sldId="607"/>
            <ac:spMk id="6" creationId="{3F873AA6-7377-85C3-EF5E-1924DAD30C6F}"/>
          </ac:spMkLst>
        </pc:spChg>
        <pc:graphicFrameChg chg="mod modGraphic">
          <ac:chgData name="Zara Shah" userId="c21ac19d-062b-4ec1-8924-01065dafbdab" providerId="ADAL" clId="{F19D08DC-32D6-4013-A475-D918790501D0}" dt="2024-02-21T22:04:29.237" v="10796" actId="1076"/>
          <ac:graphicFrameMkLst>
            <pc:docMk/>
            <pc:sldMk cId="4195521850" sldId="607"/>
            <ac:graphicFrameMk id="2" creationId="{2A2D0AE6-F28E-1DC5-EBD8-44F19ED28A0F}"/>
          </ac:graphicFrameMkLst>
        </pc:graphicFrameChg>
      </pc:sldChg>
      <pc:sldChg chg="addSp delSp modSp mod setBg">
        <pc:chgData name="Zara Shah" userId="c21ac19d-062b-4ec1-8924-01065dafbdab" providerId="ADAL" clId="{F19D08DC-32D6-4013-A475-D918790501D0}" dt="2024-02-21T22:10:47.023" v="11204" actId="14100"/>
        <pc:sldMkLst>
          <pc:docMk/>
          <pc:sldMk cId="3503262375" sldId="608"/>
        </pc:sldMkLst>
        <pc:spChg chg="add mod">
          <ac:chgData name="Zara Shah" userId="c21ac19d-062b-4ec1-8924-01065dafbdab" providerId="ADAL" clId="{F19D08DC-32D6-4013-A475-D918790501D0}" dt="2024-02-21T22:10:47.023" v="11204" actId="14100"/>
          <ac:spMkLst>
            <pc:docMk/>
            <pc:sldMk cId="3503262375" sldId="608"/>
            <ac:spMk id="2" creationId="{D4961896-C711-7CA0-5B1C-5F1C9D7BE617}"/>
          </ac:spMkLst>
        </pc:spChg>
        <pc:spChg chg="add mod">
          <ac:chgData name="Zara Shah" userId="c21ac19d-062b-4ec1-8924-01065dafbdab" providerId="ADAL" clId="{F19D08DC-32D6-4013-A475-D918790501D0}" dt="2024-02-21T22:10:40.991" v="11203" actId="122"/>
          <ac:spMkLst>
            <pc:docMk/>
            <pc:sldMk cId="3503262375" sldId="608"/>
            <ac:spMk id="4" creationId="{BB9A5711-8A5C-E77C-2EC0-60864CD27344}"/>
          </ac:spMkLst>
        </pc:spChg>
        <pc:spChg chg="add del mod">
          <ac:chgData name="Zara Shah" userId="c21ac19d-062b-4ec1-8924-01065dafbdab" providerId="ADAL" clId="{F19D08DC-32D6-4013-A475-D918790501D0}" dt="2024-02-21T22:09:25.254" v="11164" actId="478"/>
          <ac:spMkLst>
            <pc:docMk/>
            <pc:sldMk cId="3503262375" sldId="608"/>
            <ac:spMk id="6" creationId="{36C72F31-1733-FDA1-C123-D14F9D88F656}"/>
          </ac:spMkLst>
        </pc:spChg>
        <pc:graphicFrameChg chg="add mod modGraphic">
          <ac:chgData name="Zara Shah" userId="c21ac19d-062b-4ec1-8924-01065dafbdab" providerId="ADAL" clId="{F19D08DC-32D6-4013-A475-D918790501D0}" dt="2024-02-21T22:07:53.104" v="10961" actId="122"/>
          <ac:graphicFrameMkLst>
            <pc:docMk/>
            <pc:sldMk cId="3503262375" sldId="608"/>
            <ac:graphicFrameMk id="3" creationId="{8687F313-C1FB-533D-8FFF-B79DC88B1D55}"/>
          </ac:graphicFrameMkLst>
        </pc:graphicFrameChg>
      </pc:sldChg>
      <pc:sldChg chg="addSp modSp mod setBg">
        <pc:chgData name="Zara Shah" userId="c21ac19d-062b-4ec1-8924-01065dafbdab" providerId="ADAL" clId="{F19D08DC-32D6-4013-A475-D918790501D0}" dt="2024-02-21T22:20:51.575" v="11376" actId="20577"/>
        <pc:sldMkLst>
          <pc:docMk/>
          <pc:sldMk cId="634511178" sldId="609"/>
        </pc:sldMkLst>
        <pc:spChg chg="add mod">
          <ac:chgData name="Zara Shah" userId="c21ac19d-062b-4ec1-8924-01065dafbdab" providerId="ADAL" clId="{F19D08DC-32D6-4013-A475-D918790501D0}" dt="2024-02-21T22:20:51.575" v="11376" actId="20577"/>
          <ac:spMkLst>
            <pc:docMk/>
            <pc:sldMk cId="634511178" sldId="609"/>
            <ac:spMk id="2" creationId="{8A05567A-741F-B7E9-7B47-93764F8A69F1}"/>
          </ac:spMkLst>
        </pc:spChg>
        <pc:spChg chg="add mod">
          <ac:chgData name="Zara Shah" userId="c21ac19d-062b-4ec1-8924-01065dafbdab" providerId="ADAL" clId="{F19D08DC-32D6-4013-A475-D918790501D0}" dt="2024-02-21T22:11:33.693" v="11216" actId="403"/>
          <ac:spMkLst>
            <pc:docMk/>
            <pc:sldMk cId="634511178" sldId="609"/>
            <ac:spMk id="3" creationId="{21B593A4-2974-0F13-CFF0-45E78A9C86BD}"/>
          </ac:spMkLst>
        </pc:spChg>
      </pc:sldChg>
      <pc:sldChg chg="addSp modSp del">
        <pc:chgData name="Zara Shah" userId="c21ac19d-062b-4ec1-8924-01065dafbdab" providerId="ADAL" clId="{F19D08DC-32D6-4013-A475-D918790501D0}" dt="2024-02-21T12:02:22.513" v="2299" actId="47"/>
        <pc:sldMkLst>
          <pc:docMk/>
          <pc:sldMk cId="2611771433" sldId="610"/>
        </pc:sldMkLst>
        <pc:spChg chg="add mod">
          <ac:chgData name="Zara Shah" userId="c21ac19d-062b-4ec1-8924-01065dafbdab" providerId="ADAL" clId="{F19D08DC-32D6-4013-A475-D918790501D0}" dt="2024-02-21T11:35:28.925" v="1891"/>
          <ac:spMkLst>
            <pc:docMk/>
            <pc:sldMk cId="2611771433" sldId="610"/>
            <ac:spMk id="2" creationId="{7AC8F6B6-199E-C6DF-656A-0BF47DC3BA76}"/>
          </ac:spMkLst>
        </pc:spChg>
      </pc:sldChg>
      <pc:sldChg chg="modSp mod setBg">
        <pc:chgData name="Zara Shah" userId="c21ac19d-062b-4ec1-8924-01065dafbdab" providerId="ADAL" clId="{F19D08DC-32D6-4013-A475-D918790501D0}" dt="2024-02-21T22:29:56.528" v="11660" actId="14100"/>
        <pc:sldMkLst>
          <pc:docMk/>
          <pc:sldMk cId="2420829748" sldId="611"/>
        </pc:sldMkLst>
        <pc:spChg chg="mod">
          <ac:chgData name="Zara Shah" userId="c21ac19d-062b-4ec1-8924-01065dafbdab" providerId="ADAL" clId="{F19D08DC-32D6-4013-A475-D918790501D0}" dt="2024-02-21T22:29:56.528" v="11660" actId="14100"/>
          <ac:spMkLst>
            <pc:docMk/>
            <pc:sldMk cId="2420829748" sldId="611"/>
            <ac:spMk id="6" creationId="{36B43D17-1A87-2417-EADA-1D0206A7591D}"/>
          </ac:spMkLst>
        </pc:spChg>
        <pc:graphicFrameChg chg="mod modGraphic">
          <ac:chgData name="Zara Shah" userId="c21ac19d-062b-4ec1-8924-01065dafbdab" providerId="ADAL" clId="{F19D08DC-32D6-4013-A475-D918790501D0}" dt="2024-02-21T22:29:52.909" v="11659" actId="1076"/>
          <ac:graphicFrameMkLst>
            <pc:docMk/>
            <pc:sldMk cId="2420829748" sldId="611"/>
            <ac:graphicFrameMk id="4" creationId="{6C2E6437-35F5-E321-2C10-FE22ED9FAA54}"/>
          </ac:graphicFrameMkLst>
        </pc:graphicFrameChg>
      </pc:sldChg>
      <pc:sldChg chg="modSp mod">
        <pc:chgData name="Zara Shah" userId="c21ac19d-062b-4ec1-8924-01065dafbdab" providerId="ADAL" clId="{F19D08DC-32D6-4013-A475-D918790501D0}" dt="2024-02-21T22:34:37.239" v="11731" actId="1076"/>
        <pc:sldMkLst>
          <pc:docMk/>
          <pc:sldMk cId="3303929748" sldId="612"/>
        </pc:sldMkLst>
        <pc:spChg chg="mod">
          <ac:chgData name="Zara Shah" userId="c21ac19d-062b-4ec1-8924-01065dafbdab" providerId="ADAL" clId="{F19D08DC-32D6-4013-A475-D918790501D0}" dt="2024-02-21T22:34:37.239" v="11731" actId="1076"/>
          <ac:spMkLst>
            <pc:docMk/>
            <pc:sldMk cId="3303929748" sldId="612"/>
            <ac:spMk id="2" creationId="{17CE2A49-9A28-A8E2-9A11-AD1F940FFAD0}"/>
          </ac:spMkLst>
        </pc:spChg>
        <pc:spChg chg="mod">
          <ac:chgData name="Zara Shah" userId="c21ac19d-062b-4ec1-8924-01065dafbdab" providerId="ADAL" clId="{F19D08DC-32D6-4013-A475-D918790501D0}" dt="2024-02-21T22:34:31.973" v="11730" actId="1076"/>
          <ac:spMkLst>
            <pc:docMk/>
            <pc:sldMk cId="3303929748" sldId="612"/>
            <ac:spMk id="3" creationId="{FDA0E627-FC7D-66FC-227A-F7C0C602AC77}"/>
          </ac:spMkLst>
        </pc:spChg>
        <pc:spChg chg="mod">
          <ac:chgData name="Zara Shah" userId="c21ac19d-062b-4ec1-8924-01065dafbdab" providerId="ADAL" clId="{F19D08DC-32D6-4013-A475-D918790501D0}" dt="2024-02-21T22:34:25.243" v="11729" actId="14100"/>
          <ac:spMkLst>
            <pc:docMk/>
            <pc:sldMk cId="3303929748" sldId="612"/>
            <ac:spMk id="6" creationId="{B898BA1A-358A-65AB-AB80-21E0FB852B3F}"/>
          </ac:spMkLst>
        </pc:spChg>
      </pc:sldChg>
      <pc:sldChg chg="modSp mod setBg">
        <pc:chgData name="Zara Shah" userId="c21ac19d-062b-4ec1-8924-01065dafbdab" providerId="ADAL" clId="{F19D08DC-32D6-4013-A475-D918790501D0}" dt="2024-02-21T22:34:50.948" v="11734" actId="404"/>
        <pc:sldMkLst>
          <pc:docMk/>
          <pc:sldMk cId="836274356" sldId="613"/>
        </pc:sldMkLst>
        <pc:spChg chg="mod">
          <ac:chgData name="Zara Shah" userId="c21ac19d-062b-4ec1-8924-01065dafbdab" providerId="ADAL" clId="{F19D08DC-32D6-4013-A475-D918790501D0}" dt="2024-02-21T22:34:50.948" v="11734" actId="404"/>
          <ac:spMkLst>
            <pc:docMk/>
            <pc:sldMk cId="836274356" sldId="613"/>
            <ac:spMk id="10" creationId="{16A0A512-036C-CCB7-BDC0-7CBCB92DFCD3}"/>
          </ac:spMkLst>
        </pc:spChg>
        <pc:spChg chg="mod">
          <ac:chgData name="Zara Shah" userId="c21ac19d-062b-4ec1-8924-01065dafbdab" providerId="ADAL" clId="{F19D08DC-32D6-4013-A475-D918790501D0}" dt="2024-02-21T22:34:07.619" v="11727" actId="14100"/>
          <ac:spMkLst>
            <pc:docMk/>
            <pc:sldMk cId="836274356" sldId="613"/>
            <ac:spMk id="12" creationId="{0D2C28B3-9D90-6744-82BB-852D8410B1C3}"/>
          </ac:spMkLst>
        </pc:spChg>
      </pc:sldChg>
      <pc:sldChg chg="setBg">
        <pc:chgData name="Zara Shah" userId="c21ac19d-062b-4ec1-8924-01065dafbdab" providerId="ADAL" clId="{F19D08DC-32D6-4013-A475-D918790501D0}" dt="2024-02-21T19:12:14.410" v="5194"/>
        <pc:sldMkLst>
          <pc:docMk/>
          <pc:sldMk cId="3687085981" sldId="614"/>
        </pc:sldMkLst>
      </pc:sldChg>
      <pc:sldChg chg="modSp mod setBg">
        <pc:chgData name="Zara Shah" userId="c21ac19d-062b-4ec1-8924-01065dafbdab" providerId="ADAL" clId="{F19D08DC-32D6-4013-A475-D918790501D0}" dt="2024-02-21T22:35:56.642" v="11742" actId="20577"/>
        <pc:sldMkLst>
          <pc:docMk/>
          <pc:sldMk cId="3828307675" sldId="615"/>
        </pc:sldMkLst>
        <pc:spChg chg="mod">
          <ac:chgData name="Zara Shah" userId="c21ac19d-062b-4ec1-8924-01065dafbdab" providerId="ADAL" clId="{F19D08DC-32D6-4013-A475-D918790501D0}" dt="2024-02-21T22:35:56.642" v="11742" actId="20577"/>
          <ac:spMkLst>
            <pc:docMk/>
            <pc:sldMk cId="3828307675" sldId="615"/>
            <ac:spMk id="14" creationId="{523B0C7F-D75B-FC43-6A11-F26EE99751E7}"/>
          </ac:spMkLst>
        </pc:spChg>
      </pc:sldChg>
      <pc:sldChg chg="del">
        <pc:chgData name="Zara Shah" userId="c21ac19d-062b-4ec1-8924-01065dafbdab" providerId="ADAL" clId="{F19D08DC-32D6-4013-A475-D918790501D0}" dt="2024-02-21T11:35:31.990" v="1892" actId="47"/>
        <pc:sldMkLst>
          <pc:docMk/>
          <pc:sldMk cId="1615954880" sldId="616"/>
        </pc:sldMkLst>
      </pc:sldChg>
      <pc:sldChg chg="modSp mod setBg">
        <pc:chgData name="Zara Shah" userId="c21ac19d-062b-4ec1-8924-01065dafbdab" providerId="ADAL" clId="{F19D08DC-32D6-4013-A475-D918790501D0}" dt="2024-02-21T22:39:37.757" v="11831" actId="404"/>
        <pc:sldMkLst>
          <pc:docMk/>
          <pc:sldMk cId="3582145207" sldId="617"/>
        </pc:sldMkLst>
        <pc:spChg chg="mod">
          <ac:chgData name="Zara Shah" userId="c21ac19d-062b-4ec1-8924-01065dafbdab" providerId="ADAL" clId="{F19D08DC-32D6-4013-A475-D918790501D0}" dt="2024-02-21T22:39:37.757" v="11831" actId="404"/>
          <ac:spMkLst>
            <pc:docMk/>
            <pc:sldMk cId="3582145207" sldId="617"/>
            <ac:spMk id="2" creationId="{A1AF196E-0E28-126C-0B0D-43B8C3BA8438}"/>
          </ac:spMkLst>
        </pc:spChg>
      </pc:sldChg>
      <pc:sldChg chg="modSp mod setBg modNotesTx">
        <pc:chgData name="Zara Shah" userId="c21ac19d-062b-4ec1-8924-01065dafbdab" providerId="ADAL" clId="{F19D08DC-32D6-4013-A475-D918790501D0}" dt="2024-02-27T11:36:37.549" v="13293" actId="20577"/>
        <pc:sldMkLst>
          <pc:docMk/>
          <pc:sldMk cId="441037897" sldId="618"/>
        </pc:sldMkLst>
        <pc:spChg chg="mod">
          <ac:chgData name="Zara Shah" userId="c21ac19d-062b-4ec1-8924-01065dafbdab" providerId="ADAL" clId="{F19D08DC-32D6-4013-A475-D918790501D0}" dt="2024-02-21T23:26:24.539" v="13232" actId="120"/>
          <ac:spMkLst>
            <pc:docMk/>
            <pc:sldMk cId="441037897" sldId="618"/>
            <ac:spMk id="5" creationId="{0CC9532D-794A-FB2E-F146-AF41270F544B}"/>
          </ac:spMkLst>
        </pc:spChg>
        <pc:spChg chg="mod">
          <ac:chgData name="Zara Shah" userId="c21ac19d-062b-4ec1-8924-01065dafbdab" providerId="ADAL" clId="{F19D08DC-32D6-4013-A475-D918790501D0}" dt="2024-02-21T22:36:39.084" v="11791" actId="207"/>
          <ac:spMkLst>
            <pc:docMk/>
            <pc:sldMk cId="441037897" sldId="618"/>
            <ac:spMk id="8" creationId="{94E2BE73-6B64-FB19-1318-820705CA7921}"/>
          </ac:spMkLst>
        </pc:spChg>
        <pc:spChg chg="mod">
          <ac:chgData name="Zara Shah" userId="c21ac19d-062b-4ec1-8924-01065dafbdab" providerId="ADAL" clId="{F19D08DC-32D6-4013-A475-D918790501D0}" dt="2024-02-21T22:36:27.264" v="11789" actId="20577"/>
          <ac:spMkLst>
            <pc:docMk/>
            <pc:sldMk cId="441037897" sldId="618"/>
            <ac:spMk id="9" creationId="{04444839-CA95-7B2D-5F3E-DF70C1BF623E}"/>
          </ac:spMkLst>
        </pc:spChg>
      </pc:sldChg>
      <pc:sldChg chg="modSp mod setBg">
        <pc:chgData name="Zara Shah" userId="c21ac19d-062b-4ec1-8924-01065dafbdab" providerId="ADAL" clId="{F19D08DC-32D6-4013-A475-D918790501D0}" dt="2024-02-21T22:43:59.915" v="11852"/>
        <pc:sldMkLst>
          <pc:docMk/>
          <pc:sldMk cId="3854121389" sldId="619"/>
        </pc:sldMkLst>
        <pc:graphicFrameChg chg="mod modGraphic">
          <ac:chgData name="Zara Shah" userId="c21ac19d-062b-4ec1-8924-01065dafbdab" providerId="ADAL" clId="{F19D08DC-32D6-4013-A475-D918790501D0}" dt="2024-02-21T22:43:59.915" v="11852"/>
          <ac:graphicFrameMkLst>
            <pc:docMk/>
            <pc:sldMk cId="3854121389" sldId="619"/>
            <ac:graphicFrameMk id="2" creationId="{A233FCBC-C51F-E2AE-2969-53AB1238B4A1}"/>
          </ac:graphicFrameMkLst>
        </pc:graphicFrameChg>
      </pc:sldChg>
      <pc:sldChg chg="addSp modSp del setBg">
        <pc:chgData name="Zara Shah" userId="c21ac19d-062b-4ec1-8924-01065dafbdab" providerId="ADAL" clId="{F19D08DC-32D6-4013-A475-D918790501D0}" dt="2024-02-21T22:44:50.373" v="11854" actId="47"/>
        <pc:sldMkLst>
          <pc:docMk/>
          <pc:sldMk cId="2192603323" sldId="620"/>
        </pc:sldMkLst>
        <pc:spChg chg="add mod">
          <ac:chgData name="Zara Shah" userId="c21ac19d-062b-4ec1-8924-01065dafbdab" providerId="ADAL" clId="{F19D08DC-32D6-4013-A475-D918790501D0}" dt="2024-02-21T11:35:34.794" v="1893"/>
          <ac:spMkLst>
            <pc:docMk/>
            <pc:sldMk cId="2192603323" sldId="620"/>
            <ac:spMk id="2" creationId="{2E5979BD-6ACE-4CE7-0F6C-3AEC8E216B31}"/>
          </ac:spMkLst>
        </pc:spChg>
      </pc:sldChg>
      <pc:sldChg chg="addSp modSp mod setBg modNotesTx">
        <pc:chgData name="Zara Shah" userId="c21ac19d-062b-4ec1-8924-01065dafbdab" providerId="ADAL" clId="{F19D08DC-32D6-4013-A475-D918790501D0}" dt="2024-02-27T11:37:17.431" v="13326" actId="20577"/>
        <pc:sldMkLst>
          <pc:docMk/>
          <pc:sldMk cId="4152892639" sldId="621"/>
        </pc:sldMkLst>
        <pc:spChg chg="add mod">
          <ac:chgData name="Zara Shah" userId="c21ac19d-062b-4ec1-8924-01065dafbdab" providerId="ADAL" clId="{F19D08DC-32D6-4013-A475-D918790501D0}" dt="2024-02-21T22:51:37.012" v="12405"/>
          <ac:spMkLst>
            <pc:docMk/>
            <pc:sldMk cId="4152892639" sldId="621"/>
            <ac:spMk id="2" creationId="{DADBC184-F6F1-BA75-E8DA-683BD8FDB1ED}"/>
          </ac:spMkLst>
        </pc:spChg>
        <pc:spChg chg="add mod">
          <ac:chgData name="Zara Shah" userId="c21ac19d-062b-4ec1-8924-01065dafbdab" providerId="ADAL" clId="{F19D08DC-32D6-4013-A475-D918790501D0}" dt="2024-02-21T22:50:29.886" v="12229" actId="14100"/>
          <ac:spMkLst>
            <pc:docMk/>
            <pc:sldMk cId="4152892639" sldId="621"/>
            <ac:spMk id="3" creationId="{4CCD5BD3-DE11-AB50-3B30-0ADAF99A71B3}"/>
          </ac:spMkLst>
        </pc:spChg>
      </pc:sldChg>
      <pc:sldChg chg="addSp modSp del">
        <pc:chgData name="Zara Shah" userId="c21ac19d-062b-4ec1-8924-01065dafbdab" providerId="ADAL" clId="{F19D08DC-32D6-4013-A475-D918790501D0}" dt="2024-02-21T12:02:26.927" v="2301" actId="47"/>
        <pc:sldMkLst>
          <pc:docMk/>
          <pc:sldMk cId="744708173" sldId="622"/>
        </pc:sldMkLst>
        <pc:spChg chg="add mod">
          <ac:chgData name="Zara Shah" userId="c21ac19d-062b-4ec1-8924-01065dafbdab" providerId="ADAL" clId="{F19D08DC-32D6-4013-A475-D918790501D0}" dt="2024-02-21T11:35:38.654" v="1895"/>
          <ac:spMkLst>
            <pc:docMk/>
            <pc:sldMk cId="744708173" sldId="622"/>
            <ac:spMk id="2" creationId="{415DA6AB-7924-69A2-46D1-7899EC916302}"/>
          </ac:spMkLst>
        </pc:spChg>
      </pc:sldChg>
      <pc:sldChg chg="modSp mod setBg">
        <pc:chgData name="Zara Shah" userId="c21ac19d-062b-4ec1-8924-01065dafbdab" providerId="ADAL" clId="{F19D08DC-32D6-4013-A475-D918790501D0}" dt="2024-02-21T22:59:30.881" v="12570" actId="14100"/>
        <pc:sldMkLst>
          <pc:docMk/>
          <pc:sldMk cId="1493839907" sldId="623"/>
        </pc:sldMkLst>
        <pc:spChg chg="mod">
          <ac:chgData name="Zara Shah" userId="c21ac19d-062b-4ec1-8924-01065dafbdab" providerId="ADAL" clId="{F19D08DC-32D6-4013-A475-D918790501D0}" dt="2024-02-21T22:59:30.881" v="12570" actId="14100"/>
          <ac:spMkLst>
            <pc:docMk/>
            <pc:sldMk cId="1493839907" sldId="623"/>
            <ac:spMk id="6" creationId="{87A2981A-0B48-49D9-B508-7BED8BC90E3D}"/>
          </ac:spMkLst>
        </pc:spChg>
        <pc:graphicFrameChg chg="mod modGraphic">
          <ac:chgData name="Zara Shah" userId="c21ac19d-062b-4ec1-8924-01065dafbdab" providerId="ADAL" clId="{F19D08DC-32D6-4013-A475-D918790501D0}" dt="2024-02-21T22:58:40.553" v="12489" actId="1076"/>
          <ac:graphicFrameMkLst>
            <pc:docMk/>
            <pc:sldMk cId="1493839907" sldId="623"/>
            <ac:graphicFrameMk id="4" creationId="{A8F931EE-5256-96CF-6521-77C03812F2ED}"/>
          </ac:graphicFrameMkLst>
        </pc:graphicFrameChg>
      </pc:sldChg>
      <pc:sldChg chg="modSp mod">
        <pc:chgData name="Zara Shah" userId="c21ac19d-062b-4ec1-8924-01065dafbdab" providerId="ADAL" clId="{F19D08DC-32D6-4013-A475-D918790501D0}" dt="2024-02-21T23:01:45.920" v="12616" actId="20577"/>
        <pc:sldMkLst>
          <pc:docMk/>
          <pc:sldMk cId="50575959" sldId="624"/>
        </pc:sldMkLst>
        <pc:spChg chg="mod">
          <ac:chgData name="Zara Shah" userId="c21ac19d-062b-4ec1-8924-01065dafbdab" providerId="ADAL" clId="{F19D08DC-32D6-4013-A475-D918790501D0}" dt="2024-02-21T23:01:38.357" v="12613" actId="14100"/>
          <ac:spMkLst>
            <pc:docMk/>
            <pc:sldMk cId="50575959" sldId="624"/>
            <ac:spMk id="2" creationId="{55D83487-9354-AF28-2A4F-8797B4388710}"/>
          </ac:spMkLst>
        </pc:spChg>
        <pc:spChg chg="mod">
          <ac:chgData name="Zara Shah" userId="c21ac19d-062b-4ec1-8924-01065dafbdab" providerId="ADAL" clId="{F19D08DC-32D6-4013-A475-D918790501D0}" dt="2024-02-21T23:01:45.920" v="12616" actId="20577"/>
          <ac:spMkLst>
            <pc:docMk/>
            <pc:sldMk cId="50575959" sldId="624"/>
            <ac:spMk id="3" creationId="{0478BF67-ADD8-D765-1542-EBF531A382B1}"/>
          </ac:spMkLst>
        </pc:spChg>
        <pc:spChg chg="mod">
          <ac:chgData name="Zara Shah" userId="c21ac19d-062b-4ec1-8924-01065dafbdab" providerId="ADAL" clId="{F19D08DC-32D6-4013-A475-D918790501D0}" dt="2024-02-21T23:00:07.192" v="12585" actId="404"/>
          <ac:spMkLst>
            <pc:docMk/>
            <pc:sldMk cId="50575959" sldId="624"/>
            <ac:spMk id="6" creationId="{4520CF5F-7456-5363-9D4F-6C475689FC5F}"/>
          </ac:spMkLst>
        </pc:spChg>
      </pc:sldChg>
      <pc:sldChg chg="setBg">
        <pc:chgData name="Zara Shah" userId="c21ac19d-062b-4ec1-8924-01065dafbdab" providerId="ADAL" clId="{F19D08DC-32D6-4013-A475-D918790501D0}" dt="2024-02-21T19:12:14.410" v="5194"/>
        <pc:sldMkLst>
          <pc:docMk/>
          <pc:sldMk cId="3657000315" sldId="625"/>
        </pc:sldMkLst>
      </pc:sldChg>
      <pc:sldChg chg="setBg">
        <pc:chgData name="Zara Shah" userId="c21ac19d-062b-4ec1-8924-01065dafbdab" providerId="ADAL" clId="{F19D08DC-32D6-4013-A475-D918790501D0}" dt="2024-02-21T19:12:14.410" v="5194"/>
        <pc:sldMkLst>
          <pc:docMk/>
          <pc:sldMk cId="646621488" sldId="626"/>
        </pc:sldMkLst>
      </pc:sldChg>
      <pc:sldChg chg="modSp mod setBg">
        <pc:chgData name="Zara Shah" userId="c21ac19d-062b-4ec1-8924-01065dafbdab" providerId="ADAL" clId="{F19D08DC-32D6-4013-A475-D918790501D0}" dt="2024-02-21T23:08:03.901" v="12766" actId="20577"/>
        <pc:sldMkLst>
          <pc:docMk/>
          <pc:sldMk cId="2306223380" sldId="627"/>
        </pc:sldMkLst>
        <pc:spChg chg="mod">
          <ac:chgData name="Zara Shah" userId="c21ac19d-062b-4ec1-8924-01065dafbdab" providerId="ADAL" clId="{F19D08DC-32D6-4013-A475-D918790501D0}" dt="2024-02-21T23:08:03.901" v="12766" actId="20577"/>
          <ac:spMkLst>
            <pc:docMk/>
            <pc:sldMk cId="2306223380" sldId="627"/>
            <ac:spMk id="14" creationId="{94C98946-3CD9-DD72-A65C-4F6E6DD61DC3}"/>
          </ac:spMkLst>
        </pc:spChg>
      </pc:sldChg>
      <pc:sldChg chg="del">
        <pc:chgData name="Zara Shah" userId="c21ac19d-062b-4ec1-8924-01065dafbdab" providerId="ADAL" clId="{F19D08DC-32D6-4013-A475-D918790501D0}" dt="2024-02-21T11:35:42.043" v="1896" actId="47"/>
        <pc:sldMkLst>
          <pc:docMk/>
          <pc:sldMk cId="929535343" sldId="628"/>
        </pc:sldMkLst>
      </pc:sldChg>
      <pc:sldChg chg="modSp mod setBg">
        <pc:chgData name="Zara Shah" userId="c21ac19d-062b-4ec1-8924-01065dafbdab" providerId="ADAL" clId="{F19D08DC-32D6-4013-A475-D918790501D0}" dt="2024-02-21T23:08:23.210" v="12767" actId="20577"/>
        <pc:sldMkLst>
          <pc:docMk/>
          <pc:sldMk cId="771143123" sldId="629"/>
        </pc:sldMkLst>
        <pc:spChg chg="mod">
          <ac:chgData name="Zara Shah" userId="c21ac19d-062b-4ec1-8924-01065dafbdab" providerId="ADAL" clId="{F19D08DC-32D6-4013-A475-D918790501D0}" dt="2024-02-21T23:08:23.210" v="12767" actId="20577"/>
          <ac:spMkLst>
            <pc:docMk/>
            <pc:sldMk cId="771143123" sldId="629"/>
            <ac:spMk id="14" creationId="{92C8D07A-4070-952C-E269-A928A16E56BF}"/>
          </ac:spMkLst>
        </pc:spChg>
      </pc:sldChg>
      <pc:sldChg chg="del setBg">
        <pc:chgData name="Zara Shah" userId="c21ac19d-062b-4ec1-8924-01065dafbdab" providerId="ADAL" clId="{F19D08DC-32D6-4013-A475-D918790501D0}" dt="2024-02-21T23:08:42.301" v="12768" actId="47"/>
        <pc:sldMkLst>
          <pc:docMk/>
          <pc:sldMk cId="4248132016" sldId="630"/>
        </pc:sldMkLst>
      </pc:sldChg>
      <pc:sldChg chg="ord setBg">
        <pc:chgData name="Zara Shah" userId="c21ac19d-062b-4ec1-8924-01065dafbdab" providerId="ADAL" clId="{F19D08DC-32D6-4013-A475-D918790501D0}" dt="2024-02-21T23:09:24.819" v="12774"/>
        <pc:sldMkLst>
          <pc:docMk/>
          <pc:sldMk cId="3506910830" sldId="631"/>
        </pc:sldMkLst>
      </pc:sldChg>
      <pc:sldChg chg="addSp delSp modSp mod setBg modNotesTx">
        <pc:chgData name="Zara Shah" userId="c21ac19d-062b-4ec1-8924-01065dafbdab" providerId="ADAL" clId="{F19D08DC-32D6-4013-A475-D918790501D0}" dt="2024-02-27T11:37:51.380" v="13331" actId="20577"/>
        <pc:sldMkLst>
          <pc:docMk/>
          <pc:sldMk cId="1584892224" sldId="632"/>
        </pc:sldMkLst>
        <pc:spChg chg="add mod">
          <ac:chgData name="Zara Shah" userId="c21ac19d-062b-4ec1-8924-01065dafbdab" providerId="ADAL" clId="{F19D08DC-32D6-4013-A475-D918790501D0}" dt="2024-02-21T11:35:44.442" v="1897"/>
          <ac:spMkLst>
            <pc:docMk/>
            <pc:sldMk cId="1584892224" sldId="632"/>
            <ac:spMk id="2" creationId="{1A81A009-76FA-4BB9-0979-B77DFB043C64}"/>
          </ac:spMkLst>
        </pc:spChg>
        <pc:spChg chg="add del mod">
          <ac:chgData name="Zara Shah" userId="c21ac19d-062b-4ec1-8924-01065dafbdab" providerId="ADAL" clId="{F19D08DC-32D6-4013-A475-D918790501D0}" dt="2024-02-21T11:39:05.674" v="1989" actId="478"/>
          <ac:spMkLst>
            <pc:docMk/>
            <pc:sldMk cId="1584892224" sldId="632"/>
            <ac:spMk id="3" creationId="{36D814AB-773E-7F1B-7D42-BDD997ACC04B}"/>
          </ac:spMkLst>
        </pc:spChg>
      </pc:sldChg>
      <pc:sldChg chg="addSp modSp setBg modNotesTx">
        <pc:chgData name="Zara Shah" userId="c21ac19d-062b-4ec1-8924-01065dafbdab" providerId="ADAL" clId="{F19D08DC-32D6-4013-A475-D918790501D0}" dt="2024-02-27T11:38:03.605" v="13334" actId="20577"/>
        <pc:sldMkLst>
          <pc:docMk/>
          <pc:sldMk cId="3600442329" sldId="633"/>
        </pc:sldMkLst>
        <pc:spChg chg="add mod">
          <ac:chgData name="Zara Shah" userId="c21ac19d-062b-4ec1-8924-01065dafbdab" providerId="ADAL" clId="{F19D08DC-32D6-4013-A475-D918790501D0}" dt="2024-02-21T11:35:46.272" v="1898"/>
          <ac:spMkLst>
            <pc:docMk/>
            <pc:sldMk cId="3600442329" sldId="633"/>
            <ac:spMk id="2" creationId="{44D272DE-60E2-13F8-735A-3C28789FB230}"/>
          </ac:spMkLst>
        </pc:spChg>
      </pc:sldChg>
      <pc:sldChg chg="addSp modSp del">
        <pc:chgData name="Zara Shah" userId="c21ac19d-062b-4ec1-8924-01065dafbdab" providerId="ADAL" clId="{F19D08DC-32D6-4013-A475-D918790501D0}" dt="2024-02-21T12:02:30.416" v="2303" actId="47"/>
        <pc:sldMkLst>
          <pc:docMk/>
          <pc:sldMk cId="339257911" sldId="634"/>
        </pc:sldMkLst>
        <pc:spChg chg="add mod">
          <ac:chgData name="Zara Shah" userId="c21ac19d-062b-4ec1-8924-01065dafbdab" providerId="ADAL" clId="{F19D08DC-32D6-4013-A475-D918790501D0}" dt="2024-02-21T11:35:47.681" v="1899"/>
          <ac:spMkLst>
            <pc:docMk/>
            <pc:sldMk cId="339257911" sldId="634"/>
            <ac:spMk id="2" creationId="{17E997BE-0343-77D5-0BDF-428807CBB82A}"/>
          </ac:spMkLst>
        </pc:spChg>
      </pc:sldChg>
      <pc:sldChg chg="setBg">
        <pc:chgData name="Zara Shah" userId="c21ac19d-062b-4ec1-8924-01065dafbdab" providerId="ADAL" clId="{F19D08DC-32D6-4013-A475-D918790501D0}" dt="2024-02-21T19:12:14.410" v="5194"/>
        <pc:sldMkLst>
          <pc:docMk/>
          <pc:sldMk cId="1133268834" sldId="637"/>
        </pc:sldMkLst>
      </pc:sldChg>
      <pc:sldChg chg="setBg">
        <pc:chgData name="Zara Shah" userId="c21ac19d-062b-4ec1-8924-01065dafbdab" providerId="ADAL" clId="{F19D08DC-32D6-4013-A475-D918790501D0}" dt="2024-02-21T19:12:14.410" v="5194"/>
        <pc:sldMkLst>
          <pc:docMk/>
          <pc:sldMk cId="575963744" sldId="638"/>
        </pc:sldMkLst>
      </pc:sldChg>
      <pc:sldChg chg="setBg">
        <pc:chgData name="Zara Shah" userId="c21ac19d-062b-4ec1-8924-01065dafbdab" providerId="ADAL" clId="{F19D08DC-32D6-4013-A475-D918790501D0}" dt="2024-02-21T19:12:14.410" v="5194"/>
        <pc:sldMkLst>
          <pc:docMk/>
          <pc:sldMk cId="3522336770" sldId="639"/>
        </pc:sldMkLst>
      </pc:sldChg>
      <pc:sldChg chg="del">
        <pc:chgData name="Zara Shah" userId="c21ac19d-062b-4ec1-8924-01065dafbdab" providerId="ADAL" clId="{F19D08DC-32D6-4013-A475-D918790501D0}" dt="2024-02-21T11:35:51.482" v="1900" actId="47"/>
        <pc:sldMkLst>
          <pc:docMk/>
          <pc:sldMk cId="3763467226" sldId="640"/>
        </pc:sldMkLst>
      </pc:sldChg>
      <pc:sldChg chg="setBg">
        <pc:chgData name="Zara Shah" userId="c21ac19d-062b-4ec1-8924-01065dafbdab" providerId="ADAL" clId="{F19D08DC-32D6-4013-A475-D918790501D0}" dt="2024-02-21T19:12:14.410" v="5194"/>
        <pc:sldMkLst>
          <pc:docMk/>
          <pc:sldMk cId="1217162725" sldId="641"/>
        </pc:sldMkLst>
      </pc:sldChg>
      <pc:sldChg chg="modSp del mod setBg">
        <pc:chgData name="Zara Shah" userId="c21ac19d-062b-4ec1-8924-01065dafbdab" providerId="ADAL" clId="{F19D08DC-32D6-4013-A475-D918790501D0}" dt="2024-02-21T23:09:30.583" v="12775" actId="47"/>
        <pc:sldMkLst>
          <pc:docMk/>
          <pc:sldMk cId="3014696994" sldId="642"/>
        </pc:sldMkLst>
        <pc:spChg chg="mod">
          <ac:chgData name="Zara Shah" userId="c21ac19d-062b-4ec1-8924-01065dafbdab" providerId="ADAL" clId="{F19D08DC-32D6-4013-A475-D918790501D0}" dt="2024-02-21T11:37:15.779" v="1916" actId="20577"/>
          <ac:spMkLst>
            <pc:docMk/>
            <pc:sldMk cId="3014696994" sldId="642"/>
            <ac:spMk id="5" creationId="{F2CF7481-DF6E-1C7E-C93E-79E6209D3AC0}"/>
          </ac:spMkLst>
        </pc:spChg>
      </pc:sldChg>
      <pc:sldChg chg="setBg">
        <pc:chgData name="Zara Shah" userId="c21ac19d-062b-4ec1-8924-01065dafbdab" providerId="ADAL" clId="{F19D08DC-32D6-4013-A475-D918790501D0}" dt="2024-02-21T19:12:14.410" v="5194"/>
        <pc:sldMkLst>
          <pc:docMk/>
          <pc:sldMk cId="2708655237" sldId="643"/>
        </pc:sldMkLst>
      </pc:sldChg>
      <pc:sldChg chg="addSp modSp setBg modNotesTx">
        <pc:chgData name="Zara Shah" userId="c21ac19d-062b-4ec1-8924-01065dafbdab" providerId="ADAL" clId="{F19D08DC-32D6-4013-A475-D918790501D0}" dt="2024-02-27T11:39:26.129" v="13347" actId="20577"/>
        <pc:sldMkLst>
          <pc:docMk/>
          <pc:sldMk cId="1842991695" sldId="644"/>
        </pc:sldMkLst>
        <pc:spChg chg="add mod">
          <ac:chgData name="Zara Shah" userId="c21ac19d-062b-4ec1-8924-01065dafbdab" providerId="ADAL" clId="{F19D08DC-32D6-4013-A475-D918790501D0}" dt="2024-02-21T11:35:53.876" v="1901"/>
          <ac:spMkLst>
            <pc:docMk/>
            <pc:sldMk cId="1842991695" sldId="644"/>
            <ac:spMk id="2" creationId="{9FCEE86A-965E-785C-9960-CD197108CBB8}"/>
          </ac:spMkLst>
        </pc:spChg>
      </pc:sldChg>
      <pc:sldChg chg="addSp modSp mod setBg">
        <pc:chgData name="Zara Shah" userId="c21ac19d-062b-4ec1-8924-01065dafbdab" providerId="ADAL" clId="{F19D08DC-32D6-4013-A475-D918790501D0}" dt="2024-02-21T19:12:14.410" v="5194"/>
        <pc:sldMkLst>
          <pc:docMk/>
          <pc:sldMk cId="1715929018" sldId="645"/>
        </pc:sldMkLst>
        <pc:spChg chg="add mod">
          <ac:chgData name="Zara Shah" userId="c21ac19d-062b-4ec1-8924-01065dafbdab" providerId="ADAL" clId="{F19D08DC-32D6-4013-A475-D918790501D0}" dt="2024-02-21T11:38:40.081" v="1987" actId="20577"/>
          <ac:spMkLst>
            <pc:docMk/>
            <pc:sldMk cId="1715929018" sldId="645"/>
            <ac:spMk id="2" creationId="{9C82EE03-7B99-1AE9-BDE2-894460ADAF9D}"/>
          </ac:spMkLst>
        </pc:spChg>
      </pc:sldChg>
      <pc:sldChg chg="addSp modSp del">
        <pc:chgData name="Zara Shah" userId="c21ac19d-062b-4ec1-8924-01065dafbdab" providerId="ADAL" clId="{F19D08DC-32D6-4013-A475-D918790501D0}" dt="2024-02-21T12:02:34.410" v="2305" actId="47"/>
        <pc:sldMkLst>
          <pc:docMk/>
          <pc:sldMk cId="4131841567" sldId="646"/>
        </pc:sldMkLst>
        <pc:spChg chg="add mod">
          <ac:chgData name="Zara Shah" userId="c21ac19d-062b-4ec1-8924-01065dafbdab" providerId="ADAL" clId="{F19D08DC-32D6-4013-A475-D918790501D0}" dt="2024-02-21T11:35:56.823" v="1903"/>
          <ac:spMkLst>
            <pc:docMk/>
            <pc:sldMk cId="4131841567" sldId="646"/>
            <ac:spMk id="2" creationId="{E2C3C1EE-A2F1-3194-F786-755B83F02F56}"/>
          </ac:spMkLst>
        </pc:spChg>
      </pc:sldChg>
      <pc:sldChg chg="setBg">
        <pc:chgData name="Zara Shah" userId="c21ac19d-062b-4ec1-8924-01065dafbdab" providerId="ADAL" clId="{F19D08DC-32D6-4013-A475-D918790501D0}" dt="2024-02-21T19:12:14.410" v="5194"/>
        <pc:sldMkLst>
          <pc:docMk/>
          <pc:sldMk cId="3390397084" sldId="649"/>
        </pc:sldMkLst>
      </pc:sldChg>
      <pc:sldChg chg="setBg">
        <pc:chgData name="Zara Shah" userId="c21ac19d-062b-4ec1-8924-01065dafbdab" providerId="ADAL" clId="{F19D08DC-32D6-4013-A475-D918790501D0}" dt="2024-02-21T19:12:14.410" v="5194"/>
        <pc:sldMkLst>
          <pc:docMk/>
          <pc:sldMk cId="1219496354" sldId="650"/>
        </pc:sldMkLst>
      </pc:sldChg>
      <pc:sldChg chg="modSp mod setBg">
        <pc:chgData name="Zara Shah" userId="c21ac19d-062b-4ec1-8924-01065dafbdab" providerId="ADAL" clId="{F19D08DC-32D6-4013-A475-D918790501D0}" dt="2024-02-21T19:12:14.410" v="5194"/>
        <pc:sldMkLst>
          <pc:docMk/>
          <pc:sldMk cId="4235429654" sldId="651"/>
        </pc:sldMkLst>
        <pc:spChg chg="mod">
          <ac:chgData name="Zara Shah" userId="c21ac19d-062b-4ec1-8924-01065dafbdab" providerId="ADAL" clId="{F19D08DC-32D6-4013-A475-D918790501D0}" dt="2024-02-21T11:36:28.998" v="1912" actId="20577"/>
          <ac:spMkLst>
            <pc:docMk/>
            <pc:sldMk cId="4235429654" sldId="651"/>
            <ac:spMk id="14" creationId="{0C6BE89C-A07E-36A0-5113-7BC45430444F}"/>
          </ac:spMkLst>
        </pc:spChg>
      </pc:sldChg>
      <pc:sldChg chg="del">
        <pc:chgData name="Zara Shah" userId="c21ac19d-062b-4ec1-8924-01065dafbdab" providerId="ADAL" clId="{F19D08DC-32D6-4013-A475-D918790501D0}" dt="2024-02-21T11:36:25.508" v="1911" actId="47"/>
        <pc:sldMkLst>
          <pc:docMk/>
          <pc:sldMk cId="571725968" sldId="652"/>
        </pc:sldMkLst>
      </pc:sldChg>
      <pc:sldChg chg="modSp mod setBg">
        <pc:chgData name="Zara Shah" userId="c21ac19d-062b-4ec1-8924-01065dafbdab" providerId="ADAL" clId="{F19D08DC-32D6-4013-A475-D918790501D0}" dt="2024-02-21T19:12:14.410" v="5194"/>
        <pc:sldMkLst>
          <pc:docMk/>
          <pc:sldMk cId="2795656226" sldId="653"/>
        </pc:sldMkLst>
        <pc:spChg chg="mod">
          <ac:chgData name="Zara Shah" userId="c21ac19d-062b-4ec1-8924-01065dafbdab" providerId="ADAL" clId="{F19D08DC-32D6-4013-A475-D918790501D0}" dt="2024-02-21T11:36:38.284" v="1915" actId="20577"/>
          <ac:spMkLst>
            <pc:docMk/>
            <pc:sldMk cId="2795656226" sldId="653"/>
            <ac:spMk id="14" creationId="{58F89259-9175-888F-4115-66D357039012}"/>
          </ac:spMkLst>
        </pc:spChg>
      </pc:sldChg>
      <pc:sldChg chg="del setBg">
        <pc:chgData name="Zara Shah" userId="c21ac19d-062b-4ec1-8924-01065dafbdab" providerId="ADAL" clId="{F19D08DC-32D6-4013-A475-D918790501D0}" dt="2024-02-21T23:09:43.861" v="12776" actId="47"/>
        <pc:sldMkLst>
          <pc:docMk/>
          <pc:sldMk cId="2630156297" sldId="654"/>
        </pc:sldMkLst>
      </pc:sldChg>
      <pc:sldChg chg="setBg">
        <pc:chgData name="Zara Shah" userId="c21ac19d-062b-4ec1-8924-01065dafbdab" providerId="ADAL" clId="{F19D08DC-32D6-4013-A475-D918790501D0}" dt="2024-02-21T19:12:14.410" v="5194"/>
        <pc:sldMkLst>
          <pc:docMk/>
          <pc:sldMk cId="1930506836" sldId="655"/>
        </pc:sldMkLst>
      </pc:sldChg>
      <pc:sldChg chg="addSp modSp setBg">
        <pc:chgData name="Zara Shah" userId="c21ac19d-062b-4ec1-8924-01065dafbdab" providerId="ADAL" clId="{F19D08DC-32D6-4013-A475-D918790501D0}" dt="2024-02-21T19:12:14.410" v="5194"/>
        <pc:sldMkLst>
          <pc:docMk/>
          <pc:sldMk cId="2651534454" sldId="656"/>
        </pc:sldMkLst>
        <pc:spChg chg="add mod">
          <ac:chgData name="Zara Shah" userId="c21ac19d-062b-4ec1-8924-01065dafbdab" providerId="ADAL" clId="{F19D08DC-32D6-4013-A475-D918790501D0}" dt="2024-02-21T11:36:17.877" v="1908"/>
          <ac:spMkLst>
            <pc:docMk/>
            <pc:sldMk cId="2651534454" sldId="656"/>
            <ac:spMk id="2" creationId="{8E99A40F-CF7D-83C2-8958-513AF0DF8E07}"/>
          </ac:spMkLst>
        </pc:spChg>
      </pc:sldChg>
      <pc:sldChg chg="addSp modSp setBg">
        <pc:chgData name="Zara Shah" userId="c21ac19d-062b-4ec1-8924-01065dafbdab" providerId="ADAL" clId="{F19D08DC-32D6-4013-A475-D918790501D0}" dt="2024-02-21T19:12:14.410" v="5194"/>
        <pc:sldMkLst>
          <pc:docMk/>
          <pc:sldMk cId="2361463156" sldId="657"/>
        </pc:sldMkLst>
        <pc:spChg chg="add mod">
          <ac:chgData name="Zara Shah" userId="c21ac19d-062b-4ec1-8924-01065dafbdab" providerId="ADAL" clId="{F19D08DC-32D6-4013-A475-D918790501D0}" dt="2024-02-21T11:36:19.226" v="1909"/>
          <ac:spMkLst>
            <pc:docMk/>
            <pc:sldMk cId="2361463156" sldId="657"/>
            <ac:spMk id="2" creationId="{2646A2B6-68FF-FBF2-632F-156F60F460CC}"/>
          </ac:spMkLst>
        </pc:spChg>
      </pc:sldChg>
      <pc:sldChg chg="addSp modSp del">
        <pc:chgData name="Zara Shah" userId="c21ac19d-062b-4ec1-8924-01065dafbdab" providerId="ADAL" clId="{F19D08DC-32D6-4013-A475-D918790501D0}" dt="2024-02-21T12:02:38.364" v="2307" actId="47"/>
        <pc:sldMkLst>
          <pc:docMk/>
          <pc:sldMk cId="3722726758" sldId="658"/>
        </pc:sldMkLst>
        <pc:spChg chg="add mod">
          <ac:chgData name="Zara Shah" userId="c21ac19d-062b-4ec1-8924-01065dafbdab" providerId="ADAL" clId="{F19D08DC-32D6-4013-A475-D918790501D0}" dt="2024-02-21T11:36:20.522" v="1910"/>
          <ac:spMkLst>
            <pc:docMk/>
            <pc:sldMk cId="3722726758" sldId="658"/>
            <ac:spMk id="2" creationId="{DF9AD3B6-803D-33C0-01F4-5DE99900A512}"/>
          </ac:spMkLst>
        </pc:spChg>
      </pc:sldChg>
      <pc:sldChg chg="setBg">
        <pc:chgData name="Zara Shah" userId="c21ac19d-062b-4ec1-8924-01065dafbdab" providerId="ADAL" clId="{F19D08DC-32D6-4013-A475-D918790501D0}" dt="2024-02-21T19:12:14.410" v="5194"/>
        <pc:sldMkLst>
          <pc:docMk/>
          <pc:sldMk cId="3316783376" sldId="661"/>
        </pc:sldMkLst>
      </pc:sldChg>
      <pc:sldChg chg="setBg">
        <pc:chgData name="Zara Shah" userId="c21ac19d-062b-4ec1-8924-01065dafbdab" providerId="ADAL" clId="{F19D08DC-32D6-4013-A475-D918790501D0}" dt="2024-02-21T19:12:14.410" v="5194"/>
        <pc:sldMkLst>
          <pc:docMk/>
          <pc:sldMk cId="52912205" sldId="662"/>
        </pc:sldMkLst>
      </pc:sldChg>
      <pc:sldChg chg="modSp mod setBg">
        <pc:chgData name="Zara Shah" userId="c21ac19d-062b-4ec1-8924-01065dafbdab" providerId="ADAL" clId="{F19D08DC-32D6-4013-A475-D918790501D0}" dt="2024-02-21T23:21:03.715" v="13162" actId="20577"/>
        <pc:sldMkLst>
          <pc:docMk/>
          <pc:sldMk cId="1903860895" sldId="663"/>
        </pc:sldMkLst>
        <pc:spChg chg="mod">
          <ac:chgData name="Zara Shah" userId="c21ac19d-062b-4ec1-8924-01065dafbdab" providerId="ADAL" clId="{F19D08DC-32D6-4013-A475-D918790501D0}" dt="2024-02-21T23:21:03.715" v="13162" actId="20577"/>
          <ac:spMkLst>
            <pc:docMk/>
            <pc:sldMk cId="1903860895" sldId="663"/>
            <ac:spMk id="14" creationId="{7FE4B95E-B981-A48F-34CE-2CCD6C588265}"/>
          </ac:spMkLst>
        </pc:spChg>
      </pc:sldChg>
      <pc:sldChg chg="del">
        <pc:chgData name="Zara Shah" userId="c21ac19d-062b-4ec1-8924-01065dafbdab" providerId="ADAL" clId="{F19D08DC-32D6-4013-A475-D918790501D0}" dt="2024-02-21T11:36:14.570" v="1907" actId="47"/>
        <pc:sldMkLst>
          <pc:docMk/>
          <pc:sldMk cId="2475034870" sldId="664"/>
        </pc:sldMkLst>
      </pc:sldChg>
      <pc:sldChg chg="modSp mod setBg">
        <pc:chgData name="Zara Shah" userId="c21ac19d-062b-4ec1-8924-01065dafbdab" providerId="ADAL" clId="{F19D08DC-32D6-4013-A475-D918790501D0}" dt="2024-02-21T23:15:38.866" v="12880" actId="20577"/>
        <pc:sldMkLst>
          <pc:docMk/>
          <pc:sldMk cId="3752980869" sldId="665"/>
        </pc:sldMkLst>
        <pc:spChg chg="mod">
          <ac:chgData name="Zara Shah" userId="c21ac19d-062b-4ec1-8924-01065dafbdab" providerId="ADAL" clId="{F19D08DC-32D6-4013-A475-D918790501D0}" dt="2024-02-21T23:11:51.283" v="12815" actId="2711"/>
          <ac:spMkLst>
            <pc:docMk/>
            <pc:sldMk cId="3752980869" sldId="665"/>
            <ac:spMk id="2" creationId="{5C50212C-16F7-53AF-17DB-AF38DF2B6E2E}"/>
          </ac:spMkLst>
        </pc:spChg>
        <pc:spChg chg="mod">
          <ac:chgData name="Zara Shah" userId="c21ac19d-062b-4ec1-8924-01065dafbdab" providerId="ADAL" clId="{F19D08DC-32D6-4013-A475-D918790501D0}" dt="2024-02-21T23:15:38.866" v="12880" actId="20577"/>
          <ac:spMkLst>
            <pc:docMk/>
            <pc:sldMk cId="3752980869" sldId="665"/>
            <ac:spMk id="14" creationId="{D8F61A11-76C4-FBA1-9223-199E2B3AF157}"/>
          </ac:spMkLst>
        </pc:spChg>
      </pc:sldChg>
      <pc:sldChg chg="del setBg">
        <pc:chgData name="Zara Shah" userId="c21ac19d-062b-4ec1-8924-01065dafbdab" providerId="ADAL" clId="{F19D08DC-32D6-4013-A475-D918790501D0}" dt="2024-02-21T23:09:52.669" v="12777" actId="47"/>
        <pc:sldMkLst>
          <pc:docMk/>
          <pc:sldMk cId="2869738284" sldId="666"/>
        </pc:sldMkLst>
      </pc:sldChg>
      <pc:sldChg chg="modSp mod setBg">
        <pc:chgData name="Zara Shah" userId="c21ac19d-062b-4ec1-8924-01065dafbdab" providerId="ADAL" clId="{F19D08DC-32D6-4013-A475-D918790501D0}" dt="2024-02-21T23:15:02.865" v="12875"/>
        <pc:sldMkLst>
          <pc:docMk/>
          <pc:sldMk cId="1137568604" sldId="667"/>
        </pc:sldMkLst>
        <pc:graphicFrameChg chg="mod modGraphic">
          <ac:chgData name="Zara Shah" userId="c21ac19d-062b-4ec1-8924-01065dafbdab" providerId="ADAL" clId="{F19D08DC-32D6-4013-A475-D918790501D0}" dt="2024-02-21T23:15:02.865" v="12875"/>
          <ac:graphicFrameMkLst>
            <pc:docMk/>
            <pc:sldMk cId="1137568604" sldId="667"/>
            <ac:graphicFrameMk id="2" creationId="{C945FED2-85E5-3478-AA52-5764EB0E74B7}"/>
          </ac:graphicFrameMkLst>
        </pc:graphicFrameChg>
      </pc:sldChg>
      <pc:sldChg chg="addSp delSp modSp mod setBg modNotesTx">
        <pc:chgData name="Zara Shah" userId="c21ac19d-062b-4ec1-8924-01065dafbdab" providerId="ADAL" clId="{F19D08DC-32D6-4013-A475-D918790501D0}" dt="2024-02-27T11:38:38.243" v="13339" actId="20577"/>
        <pc:sldMkLst>
          <pc:docMk/>
          <pc:sldMk cId="2224843698" sldId="668"/>
        </pc:sldMkLst>
        <pc:spChg chg="add mod">
          <ac:chgData name="Zara Shah" userId="c21ac19d-062b-4ec1-8924-01065dafbdab" providerId="ADAL" clId="{F19D08DC-32D6-4013-A475-D918790501D0}" dt="2024-02-21T23:19:13.333" v="13131" actId="20577"/>
          <ac:spMkLst>
            <pc:docMk/>
            <pc:sldMk cId="2224843698" sldId="668"/>
            <ac:spMk id="2" creationId="{F5069AD8-6652-6C05-49B1-1C27CAAFCFAA}"/>
          </ac:spMkLst>
        </pc:spChg>
        <pc:spChg chg="add del mod">
          <ac:chgData name="Zara Shah" userId="c21ac19d-062b-4ec1-8924-01065dafbdab" providerId="ADAL" clId="{F19D08DC-32D6-4013-A475-D918790501D0}" dt="2024-02-21T23:20:12.179" v="13156" actId="478"/>
          <ac:spMkLst>
            <pc:docMk/>
            <pc:sldMk cId="2224843698" sldId="668"/>
            <ac:spMk id="3" creationId="{737096AA-7E62-C165-10B8-8914D12398DD}"/>
          </ac:spMkLst>
        </pc:spChg>
      </pc:sldChg>
      <pc:sldChg chg="addSp modSp setBg">
        <pc:chgData name="Zara Shah" userId="c21ac19d-062b-4ec1-8924-01065dafbdab" providerId="ADAL" clId="{F19D08DC-32D6-4013-A475-D918790501D0}" dt="2024-02-21T19:12:14.410" v="5194"/>
        <pc:sldMkLst>
          <pc:docMk/>
          <pc:sldMk cId="1368325666" sldId="669"/>
        </pc:sldMkLst>
        <pc:spChg chg="add mod">
          <ac:chgData name="Zara Shah" userId="c21ac19d-062b-4ec1-8924-01065dafbdab" providerId="ADAL" clId="{F19D08DC-32D6-4013-A475-D918790501D0}" dt="2024-02-21T11:36:07.778" v="1905"/>
          <ac:spMkLst>
            <pc:docMk/>
            <pc:sldMk cId="1368325666" sldId="669"/>
            <ac:spMk id="2" creationId="{AEC455D2-981F-A189-A8F8-1D55953836DC}"/>
          </ac:spMkLst>
        </pc:spChg>
      </pc:sldChg>
      <pc:sldChg chg="addSp modSp del">
        <pc:chgData name="Zara Shah" userId="c21ac19d-062b-4ec1-8924-01065dafbdab" providerId="ADAL" clId="{F19D08DC-32D6-4013-A475-D918790501D0}" dt="2024-02-21T12:02:42.325" v="2309" actId="47"/>
        <pc:sldMkLst>
          <pc:docMk/>
          <pc:sldMk cId="1833340938" sldId="670"/>
        </pc:sldMkLst>
        <pc:spChg chg="add mod">
          <ac:chgData name="Zara Shah" userId="c21ac19d-062b-4ec1-8924-01065dafbdab" providerId="ADAL" clId="{F19D08DC-32D6-4013-A475-D918790501D0}" dt="2024-02-21T11:36:09.550" v="1906"/>
          <ac:spMkLst>
            <pc:docMk/>
            <pc:sldMk cId="1833340938" sldId="670"/>
            <ac:spMk id="2" creationId="{51FAF627-C849-97A3-BB42-5371BD75F1F6}"/>
          </ac:spMkLst>
        </pc:spChg>
      </pc:sldChg>
      <pc:sldChg chg="modSp mod setBg">
        <pc:chgData name="Zara Shah" userId="c21ac19d-062b-4ec1-8924-01065dafbdab" providerId="ADAL" clId="{F19D08DC-32D6-4013-A475-D918790501D0}" dt="2024-02-21T23:20:50.760" v="13161" actId="20577"/>
        <pc:sldMkLst>
          <pc:docMk/>
          <pc:sldMk cId="2119229350" sldId="671"/>
        </pc:sldMkLst>
        <pc:graphicFrameChg chg="modGraphic">
          <ac:chgData name="Zara Shah" userId="c21ac19d-062b-4ec1-8924-01065dafbdab" providerId="ADAL" clId="{F19D08DC-32D6-4013-A475-D918790501D0}" dt="2024-02-21T23:20:50.760" v="13161" actId="20577"/>
          <ac:graphicFrameMkLst>
            <pc:docMk/>
            <pc:sldMk cId="2119229350" sldId="671"/>
            <ac:graphicFrameMk id="4" creationId="{4CE1D6A2-1ED2-0D67-D0B0-437ED2B9EC9C}"/>
          </ac:graphicFrameMkLst>
        </pc:graphicFrameChg>
      </pc:sldChg>
      <pc:sldChg chg="setBg modNotesTx">
        <pc:chgData name="Zara Shah" userId="c21ac19d-062b-4ec1-8924-01065dafbdab" providerId="ADAL" clId="{F19D08DC-32D6-4013-A475-D918790501D0}" dt="2024-02-27T11:39:09.270" v="13344" actId="20577"/>
        <pc:sldMkLst>
          <pc:docMk/>
          <pc:sldMk cId="744820556" sldId="673"/>
        </pc:sldMkLst>
      </pc:sldChg>
      <pc:sldChg chg="modSp mod setBg">
        <pc:chgData name="Zara Shah" userId="c21ac19d-062b-4ec1-8924-01065dafbdab" providerId="ADAL" clId="{F19D08DC-32D6-4013-A475-D918790501D0}" dt="2024-02-21T19:12:14.410" v="5194"/>
        <pc:sldMkLst>
          <pc:docMk/>
          <pc:sldMk cId="263386169" sldId="674"/>
        </pc:sldMkLst>
        <pc:spChg chg="mod">
          <ac:chgData name="Zara Shah" userId="c21ac19d-062b-4ec1-8924-01065dafbdab" providerId="ADAL" clId="{F19D08DC-32D6-4013-A475-D918790501D0}" dt="2024-02-21T11:17:06.850" v="1633"/>
          <ac:spMkLst>
            <pc:docMk/>
            <pc:sldMk cId="263386169" sldId="674"/>
            <ac:spMk id="14" creationId="{D052D008-92F0-70C5-7BED-E75A3F92BD73}"/>
          </ac:spMkLst>
        </pc:spChg>
      </pc:sldChg>
      <pc:sldChg chg="setBg">
        <pc:chgData name="Zara Shah" userId="c21ac19d-062b-4ec1-8924-01065dafbdab" providerId="ADAL" clId="{F19D08DC-32D6-4013-A475-D918790501D0}" dt="2024-02-21T19:12:14.410" v="5194"/>
        <pc:sldMkLst>
          <pc:docMk/>
          <pc:sldMk cId="4054158664" sldId="675"/>
        </pc:sldMkLst>
      </pc:sldChg>
      <pc:sldChg chg="add">
        <pc:chgData name="Zara Shah" userId="c21ac19d-062b-4ec1-8924-01065dafbdab" providerId="ADAL" clId="{F19D08DC-32D6-4013-A475-D918790501D0}" dt="2024-02-21T11:54:29.519" v="2209" actId="2890"/>
        <pc:sldMkLst>
          <pc:docMk/>
          <pc:sldMk cId="2985251689" sldId="676"/>
        </pc:sldMkLst>
      </pc:sldChg>
      <pc:sldChg chg="modSp mod setBg modShow">
        <pc:chgData name="Zara Shah" userId="c21ac19d-062b-4ec1-8924-01065dafbdab" providerId="ADAL" clId="{F19D08DC-32D6-4013-A475-D918790501D0}" dt="2024-02-21T19:12:14.410" v="5194"/>
        <pc:sldMkLst>
          <pc:docMk/>
          <pc:sldMk cId="2245217397" sldId="677"/>
        </pc:sldMkLst>
        <pc:spChg chg="mod">
          <ac:chgData name="Zara Shah" userId="c21ac19d-062b-4ec1-8924-01065dafbdab" providerId="ADAL" clId="{F19D08DC-32D6-4013-A475-D918790501D0}" dt="2024-02-21T12:09:53.278" v="2499" actId="12"/>
          <ac:spMkLst>
            <pc:docMk/>
            <pc:sldMk cId="2245217397" sldId="677"/>
            <ac:spMk id="2" creationId="{70E17512-F7C4-7C67-6759-E252B5909E97}"/>
          </ac:spMkLst>
        </pc:spChg>
      </pc:sldChg>
      <pc:sldChg chg="modSp add mod setBg">
        <pc:chgData name="Zara Shah" userId="c21ac19d-062b-4ec1-8924-01065dafbdab" providerId="ADAL" clId="{F19D08DC-32D6-4013-A475-D918790501D0}" dt="2024-02-21T19:12:14.410" v="5194"/>
        <pc:sldMkLst>
          <pc:docMk/>
          <pc:sldMk cId="2361686020" sldId="678"/>
        </pc:sldMkLst>
        <pc:spChg chg="mod">
          <ac:chgData name="Zara Shah" userId="c21ac19d-062b-4ec1-8924-01065dafbdab" providerId="ADAL" clId="{F19D08DC-32D6-4013-A475-D918790501D0}" dt="2024-02-21T12:10:46.301" v="2517" actId="20577"/>
          <ac:spMkLst>
            <pc:docMk/>
            <pc:sldMk cId="2361686020" sldId="678"/>
            <ac:spMk id="2" creationId="{11753F9F-B539-7C62-21DE-2364BE7A3551}"/>
          </ac:spMkLst>
        </pc:spChg>
        <pc:spChg chg="mod">
          <ac:chgData name="Zara Shah" userId="c21ac19d-062b-4ec1-8924-01065dafbdab" providerId="ADAL" clId="{F19D08DC-32D6-4013-A475-D918790501D0}" dt="2024-02-21T12:01:30.423" v="2287"/>
          <ac:spMkLst>
            <pc:docMk/>
            <pc:sldMk cId="2361686020" sldId="678"/>
            <ac:spMk id="3" creationId="{85E90D1C-EE7D-70EE-5983-D88E026B6D1B}"/>
          </ac:spMkLst>
        </pc:spChg>
      </pc:sldChg>
      <pc:sldChg chg="setBg">
        <pc:chgData name="Zara Shah" userId="c21ac19d-062b-4ec1-8924-01065dafbdab" providerId="ADAL" clId="{F19D08DC-32D6-4013-A475-D918790501D0}" dt="2024-02-21T19:12:14.410" v="5194"/>
        <pc:sldMkLst>
          <pc:docMk/>
          <pc:sldMk cId="2276269979" sldId="679"/>
        </pc:sldMkLst>
      </pc:sldChg>
      <pc:sldChg chg="add setBg">
        <pc:chgData name="Zara Shah" userId="c21ac19d-062b-4ec1-8924-01065dafbdab" providerId="ADAL" clId="{F19D08DC-32D6-4013-A475-D918790501D0}" dt="2024-02-21T12:02:03.831" v="2292"/>
        <pc:sldMkLst>
          <pc:docMk/>
          <pc:sldMk cId="3664740550" sldId="679"/>
        </pc:sldMkLst>
      </pc:sldChg>
      <pc:sldChg chg="modSp add mod setBg">
        <pc:chgData name="Zara Shah" userId="c21ac19d-062b-4ec1-8924-01065dafbdab" providerId="ADAL" clId="{F19D08DC-32D6-4013-A475-D918790501D0}" dt="2024-02-21T20:34:00.950" v="9046" actId="20577"/>
        <pc:sldMkLst>
          <pc:docMk/>
          <pc:sldMk cId="2884356479" sldId="680"/>
        </pc:sldMkLst>
        <pc:spChg chg="mod">
          <ac:chgData name="Zara Shah" userId="c21ac19d-062b-4ec1-8924-01065dafbdab" providerId="ADAL" clId="{F19D08DC-32D6-4013-A475-D918790501D0}" dt="2024-02-21T20:34:00.950" v="9046" actId="20577"/>
          <ac:spMkLst>
            <pc:docMk/>
            <pc:sldMk cId="2884356479" sldId="680"/>
            <ac:spMk id="2" creationId="{E1A09F2C-11AF-233A-DC9E-259F45719218}"/>
          </ac:spMkLst>
        </pc:spChg>
        <pc:spChg chg="mod">
          <ac:chgData name="Zara Shah" userId="c21ac19d-062b-4ec1-8924-01065dafbdab" providerId="ADAL" clId="{F19D08DC-32D6-4013-A475-D918790501D0}" dt="2024-02-21T19:49:31.925" v="6915" actId="6549"/>
          <ac:spMkLst>
            <pc:docMk/>
            <pc:sldMk cId="2884356479" sldId="680"/>
            <ac:spMk id="3" creationId="{EC858F07-C131-F573-963F-8F8B5A8F3784}"/>
          </ac:spMkLst>
        </pc:spChg>
      </pc:sldChg>
      <pc:sldChg chg="modSp add mod setBg modNotesTx">
        <pc:chgData name="Zara Shah" userId="c21ac19d-062b-4ec1-8924-01065dafbdab" providerId="ADAL" clId="{F19D08DC-32D6-4013-A475-D918790501D0}" dt="2024-02-27T11:39:54.129" v="13351" actId="20577"/>
        <pc:sldMkLst>
          <pc:docMk/>
          <pc:sldMk cId="1377450856" sldId="681"/>
        </pc:sldMkLst>
        <pc:spChg chg="mod">
          <ac:chgData name="Zara Shah" userId="c21ac19d-062b-4ec1-8924-01065dafbdab" providerId="ADAL" clId="{F19D08DC-32D6-4013-A475-D918790501D0}" dt="2024-02-21T20:24:56.556" v="8988" actId="404"/>
          <ac:spMkLst>
            <pc:docMk/>
            <pc:sldMk cId="1377450856" sldId="681"/>
            <ac:spMk id="2" creationId="{03ECF5AA-1954-6409-2C61-DD0895AAB05E}"/>
          </ac:spMkLst>
        </pc:spChg>
        <pc:spChg chg="mod">
          <ac:chgData name="Zara Shah" userId="c21ac19d-062b-4ec1-8924-01065dafbdab" providerId="ADAL" clId="{F19D08DC-32D6-4013-A475-D918790501D0}" dt="2024-02-21T20:33:16.174" v="9040" actId="20577"/>
          <ac:spMkLst>
            <pc:docMk/>
            <pc:sldMk cId="1377450856" sldId="681"/>
            <ac:spMk id="3" creationId="{2165A2AF-B469-D610-E44F-4D7984C02F29}"/>
          </ac:spMkLst>
        </pc:spChg>
      </pc:sldChg>
      <pc:sldChg chg="modSp add mod setBg modNotesTx">
        <pc:chgData name="Zara Shah" userId="c21ac19d-062b-4ec1-8924-01065dafbdab" providerId="ADAL" clId="{F19D08DC-32D6-4013-A475-D918790501D0}" dt="2024-02-27T11:16:27.437" v="13245" actId="20577"/>
        <pc:sldMkLst>
          <pc:docMk/>
          <pc:sldMk cId="2476611010" sldId="682"/>
        </pc:sldMkLst>
        <pc:spChg chg="mod">
          <ac:chgData name="Zara Shah" userId="c21ac19d-062b-4ec1-8924-01065dafbdab" providerId="ADAL" clId="{F19D08DC-32D6-4013-A475-D918790501D0}" dt="2024-02-21T21:46:36.857" v="10278" actId="20577"/>
          <ac:spMkLst>
            <pc:docMk/>
            <pc:sldMk cId="2476611010" sldId="682"/>
            <ac:spMk id="2" creationId="{5A8B3B5A-8592-3124-9253-42B105B5C74A}"/>
          </ac:spMkLst>
        </pc:spChg>
        <pc:spChg chg="mod">
          <ac:chgData name="Zara Shah" userId="c21ac19d-062b-4ec1-8924-01065dafbdab" providerId="ADAL" clId="{F19D08DC-32D6-4013-A475-D918790501D0}" dt="2024-02-21T21:41:23.220" v="10222" actId="14100"/>
          <ac:spMkLst>
            <pc:docMk/>
            <pc:sldMk cId="2476611010" sldId="682"/>
            <ac:spMk id="3" creationId="{73FEF9DC-C12D-0FF2-9183-7BB6393D7AAD}"/>
          </ac:spMkLst>
        </pc:spChg>
      </pc:sldChg>
      <pc:sldChg chg="modSp add mod setBg modNotesTx">
        <pc:chgData name="Zara Shah" userId="c21ac19d-062b-4ec1-8924-01065dafbdab" providerId="ADAL" clId="{F19D08DC-32D6-4013-A475-D918790501D0}" dt="2024-02-27T11:35:33.596" v="13254" actId="20577"/>
        <pc:sldMkLst>
          <pc:docMk/>
          <pc:sldMk cId="5677197" sldId="683"/>
        </pc:sldMkLst>
        <pc:spChg chg="mod">
          <ac:chgData name="Zara Shah" userId="c21ac19d-062b-4ec1-8924-01065dafbdab" providerId="ADAL" clId="{F19D08DC-32D6-4013-A475-D918790501D0}" dt="2024-02-21T22:25:58.731" v="11423" actId="20577"/>
          <ac:spMkLst>
            <pc:docMk/>
            <pc:sldMk cId="5677197" sldId="683"/>
            <ac:spMk id="2" creationId="{1D43744C-1C47-E9BA-01F6-590037EADC2A}"/>
          </ac:spMkLst>
        </pc:spChg>
        <pc:spChg chg="mod">
          <ac:chgData name="Zara Shah" userId="c21ac19d-062b-4ec1-8924-01065dafbdab" providerId="ADAL" clId="{F19D08DC-32D6-4013-A475-D918790501D0}" dt="2024-02-21T22:24:40.740" v="11408"/>
          <ac:spMkLst>
            <pc:docMk/>
            <pc:sldMk cId="5677197" sldId="683"/>
            <ac:spMk id="3" creationId="{2B2F1C3A-05C1-07DB-505D-7F6D3B9FA545}"/>
          </ac:spMkLst>
        </pc:spChg>
      </pc:sldChg>
      <pc:sldChg chg="add del setBg">
        <pc:chgData name="Zara Shah" userId="c21ac19d-062b-4ec1-8924-01065dafbdab" providerId="ADAL" clId="{F19D08DC-32D6-4013-A475-D918790501D0}" dt="2024-02-21T22:59:49.153" v="12571" actId="47"/>
        <pc:sldMkLst>
          <pc:docMk/>
          <pc:sldMk cId="1886392496" sldId="684"/>
        </pc:sldMkLst>
      </pc:sldChg>
      <pc:sldChg chg="add setBg modNotesTx">
        <pc:chgData name="Zara Shah" userId="c21ac19d-062b-4ec1-8924-01065dafbdab" providerId="ADAL" clId="{F19D08DC-32D6-4013-A475-D918790501D0}" dt="2024-02-27T11:38:12.093" v="13336" actId="20577"/>
        <pc:sldMkLst>
          <pc:docMk/>
          <pc:sldMk cId="2762067462" sldId="685"/>
        </pc:sldMkLst>
      </pc:sldChg>
      <pc:sldChg chg="add setBg modNotesTx">
        <pc:chgData name="Zara Shah" userId="c21ac19d-062b-4ec1-8924-01065dafbdab" providerId="ADAL" clId="{F19D08DC-32D6-4013-A475-D918790501D0}" dt="2024-02-27T11:39:37.527" v="13349" actId="20577"/>
        <pc:sldMkLst>
          <pc:docMk/>
          <pc:sldMk cId="3650297508" sldId="686"/>
        </pc:sldMkLst>
      </pc:sldChg>
      <pc:sldChg chg="add setBg">
        <pc:chgData name="Zara Shah" userId="c21ac19d-062b-4ec1-8924-01065dafbdab" providerId="ADAL" clId="{F19D08DC-32D6-4013-A475-D918790501D0}" dt="2024-02-21T12:02:39.019" v="2308"/>
        <pc:sldMkLst>
          <pc:docMk/>
          <pc:sldMk cId="374447272" sldId="687"/>
        </pc:sldMkLst>
      </pc:sldChg>
      <pc:sldChg chg="add setBg modNotesTx">
        <pc:chgData name="Zara Shah" userId="c21ac19d-062b-4ec1-8924-01065dafbdab" providerId="ADAL" clId="{F19D08DC-32D6-4013-A475-D918790501D0}" dt="2024-02-27T11:38:52.554" v="13341" actId="20577"/>
        <pc:sldMkLst>
          <pc:docMk/>
          <pc:sldMk cId="2926529757" sldId="688"/>
        </pc:sldMkLst>
      </pc:sldChg>
      <pc:sldChg chg="delSp add del setBg delDesignElem">
        <pc:chgData name="Zara Shah" userId="c21ac19d-062b-4ec1-8924-01065dafbdab" providerId="ADAL" clId="{F19D08DC-32D6-4013-A475-D918790501D0}" dt="2024-02-21T12:20:04.512" v="2654" actId="47"/>
        <pc:sldMkLst>
          <pc:docMk/>
          <pc:sldMk cId="2205521833" sldId="690"/>
        </pc:sldMkLst>
        <pc:spChg chg="del">
          <ac:chgData name="Zara Shah" userId="c21ac19d-062b-4ec1-8924-01065dafbdab" providerId="ADAL" clId="{F19D08DC-32D6-4013-A475-D918790501D0}" dt="2024-02-21T12:19:11.253" v="2645"/>
          <ac:spMkLst>
            <pc:docMk/>
            <pc:sldMk cId="2205521833" sldId="690"/>
            <ac:spMk id="84" creationId="{E67F6D44-2C5F-33DB-228D-560AF9A06F74}"/>
          </ac:spMkLst>
        </pc:spChg>
        <pc:spChg chg="del">
          <ac:chgData name="Zara Shah" userId="c21ac19d-062b-4ec1-8924-01065dafbdab" providerId="ADAL" clId="{F19D08DC-32D6-4013-A475-D918790501D0}" dt="2024-02-21T12:19:11.253" v="2645"/>
          <ac:spMkLst>
            <pc:docMk/>
            <pc:sldMk cId="2205521833" sldId="690"/>
            <ac:spMk id="85" creationId="{49A60018-C516-83D7-2C4F-1DBBD0C90322}"/>
          </ac:spMkLst>
        </pc:spChg>
        <pc:spChg chg="del">
          <ac:chgData name="Zara Shah" userId="c21ac19d-062b-4ec1-8924-01065dafbdab" providerId="ADAL" clId="{F19D08DC-32D6-4013-A475-D918790501D0}" dt="2024-02-21T12:19:11.253" v="2645"/>
          <ac:spMkLst>
            <pc:docMk/>
            <pc:sldMk cId="2205521833" sldId="690"/>
            <ac:spMk id="86" creationId="{970F3744-01F9-DB99-7E59-ED23C5E33DD4}"/>
          </ac:spMkLst>
        </pc:spChg>
        <pc:spChg chg="del">
          <ac:chgData name="Zara Shah" userId="c21ac19d-062b-4ec1-8924-01065dafbdab" providerId="ADAL" clId="{F19D08DC-32D6-4013-A475-D918790501D0}" dt="2024-02-21T12:19:11.253" v="2645"/>
          <ac:spMkLst>
            <pc:docMk/>
            <pc:sldMk cId="2205521833" sldId="690"/>
            <ac:spMk id="87" creationId="{70DC7B26-500B-5C49-0859-F3B1AC1C01B1}"/>
          </ac:spMkLst>
        </pc:spChg>
      </pc:sldChg>
      <pc:sldChg chg="delSp add del setBg delDesignElem">
        <pc:chgData name="Zara Shah" userId="c21ac19d-062b-4ec1-8924-01065dafbdab" providerId="ADAL" clId="{F19D08DC-32D6-4013-A475-D918790501D0}" dt="2024-02-21T12:20:12.810" v="2655" actId="47"/>
        <pc:sldMkLst>
          <pc:docMk/>
          <pc:sldMk cId="441601180" sldId="691"/>
        </pc:sldMkLst>
        <pc:spChg chg="del">
          <ac:chgData name="Zara Shah" userId="c21ac19d-062b-4ec1-8924-01065dafbdab" providerId="ADAL" clId="{F19D08DC-32D6-4013-A475-D918790501D0}" dt="2024-02-21T12:19:19.186" v="2647"/>
          <ac:spMkLst>
            <pc:docMk/>
            <pc:sldMk cId="441601180" sldId="691"/>
            <ac:spMk id="84" creationId="{FD46EC5E-D36D-7F4E-BB8A-928901382E95}"/>
          </ac:spMkLst>
        </pc:spChg>
        <pc:spChg chg="del">
          <ac:chgData name="Zara Shah" userId="c21ac19d-062b-4ec1-8924-01065dafbdab" providerId="ADAL" clId="{F19D08DC-32D6-4013-A475-D918790501D0}" dt="2024-02-21T12:19:19.186" v="2647"/>
          <ac:spMkLst>
            <pc:docMk/>
            <pc:sldMk cId="441601180" sldId="691"/>
            <ac:spMk id="85" creationId="{F3298388-91C4-13E3-AE33-4EC9B11EAC1D}"/>
          </ac:spMkLst>
        </pc:spChg>
        <pc:spChg chg="del">
          <ac:chgData name="Zara Shah" userId="c21ac19d-062b-4ec1-8924-01065dafbdab" providerId="ADAL" clId="{F19D08DC-32D6-4013-A475-D918790501D0}" dt="2024-02-21T12:19:19.186" v="2647"/>
          <ac:spMkLst>
            <pc:docMk/>
            <pc:sldMk cId="441601180" sldId="691"/>
            <ac:spMk id="86" creationId="{5224522E-1746-12BF-F052-2D1DB1A7B459}"/>
          </ac:spMkLst>
        </pc:spChg>
        <pc:spChg chg="del">
          <ac:chgData name="Zara Shah" userId="c21ac19d-062b-4ec1-8924-01065dafbdab" providerId="ADAL" clId="{F19D08DC-32D6-4013-A475-D918790501D0}" dt="2024-02-21T12:19:19.186" v="2647"/>
          <ac:spMkLst>
            <pc:docMk/>
            <pc:sldMk cId="441601180" sldId="691"/>
            <ac:spMk id="87" creationId="{8F10FDEE-B21E-B4CC-ED53-A2BE09AB1244}"/>
          </ac:spMkLst>
        </pc:spChg>
      </pc:sldChg>
      <pc:sldChg chg="delSp add del setBg delDesignElem">
        <pc:chgData name="Zara Shah" userId="c21ac19d-062b-4ec1-8924-01065dafbdab" providerId="ADAL" clId="{F19D08DC-32D6-4013-A475-D918790501D0}" dt="2024-02-21T12:20:25.119" v="2656" actId="47"/>
        <pc:sldMkLst>
          <pc:docMk/>
          <pc:sldMk cId="1276943776" sldId="692"/>
        </pc:sldMkLst>
        <pc:spChg chg="del">
          <ac:chgData name="Zara Shah" userId="c21ac19d-062b-4ec1-8924-01065dafbdab" providerId="ADAL" clId="{F19D08DC-32D6-4013-A475-D918790501D0}" dt="2024-02-21T12:19:43.287" v="2653"/>
          <ac:spMkLst>
            <pc:docMk/>
            <pc:sldMk cId="1276943776" sldId="692"/>
            <ac:spMk id="84" creationId="{4848ED22-592E-0536-04FA-612EE79C7D94}"/>
          </ac:spMkLst>
        </pc:spChg>
        <pc:spChg chg="del">
          <ac:chgData name="Zara Shah" userId="c21ac19d-062b-4ec1-8924-01065dafbdab" providerId="ADAL" clId="{F19D08DC-32D6-4013-A475-D918790501D0}" dt="2024-02-21T12:19:43.287" v="2653"/>
          <ac:spMkLst>
            <pc:docMk/>
            <pc:sldMk cId="1276943776" sldId="692"/>
            <ac:spMk id="85" creationId="{2B3921C0-535F-D4CF-E2F6-A3D969B96244}"/>
          </ac:spMkLst>
        </pc:spChg>
        <pc:spChg chg="del">
          <ac:chgData name="Zara Shah" userId="c21ac19d-062b-4ec1-8924-01065dafbdab" providerId="ADAL" clId="{F19D08DC-32D6-4013-A475-D918790501D0}" dt="2024-02-21T12:19:43.287" v="2653"/>
          <ac:spMkLst>
            <pc:docMk/>
            <pc:sldMk cId="1276943776" sldId="692"/>
            <ac:spMk id="86" creationId="{7F17F43D-FB86-3B4D-8469-5D16B4F7BCB3}"/>
          </ac:spMkLst>
        </pc:spChg>
        <pc:spChg chg="del">
          <ac:chgData name="Zara Shah" userId="c21ac19d-062b-4ec1-8924-01065dafbdab" providerId="ADAL" clId="{F19D08DC-32D6-4013-A475-D918790501D0}" dt="2024-02-21T12:19:43.287" v="2653"/>
          <ac:spMkLst>
            <pc:docMk/>
            <pc:sldMk cId="1276943776" sldId="692"/>
            <ac:spMk id="87" creationId="{A247E3E7-F883-8D93-908F-7B8097D83FAD}"/>
          </ac:spMkLst>
        </pc:spChg>
      </pc:sldChg>
      <pc:sldChg chg="setBg">
        <pc:chgData name="Zara Shah" userId="c21ac19d-062b-4ec1-8924-01065dafbdab" providerId="ADAL" clId="{F19D08DC-32D6-4013-A475-D918790501D0}" dt="2024-02-21T19:12:14.410" v="5194"/>
        <pc:sldMkLst>
          <pc:docMk/>
          <pc:sldMk cId="4142195703" sldId="693"/>
        </pc:sldMkLst>
      </pc:sldChg>
      <pc:sldChg chg="setBg">
        <pc:chgData name="Zara Shah" userId="c21ac19d-062b-4ec1-8924-01065dafbdab" providerId="ADAL" clId="{F19D08DC-32D6-4013-A475-D918790501D0}" dt="2024-02-21T19:12:14.410" v="5194"/>
        <pc:sldMkLst>
          <pc:docMk/>
          <pc:sldMk cId="1077125691" sldId="694"/>
        </pc:sldMkLst>
      </pc:sldChg>
      <pc:sldChg chg="modSp mod setBg">
        <pc:chgData name="Zara Shah" userId="c21ac19d-062b-4ec1-8924-01065dafbdab" providerId="ADAL" clId="{F19D08DC-32D6-4013-A475-D918790501D0}" dt="2024-02-21T19:12:14.410" v="5194"/>
        <pc:sldMkLst>
          <pc:docMk/>
          <pc:sldMk cId="4260050244" sldId="695"/>
        </pc:sldMkLst>
        <pc:spChg chg="mod">
          <ac:chgData name="Zara Shah" userId="c21ac19d-062b-4ec1-8924-01065dafbdab" providerId="ADAL" clId="{F19D08DC-32D6-4013-A475-D918790501D0}" dt="2024-02-21T12:21:50.565" v="2661" actId="1076"/>
          <ac:spMkLst>
            <pc:docMk/>
            <pc:sldMk cId="4260050244" sldId="695"/>
            <ac:spMk id="14" creationId="{32084261-DEA9-D4ED-791E-A487D6E13E40}"/>
          </ac:spMkLst>
        </pc:spChg>
      </pc:sldChg>
      <pc:sldChg chg="modSp mod setBg">
        <pc:chgData name="Zara Shah" userId="c21ac19d-062b-4ec1-8924-01065dafbdab" providerId="ADAL" clId="{F19D08DC-32D6-4013-A475-D918790501D0}" dt="2024-02-21T19:59:07.539" v="7502" actId="20577"/>
        <pc:sldMkLst>
          <pc:docMk/>
          <pc:sldMk cId="204994275" sldId="696"/>
        </pc:sldMkLst>
        <pc:spChg chg="mod">
          <ac:chgData name="Zara Shah" userId="c21ac19d-062b-4ec1-8924-01065dafbdab" providerId="ADAL" clId="{F19D08DC-32D6-4013-A475-D918790501D0}" dt="2024-02-21T19:59:07.539" v="7502" actId="20577"/>
          <ac:spMkLst>
            <pc:docMk/>
            <pc:sldMk cId="204994275" sldId="696"/>
            <ac:spMk id="14" creationId="{792DBF1F-0ED1-A46A-6654-E0DB703D4EA2}"/>
          </ac:spMkLst>
        </pc:spChg>
      </pc:sldChg>
      <pc:sldChg chg="modSp mod setBg">
        <pc:chgData name="Zara Shah" userId="c21ac19d-062b-4ec1-8924-01065dafbdab" providerId="ADAL" clId="{F19D08DC-32D6-4013-A475-D918790501D0}" dt="2024-02-21T21:14:56.578" v="9368" actId="20577"/>
        <pc:sldMkLst>
          <pc:docMk/>
          <pc:sldMk cId="346450332" sldId="697"/>
        </pc:sldMkLst>
        <pc:spChg chg="mod">
          <ac:chgData name="Zara Shah" userId="c21ac19d-062b-4ec1-8924-01065dafbdab" providerId="ADAL" clId="{F19D08DC-32D6-4013-A475-D918790501D0}" dt="2024-02-21T21:14:56.578" v="9368" actId="20577"/>
          <ac:spMkLst>
            <pc:docMk/>
            <pc:sldMk cId="346450332" sldId="697"/>
            <ac:spMk id="14" creationId="{0992B45D-AD67-B8BE-3532-2A724F750604}"/>
          </ac:spMkLst>
        </pc:spChg>
      </pc:sldChg>
      <pc:sldChg chg="modSp mod setBg">
        <pc:chgData name="Zara Shah" userId="c21ac19d-062b-4ec1-8924-01065dafbdab" providerId="ADAL" clId="{F19D08DC-32D6-4013-A475-D918790501D0}" dt="2024-02-21T21:57:55.446" v="10721" actId="20577"/>
        <pc:sldMkLst>
          <pc:docMk/>
          <pc:sldMk cId="3541733745" sldId="698"/>
        </pc:sldMkLst>
        <pc:spChg chg="mod">
          <ac:chgData name="Zara Shah" userId="c21ac19d-062b-4ec1-8924-01065dafbdab" providerId="ADAL" clId="{F19D08DC-32D6-4013-A475-D918790501D0}" dt="2024-02-21T21:57:55.446" v="10721" actId="20577"/>
          <ac:spMkLst>
            <pc:docMk/>
            <pc:sldMk cId="3541733745" sldId="698"/>
            <ac:spMk id="14" creationId="{EC55960C-1828-C140-02F9-895D818C8C48}"/>
          </ac:spMkLst>
        </pc:spChg>
      </pc:sldChg>
      <pc:sldChg chg="modSp mod setBg">
        <pc:chgData name="Zara Shah" userId="c21ac19d-062b-4ec1-8924-01065dafbdab" providerId="ADAL" clId="{F19D08DC-32D6-4013-A475-D918790501D0}" dt="2024-02-21T22:36:16.122" v="11787" actId="20577"/>
        <pc:sldMkLst>
          <pc:docMk/>
          <pc:sldMk cId="786712782" sldId="699"/>
        </pc:sldMkLst>
        <pc:spChg chg="mod">
          <ac:chgData name="Zara Shah" userId="c21ac19d-062b-4ec1-8924-01065dafbdab" providerId="ADAL" clId="{F19D08DC-32D6-4013-A475-D918790501D0}" dt="2024-02-21T22:36:16.122" v="11787" actId="20577"/>
          <ac:spMkLst>
            <pc:docMk/>
            <pc:sldMk cId="786712782" sldId="699"/>
            <ac:spMk id="14" creationId="{59210C19-8618-0DF0-664D-77764ECC6462}"/>
          </ac:spMkLst>
        </pc:spChg>
      </pc:sldChg>
      <pc:sldChg chg="setBg">
        <pc:chgData name="Zara Shah" userId="c21ac19d-062b-4ec1-8924-01065dafbdab" providerId="ADAL" clId="{F19D08DC-32D6-4013-A475-D918790501D0}" dt="2024-02-21T19:12:14.410" v="5194"/>
        <pc:sldMkLst>
          <pc:docMk/>
          <pc:sldMk cId="830721290" sldId="700"/>
        </pc:sldMkLst>
      </pc:sldChg>
      <pc:sldChg chg="setBg">
        <pc:chgData name="Zara Shah" userId="c21ac19d-062b-4ec1-8924-01065dafbdab" providerId="ADAL" clId="{F19D08DC-32D6-4013-A475-D918790501D0}" dt="2024-02-21T19:12:14.410" v="5194"/>
        <pc:sldMkLst>
          <pc:docMk/>
          <pc:sldMk cId="302621134" sldId="701"/>
        </pc:sldMkLst>
      </pc:sldChg>
      <pc:sldChg chg="setBg">
        <pc:chgData name="Zara Shah" userId="c21ac19d-062b-4ec1-8924-01065dafbdab" providerId="ADAL" clId="{F19D08DC-32D6-4013-A475-D918790501D0}" dt="2024-02-21T19:12:14.410" v="5194"/>
        <pc:sldMkLst>
          <pc:docMk/>
          <pc:sldMk cId="1769236123" sldId="702"/>
        </pc:sldMkLst>
      </pc:sldChg>
      <pc:sldChg chg="modSp mod setBg">
        <pc:chgData name="Zara Shah" userId="c21ac19d-062b-4ec1-8924-01065dafbdab" providerId="ADAL" clId="{F19D08DC-32D6-4013-A475-D918790501D0}" dt="2024-02-21T23:12:40.928" v="12852" actId="20577"/>
        <pc:sldMkLst>
          <pc:docMk/>
          <pc:sldMk cId="1700679065" sldId="703"/>
        </pc:sldMkLst>
        <pc:spChg chg="mod">
          <ac:chgData name="Zara Shah" userId="c21ac19d-062b-4ec1-8924-01065dafbdab" providerId="ADAL" clId="{F19D08DC-32D6-4013-A475-D918790501D0}" dt="2024-02-21T23:12:40.928" v="12852" actId="20577"/>
          <ac:spMkLst>
            <pc:docMk/>
            <pc:sldMk cId="1700679065" sldId="703"/>
            <ac:spMk id="14" creationId="{B2574DF5-1A63-96DB-C6CC-96442DC3BD12}"/>
          </ac:spMkLst>
        </pc:spChg>
      </pc:sldChg>
      <pc:sldChg chg="add del setBg">
        <pc:chgData name="Zara Shah" userId="c21ac19d-062b-4ec1-8924-01065dafbdab" providerId="ADAL" clId="{F19D08DC-32D6-4013-A475-D918790501D0}" dt="2024-02-21T12:22:20.499" v="2663" actId="47"/>
        <pc:sldMkLst>
          <pc:docMk/>
          <pc:sldMk cId="423936759" sldId="704"/>
        </pc:sldMkLst>
      </pc:sldChg>
      <pc:sldChg chg="modSp mod setBg">
        <pc:chgData name="Zara Shah" userId="c21ac19d-062b-4ec1-8924-01065dafbdab" providerId="ADAL" clId="{F19D08DC-32D6-4013-A475-D918790501D0}" dt="2024-02-21T19:12:14.410" v="5194"/>
        <pc:sldMkLst>
          <pc:docMk/>
          <pc:sldMk cId="620770895" sldId="704"/>
        </pc:sldMkLst>
        <pc:spChg chg="mod">
          <ac:chgData name="Zara Shah" userId="c21ac19d-062b-4ec1-8924-01065dafbdab" providerId="ADAL" clId="{F19D08DC-32D6-4013-A475-D918790501D0}" dt="2024-02-21T12:24:16.610" v="2714" actId="1076"/>
          <ac:spMkLst>
            <pc:docMk/>
            <pc:sldMk cId="620770895" sldId="704"/>
            <ac:spMk id="2" creationId="{DB47AB3C-58E3-51F1-A806-99DA748594FE}"/>
          </ac:spMkLst>
        </pc:spChg>
        <pc:spChg chg="mod">
          <ac:chgData name="Zara Shah" userId="c21ac19d-062b-4ec1-8924-01065dafbdab" providerId="ADAL" clId="{F19D08DC-32D6-4013-A475-D918790501D0}" dt="2024-02-21T12:22:29.790" v="2666" actId="20577"/>
          <ac:spMkLst>
            <pc:docMk/>
            <pc:sldMk cId="620770895" sldId="704"/>
            <ac:spMk id="14" creationId="{29ACC1B9-A945-F793-D66B-2AB4BC49D6B3}"/>
          </ac:spMkLst>
        </pc:spChg>
      </pc:sldChg>
      <pc:sldChg chg="modSp add mod setBg">
        <pc:chgData name="Zara Shah" userId="c21ac19d-062b-4ec1-8924-01065dafbdab" providerId="ADAL" clId="{F19D08DC-32D6-4013-A475-D918790501D0}" dt="2024-02-21T20:26:36.428" v="8997" actId="20577"/>
        <pc:sldMkLst>
          <pc:docMk/>
          <pc:sldMk cId="1106452795" sldId="705"/>
        </pc:sldMkLst>
        <pc:spChg chg="mod">
          <ac:chgData name="Zara Shah" userId="c21ac19d-062b-4ec1-8924-01065dafbdab" providerId="ADAL" clId="{F19D08DC-32D6-4013-A475-D918790501D0}" dt="2024-02-21T20:26:36.428" v="8997" actId="20577"/>
          <ac:spMkLst>
            <pc:docMk/>
            <pc:sldMk cId="1106452795" sldId="705"/>
            <ac:spMk id="5" creationId="{04D67DD5-2937-3381-08AF-4F4D1153D048}"/>
          </ac:spMkLst>
        </pc:spChg>
        <pc:spChg chg="mod">
          <ac:chgData name="Zara Shah" userId="c21ac19d-062b-4ec1-8924-01065dafbdab" providerId="ADAL" clId="{F19D08DC-32D6-4013-A475-D918790501D0}" dt="2024-02-21T20:26:30.298" v="8995" actId="207"/>
          <ac:spMkLst>
            <pc:docMk/>
            <pc:sldMk cId="1106452795" sldId="705"/>
            <ac:spMk id="8" creationId="{135513B3-42AB-CB79-9A77-19EABCE6B682}"/>
          </ac:spMkLst>
        </pc:spChg>
        <pc:spChg chg="mod">
          <ac:chgData name="Zara Shah" userId="c21ac19d-062b-4ec1-8924-01065dafbdab" providerId="ADAL" clId="{F19D08DC-32D6-4013-A475-D918790501D0}" dt="2024-02-21T12:24:53.958" v="2717" actId="20577"/>
          <ac:spMkLst>
            <pc:docMk/>
            <pc:sldMk cId="1106452795" sldId="705"/>
            <ac:spMk id="9" creationId="{A35EC688-4568-AEB1-AE5A-BE01C28C0B1E}"/>
          </ac:spMkLst>
        </pc:spChg>
      </pc:sldChg>
      <pc:sldChg chg="modSp add mod setBg">
        <pc:chgData name="Zara Shah" userId="c21ac19d-062b-4ec1-8924-01065dafbdab" providerId="ADAL" clId="{F19D08DC-32D6-4013-A475-D918790501D0}" dt="2024-02-21T23:25:48.201" v="13229" actId="120"/>
        <pc:sldMkLst>
          <pc:docMk/>
          <pc:sldMk cId="1438097575" sldId="706"/>
        </pc:sldMkLst>
        <pc:spChg chg="mod">
          <ac:chgData name="Zara Shah" userId="c21ac19d-062b-4ec1-8924-01065dafbdab" providerId="ADAL" clId="{F19D08DC-32D6-4013-A475-D918790501D0}" dt="2024-02-21T23:25:48.201" v="13229" actId="120"/>
          <ac:spMkLst>
            <pc:docMk/>
            <pc:sldMk cId="1438097575" sldId="706"/>
            <ac:spMk id="5" creationId="{30A56F88-1223-EB46-76A5-3EF4572C715A}"/>
          </ac:spMkLst>
        </pc:spChg>
        <pc:spChg chg="mod">
          <ac:chgData name="Zara Shah" userId="c21ac19d-062b-4ec1-8924-01065dafbdab" providerId="ADAL" clId="{F19D08DC-32D6-4013-A475-D918790501D0}" dt="2024-02-21T20:26:08.560" v="8993" actId="207"/>
          <ac:spMkLst>
            <pc:docMk/>
            <pc:sldMk cId="1438097575" sldId="706"/>
            <ac:spMk id="8" creationId="{73EA2B9B-90B9-25EF-8078-E705D90F762F}"/>
          </ac:spMkLst>
        </pc:spChg>
        <pc:spChg chg="mod">
          <ac:chgData name="Zara Shah" userId="c21ac19d-062b-4ec1-8924-01065dafbdab" providerId="ADAL" clId="{F19D08DC-32D6-4013-A475-D918790501D0}" dt="2024-02-21T12:25:27.381" v="2723" actId="20577"/>
          <ac:spMkLst>
            <pc:docMk/>
            <pc:sldMk cId="1438097575" sldId="706"/>
            <ac:spMk id="9" creationId="{6C02DAFA-36E3-7FE1-28F5-77846261C9FC}"/>
          </ac:spMkLst>
        </pc:spChg>
      </pc:sldChg>
      <pc:sldChg chg="delSp modSp add mod ord setBg modNotesTx">
        <pc:chgData name="Zara Shah" userId="c21ac19d-062b-4ec1-8924-01065dafbdab" providerId="ADAL" clId="{F19D08DC-32D6-4013-A475-D918790501D0}" dt="2024-02-21T19:31:43.563" v="6039"/>
        <pc:sldMkLst>
          <pc:docMk/>
          <pc:sldMk cId="3265321654" sldId="708"/>
        </pc:sldMkLst>
        <pc:spChg chg="mod">
          <ac:chgData name="Zara Shah" userId="c21ac19d-062b-4ec1-8924-01065dafbdab" providerId="ADAL" clId="{F19D08DC-32D6-4013-A475-D918790501D0}" dt="2024-02-21T19:23:29.715" v="5763" actId="12"/>
          <ac:spMkLst>
            <pc:docMk/>
            <pc:sldMk cId="3265321654" sldId="708"/>
            <ac:spMk id="2" creationId="{580B25E4-B211-8080-6525-D4D7A60B84D7}"/>
          </ac:spMkLst>
        </pc:spChg>
        <pc:spChg chg="mod">
          <ac:chgData name="Zara Shah" userId="c21ac19d-062b-4ec1-8924-01065dafbdab" providerId="ADAL" clId="{F19D08DC-32D6-4013-A475-D918790501D0}" dt="2024-02-21T19:23:13.791" v="5758" actId="14100"/>
          <ac:spMkLst>
            <pc:docMk/>
            <pc:sldMk cId="3265321654" sldId="708"/>
            <ac:spMk id="3" creationId="{AE17025C-B124-5163-123F-2FE599D16557}"/>
          </ac:spMkLst>
        </pc:spChg>
        <pc:spChg chg="mod">
          <ac:chgData name="Zara Shah" userId="c21ac19d-062b-4ec1-8924-01065dafbdab" providerId="ADAL" clId="{F19D08DC-32D6-4013-A475-D918790501D0}" dt="2024-02-21T12:45:50.056" v="2860" actId="20577"/>
          <ac:spMkLst>
            <pc:docMk/>
            <pc:sldMk cId="3265321654" sldId="708"/>
            <ac:spMk id="14" creationId="{FE8AA50E-898E-1243-8E42-1D5C562CCE37}"/>
          </ac:spMkLst>
        </pc:spChg>
        <pc:picChg chg="del">
          <ac:chgData name="Zara Shah" userId="c21ac19d-062b-4ec1-8924-01065dafbdab" providerId="ADAL" clId="{F19D08DC-32D6-4013-A475-D918790501D0}" dt="2024-02-21T18:56:30.874" v="4309" actId="478"/>
          <ac:picMkLst>
            <pc:docMk/>
            <pc:sldMk cId="3265321654" sldId="708"/>
            <ac:picMk id="4" creationId="{56BC6780-105B-869A-39FD-B01594A358DF}"/>
          </ac:picMkLst>
        </pc:picChg>
      </pc:sldChg>
      <pc:sldChg chg="add del setBg">
        <pc:chgData name="Zara Shah" userId="c21ac19d-062b-4ec1-8924-01065dafbdab" providerId="ADAL" clId="{F19D08DC-32D6-4013-A475-D918790501D0}" dt="2024-02-21T12:49:18.160" v="3021" actId="47"/>
        <pc:sldMkLst>
          <pc:docMk/>
          <pc:sldMk cId="790580831" sldId="709"/>
        </pc:sldMkLst>
      </pc:sldChg>
      <pc:sldChg chg="new del">
        <pc:chgData name="Zara Shah" userId="c21ac19d-062b-4ec1-8924-01065dafbdab" providerId="ADAL" clId="{F19D08DC-32D6-4013-A475-D918790501D0}" dt="2024-02-21T12:49:19.449" v="3022" actId="47"/>
        <pc:sldMkLst>
          <pc:docMk/>
          <pc:sldMk cId="1683671214" sldId="710"/>
        </pc:sldMkLst>
      </pc:sldChg>
      <pc:sldChg chg="setBg">
        <pc:chgData name="Zara Shah" userId="c21ac19d-062b-4ec1-8924-01065dafbdab" providerId="ADAL" clId="{F19D08DC-32D6-4013-A475-D918790501D0}" dt="2024-02-21T19:12:14.410" v="5194"/>
        <pc:sldMkLst>
          <pc:docMk/>
          <pc:sldMk cId="2102559969" sldId="711"/>
        </pc:sldMkLst>
      </pc:sldChg>
      <pc:sldChg chg="addSp delSp modSp add mod setBg">
        <pc:chgData name="Zara Shah" userId="c21ac19d-062b-4ec1-8924-01065dafbdab" providerId="ADAL" clId="{F19D08DC-32D6-4013-A475-D918790501D0}" dt="2024-02-21T19:12:14.410" v="5194"/>
        <pc:sldMkLst>
          <pc:docMk/>
          <pc:sldMk cId="2475847847" sldId="712"/>
        </pc:sldMkLst>
        <pc:spChg chg="del">
          <ac:chgData name="Zara Shah" userId="c21ac19d-062b-4ec1-8924-01065dafbdab" providerId="ADAL" clId="{F19D08DC-32D6-4013-A475-D918790501D0}" dt="2024-02-21T12:50:14.402" v="3031" actId="478"/>
          <ac:spMkLst>
            <pc:docMk/>
            <pc:sldMk cId="2475847847" sldId="712"/>
            <ac:spMk id="2" creationId="{BB7CA0CC-1C15-B2DD-8F22-A2644FCBA212}"/>
          </ac:spMkLst>
        </pc:spChg>
        <pc:spChg chg="del">
          <ac:chgData name="Zara Shah" userId="c21ac19d-062b-4ec1-8924-01065dafbdab" providerId="ADAL" clId="{F19D08DC-32D6-4013-A475-D918790501D0}" dt="2024-02-21T12:49:41.183" v="3030" actId="478"/>
          <ac:spMkLst>
            <pc:docMk/>
            <pc:sldMk cId="2475847847" sldId="712"/>
            <ac:spMk id="3" creationId="{963C9D36-1974-CCC9-8A4F-11EDBC6C05FB}"/>
          </ac:spMkLst>
        </pc:spChg>
        <pc:spChg chg="mod">
          <ac:chgData name="Zara Shah" userId="c21ac19d-062b-4ec1-8924-01065dafbdab" providerId="ADAL" clId="{F19D08DC-32D6-4013-A475-D918790501D0}" dt="2024-02-21T12:49:35.676" v="3029" actId="20577"/>
          <ac:spMkLst>
            <pc:docMk/>
            <pc:sldMk cId="2475847847" sldId="712"/>
            <ac:spMk id="14" creationId="{029A8E9F-893C-5E9E-A122-B70E87A37B9B}"/>
          </ac:spMkLst>
        </pc:spChg>
        <pc:graphicFrameChg chg="add mod modGraphic">
          <ac:chgData name="Zara Shah" userId="c21ac19d-062b-4ec1-8924-01065dafbdab" providerId="ADAL" clId="{F19D08DC-32D6-4013-A475-D918790501D0}" dt="2024-02-21T12:53:14.381" v="3050"/>
          <ac:graphicFrameMkLst>
            <pc:docMk/>
            <pc:sldMk cId="2475847847" sldId="712"/>
            <ac:graphicFrameMk id="4" creationId="{8482F2E6-21E1-7F44-B26D-187FAE60719D}"/>
          </ac:graphicFrameMkLst>
        </pc:graphicFrameChg>
      </pc:sldChg>
      <pc:sldChg chg="modSp add mod setBg">
        <pc:chgData name="Zara Shah" userId="c21ac19d-062b-4ec1-8924-01065dafbdab" providerId="ADAL" clId="{F19D08DC-32D6-4013-A475-D918790501D0}" dt="2024-02-21T19:12:14.410" v="5194"/>
        <pc:sldMkLst>
          <pc:docMk/>
          <pc:sldMk cId="2633937044" sldId="713"/>
        </pc:sldMkLst>
        <pc:spChg chg="mod">
          <ac:chgData name="Zara Shah" userId="c21ac19d-062b-4ec1-8924-01065dafbdab" providerId="ADAL" clId="{F19D08DC-32D6-4013-A475-D918790501D0}" dt="2024-02-21T12:53:32.731" v="3072" actId="20577"/>
          <ac:spMkLst>
            <pc:docMk/>
            <pc:sldMk cId="2633937044" sldId="713"/>
            <ac:spMk id="14" creationId="{1943477D-BDB6-D957-5F68-B20BB02343D7}"/>
          </ac:spMkLst>
        </pc:spChg>
        <pc:graphicFrameChg chg="mod modGraphic">
          <ac:chgData name="Zara Shah" userId="c21ac19d-062b-4ec1-8924-01065dafbdab" providerId="ADAL" clId="{F19D08DC-32D6-4013-A475-D918790501D0}" dt="2024-02-21T12:55:44.220" v="3089"/>
          <ac:graphicFrameMkLst>
            <pc:docMk/>
            <pc:sldMk cId="2633937044" sldId="713"/>
            <ac:graphicFrameMk id="4" creationId="{BE7D58AE-C8F3-BCCB-2124-372C413C1B4E}"/>
          </ac:graphicFrameMkLst>
        </pc:graphicFrameChg>
      </pc:sldChg>
      <pc:sldChg chg="addSp delSp modSp add mod setBg modNotesTx">
        <pc:chgData name="Zara Shah" userId="c21ac19d-062b-4ec1-8924-01065dafbdab" providerId="ADAL" clId="{F19D08DC-32D6-4013-A475-D918790501D0}" dt="2024-02-21T20:05:17.341" v="7803" actId="20577"/>
        <pc:sldMkLst>
          <pc:docMk/>
          <pc:sldMk cId="2531678310" sldId="714"/>
        </pc:sldMkLst>
        <pc:spChg chg="add del mod">
          <ac:chgData name="Zara Shah" userId="c21ac19d-062b-4ec1-8924-01065dafbdab" providerId="ADAL" clId="{F19D08DC-32D6-4013-A475-D918790501D0}" dt="2024-02-21T12:57:53.677" v="3147" actId="478"/>
          <ac:spMkLst>
            <pc:docMk/>
            <pc:sldMk cId="2531678310" sldId="714"/>
            <ac:spMk id="2" creationId="{5225DABB-5DA5-D486-D5DB-895482B96FD1}"/>
          </ac:spMkLst>
        </pc:spChg>
        <pc:spChg chg="add mod ord">
          <ac:chgData name="Zara Shah" userId="c21ac19d-062b-4ec1-8924-01065dafbdab" providerId="ADAL" clId="{F19D08DC-32D6-4013-A475-D918790501D0}" dt="2024-02-21T13:04:27.003" v="3362" actId="167"/>
          <ac:spMkLst>
            <pc:docMk/>
            <pc:sldMk cId="2531678310" sldId="714"/>
            <ac:spMk id="7" creationId="{255626B8-F292-30FE-8378-12039E146EB0}"/>
          </ac:spMkLst>
        </pc:spChg>
        <pc:spChg chg="del mod">
          <ac:chgData name="Zara Shah" userId="c21ac19d-062b-4ec1-8924-01065dafbdab" providerId="ADAL" clId="{F19D08DC-32D6-4013-A475-D918790501D0}" dt="2024-02-21T13:03:45.015" v="3352" actId="478"/>
          <ac:spMkLst>
            <pc:docMk/>
            <pc:sldMk cId="2531678310" sldId="714"/>
            <ac:spMk id="14" creationId="{F3F0D006-AB29-7CDF-3FC7-FF5E894DE4E2}"/>
          </ac:spMkLst>
        </pc:spChg>
        <pc:graphicFrameChg chg="add del mod modGraphic">
          <ac:chgData name="Zara Shah" userId="c21ac19d-062b-4ec1-8924-01065dafbdab" providerId="ADAL" clId="{F19D08DC-32D6-4013-A475-D918790501D0}" dt="2024-02-21T12:59:27.461" v="3152" actId="478"/>
          <ac:graphicFrameMkLst>
            <pc:docMk/>
            <pc:sldMk cId="2531678310" sldId="714"/>
            <ac:graphicFrameMk id="3" creationId="{95217943-CDE6-9D4A-920F-8DC2CA7E0113}"/>
          </ac:graphicFrameMkLst>
        </pc:graphicFrameChg>
        <pc:graphicFrameChg chg="del">
          <ac:chgData name="Zara Shah" userId="c21ac19d-062b-4ec1-8924-01065dafbdab" providerId="ADAL" clId="{F19D08DC-32D6-4013-A475-D918790501D0}" dt="2024-02-21T12:56:25.411" v="3091" actId="478"/>
          <ac:graphicFrameMkLst>
            <pc:docMk/>
            <pc:sldMk cId="2531678310" sldId="714"/>
            <ac:graphicFrameMk id="4" creationId="{5AA7C564-3B5B-0A7B-80AC-F9267470E183}"/>
          </ac:graphicFrameMkLst>
        </pc:graphicFrameChg>
        <pc:graphicFrameChg chg="add mod modGraphic">
          <ac:chgData name="Zara Shah" userId="c21ac19d-062b-4ec1-8924-01065dafbdab" providerId="ADAL" clId="{F19D08DC-32D6-4013-A475-D918790501D0}" dt="2024-02-21T20:05:17.341" v="7803" actId="20577"/>
          <ac:graphicFrameMkLst>
            <pc:docMk/>
            <pc:sldMk cId="2531678310" sldId="714"/>
            <ac:graphicFrameMk id="6" creationId="{F24E6E28-CC06-F70D-089F-1C0A675BD8FE}"/>
          </ac:graphicFrameMkLst>
        </pc:graphicFrameChg>
        <pc:picChg chg="add del mod">
          <ac:chgData name="Zara Shah" userId="c21ac19d-062b-4ec1-8924-01065dafbdab" providerId="ADAL" clId="{F19D08DC-32D6-4013-A475-D918790501D0}" dt="2024-02-21T13:12:36.873" v="3463" actId="478"/>
          <ac:picMkLst>
            <pc:docMk/>
            <pc:sldMk cId="2531678310" sldId="714"/>
            <ac:picMk id="39" creationId="{FF0ED7D7-2596-BC4D-C357-6F22AE11D3BD}"/>
          </ac:picMkLst>
        </pc:picChg>
        <pc:picChg chg="add mod">
          <ac:chgData name="Zara Shah" userId="c21ac19d-062b-4ec1-8924-01065dafbdab" providerId="ADAL" clId="{F19D08DC-32D6-4013-A475-D918790501D0}" dt="2024-02-21T13:13:52.632" v="3467" actId="1076"/>
          <ac:picMkLst>
            <pc:docMk/>
            <pc:sldMk cId="2531678310" sldId="714"/>
            <ac:picMk id="41" creationId="{1EDD3C9C-29F0-EA9A-0A85-511D45710BAC}"/>
          </ac:picMkLst>
        </pc:picChg>
        <pc:cxnChg chg="add del">
          <ac:chgData name="Zara Shah" userId="c21ac19d-062b-4ec1-8924-01065dafbdab" providerId="ADAL" clId="{F19D08DC-32D6-4013-A475-D918790501D0}" dt="2024-02-21T13:03:06.115" v="3347" actId="11529"/>
          <ac:cxnSpMkLst>
            <pc:docMk/>
            <pc:sldMk cId="2531678310" sldId="714"/>
            <ac:cxnSpMk id="9" creationId="{2B43CB7C-067C-8EF1-8A21-5923A87061A0}"/>
          </ac:cxnSpMkLst>
        </pc:cxnChg>
        <pc:cxnChg chg="add del">
          <ac:chgData name="Zara Shah" userId="c21ac19d-062b-4ec1-8924-01065dafbdab" providerId="ADAL" clId="{F19D08DC-32D6-4013-A475-D918790501D0}" dt="2024-02-21T13:03:21.796" v="3350" actId="11529"/>
          <ac:cxnSpMkLst>
            <pc:docMk/>
            <pc:sldMk cId="2531678310" sldId="714"/>
            <ac:cxnSpMk id="11" creationId="{43086BF5-4A62-D653-B85B-FBF6915CCF87}"/>
          </ac:cxnSpMkLst>
        </pc:cxnChg>
        <pc:cxnChg chg="add del ord">
          <ac:chgData name="Zara Shah" userId="c21ac19d-062b-4ec1-8924-01065dafbdab" providerId="ADAL" clId="{F19D08DC-32D6-4013-A475-D918790501D0}" dt="2024-02-21T13:04:23.835" v="3361" actId="11529"/>
          <ac:cxnSpMkLst>
            <pc:docMk/>
            <pc:sldMk cId="2531678310" sldId="714"/>
            <ac:cxnSpMk id="13" creationId="{976CC97D-EAED-62D6-816B-85EBD6BFC9CE}"/>
          </ac:cxnSpMkLst>
        </pc:cxnChg>
        <pc:cxnChg chg="add mod">
          <ac:chgData name="Zara Shah" userId="c21ac19d-062b-4ec1-8924-01065dafbdab" providerId="ADAL" clId="{F19D08DC-32D6-4013-A475-D918790501D0}" dt="2024-02-21T13:10:16.546" v="3428" actId="14100"/>
          <ac:cxnSpMkLst>
            <pc:docMk/>
            <pc:sldMk cId="2531678310" sldId="714"/>
            <ac:cxnSpMk id="16" creationId="{8FD2880A-7B2A-D677-45AD-A650884F7006}"/>
          </ac:cxnSpMkLst>
        </pc:cxnChg>
        <pc:cxnChg chg="add mod">
          <ac:chgData name="Zara Shah" userId="c21ac19d-062b-4ec1-8924-01065dafbdab" providerId="ADAL" clId="{F19D08DC-32D6-4013-A475-D918790501D0}" dt="2024-02-21T13:10:36.635" v="3431" actId="1076"/>
          <ac:cxnSpMkLst>
            <pc:docMk/>
            <pc:sldMk cId="2531678310" sldId="714"/>
            <ac:cxnSpMk id="17" creationId="{B5C04CED-C526-0B1B-1110-83A6C5EE7096}"/>
          </ac:cxnSpMkLst>
        </pc:cxnChg>
        <pc:cxnChg chg="add mod">
          <ac:chgData name="Zara Shah" userId="c21ac19d-062b-4ec1-8924-01065dafbdab" providerId="ADAL" clId="{F19D08DC-32D6-4013-A475-D918790501D0}" dt="2024-02-21T13:10:47.430" v="3434" actId="1076"/>
          <ac:cxnSpMkLst>
            <pc:docMk/>
            <pc:sldMk cId="2531678310" sldId="714"/>
            <ac:cxnSpMk id="20" creationId="{6AEA53B6-D0A9-AE9E-655A-B84287DAF057}"/>
          </ac:cxnSpMkLst>
        </pc:cxnChg>
        <pc:cxnChg chg="add mod">
          <ac:chgData name="Zara Shah" userId="c21ac19d-062b-4ec1-8924-01065dafbdab" providerId="ADAL" clId="{F19D08DC-32D6-4013-A475-D918790501D0}" dt="2024-02-21T13:10:50.444" v="3435" actId="1076"/>
          <ac:cxnSpMkLst>
            <pc:docMk/>
            <pc:sldMk cId="2531678310" sldId="714"/>
            <ac:cxnSpMk id="23" creationId="{2E7B09EC-BE6D-2EDE-AEFE-29F2D552FF0C}"/>
          </ac:cxnSpMkLst>
        </pc:cxnChg>
        <pc:cxnChg chg="add mod">
          <ac:chgData name="Zara Shah" userId="c21ac19d-062b-4ec1-8924-01065dafbdab" providerId="ADAL" clId="{F19D08DC-32D6-4013-A475-D918790501D0}" dt="2024-02-21T13:10:41.172" v="3432" actId="1076"/>
          <ac:cxnSpMkLst>
            <pc:docMk/>
            <pc:sldMk cId="2531678310" sldId="714"/>
            <ac:cxnSpMk id="27" creationId="{27FEF032-C75D-95A4-734A-10EB812630E4}"/>
          </ac:cxnSpMkLst>
        </pc:cxnChg>
        <pc:cxnChg chg="add mod">
          <ac:chgData name="Zara Shah" userId="c21ac19d-062b-4ec1-8924-01065dafbdab" providerId="ADAL" clId="{F19D08DC-32D6-4013-A475-D918790501D0}" dt="2024-02-21T13:10:45.022" v="3433" actId="1076"/>
          <ac:cxnSpMkLst>
            <pc:docMk/>
            <pc:sldMk cId="2531678310" sldId="714"/>
            <ac:cxnSpMk id="30" creationId="{85C625E4-6498-C08A-4B90-8B256B6EFE43}"/>
          </ac:cxnSpMkLst>
        </pc:cxnChg>
      </pc:sldChg>
      <pc:sldChg chg="delSp add del mod ord">
        <pc:chgData name="Zara Shah" userId="c21ac19d-062b-4ec1-8924-01065dafbdab" providerId="ADAL" clId="{F19D08DC-32D6-4013-A475-D918790501D0}" dt="2024-02-21T13:19:45.591" v="4166" actId="47"/>
        <pc:sldMkLst>
          <pc:docMk/>
          <pc:sldMk cId="2005833024" sldId="715"/>
        </pc:sldMkLst>
        <pc:spChg chg="del">
          <ac:chgData name="Zara Shah" userId="c21ac19d-062b-4ec1-8924-01065dafbdab" providerId="ADAL" clId="{F19D08DC-32D6-4013-A475-D918790501D0}" dt="2024-02-21T13:11:28.647" v="3459" actId="478"/>
          <ac:spMkLst>
            <pc:docMk/>
            <pc:sldMk cId="2005833024" sldId="715"/>
            <ac:spMk id="7" creationId="{2E58E865-EFE3-2E26-3F56-D5D4D668CE19}"/>
          </ac:spMkLst>
        </pc:spChg>
        <pc:graphicFrameChg chg="del">
          <ac:chgData name="Zara Shah" userId="c21ac19d-062b-4ec1-8924-01065dafbdab" providerId="ADAL" clId="{F19D08DC-32D6-4013-A475-D918790501D0}" dt="2024-02-21T13:11:27.396" v="3458" actId="478"/>
          <ac:graphicFrameMkLst>
            <pc:docMk/>
            <pc:sldMk cId="2005833024" sldId="715"/>
            <ac:graphicFrameMk id="6" creationId="{8E4A736B-83A8-19F7-CAF2-63405C32659E}"/>
          </ac:graphicFrameMkLst>
        </pc:graphicFrameChg>
      </pc:sldChg>
      <pc:sldChg chg="addSp delSp modSp add mod setBg">
        <pc:chgData name="Zara Shah" userId="c21ac19d-062b-4ec1-8924-01065dafbdab" providerId="ADAL" clId="{F19D08DC-32D6-4013-A475-D918790501D0}" dt="2024-02-21T20:05:56.201" v="7852" actId="14100"/>
        <pc:sldMkLst>
          <pc:docMk/>
          <pc:sldMk cId="1723135303" sldId="716"/>
        </pc:sldMkLst>
        <pc:spChg chg="del mod">
          <ac:chgData name="Zara Shah" userId="c21ac19d-062b-4ec1-8924-01065dafbdab" providerId="ADAL" clId="{F19D08DC-32D6-4013-A475-D918790501D0}" dt="2024-02-21T13:19:23.606" v="4160" actId="478"/>
          <ac:spMkLst>
            <pc:docMk/>
            <pc:sldMk cId="1723135303" sldId="716"/>
            <ac:spMk id="2" creationId="{7889D454-45AD-DFB1-2B94-171EF2459B5A}"/>
          </ac:spMkLst>
        </pc:spChg>
        <pc:spChg chg="mod">
          <ac:chgData name="Zara Shah" userId="c21ac19d-062b-4ec1-8924-01065dafbdab" providerId="ADAL" clId="{F19D08DC-32D6-4013-A475-D918790501D0}" dt="2024-02-21T20:05:56.201" v="7852" actId="14100"/>
          <ac:spMkLst>
            <pc:docMk/>
            <pc:sldMk cId="1723135303" sldId="716"/>
            <ac:spMk id="3" creationId="{66B8FD79-4144-D249-E6B4-22687F6C48CD}"/>
          </ac:spMkLst>
        </pc:spChg>
        <pc:spChg chg="mod">
          <ac:chgData name="Zara Shah" userId="c21ac19d-062b-4ec1-8924-01065dafbdab" providerId="ADAL" clId="{F19D08DC-32D6-4013-A475-D918790501D0}" dt="2024-02-21T13:15:04.529" v="3649" actId="20577"/>
          <ac:spMkLst>
            <pc:docMk/>
            <pc:sldMk cId="1723135303" sldId="716"/>
            <ac:spMk id="5" creationId="{80E01203-1CC1-F387-1ED4-63F9DFEB9BB1}"/>
          </ac:spMkLst>
        </pc:spChg>
        <pc:spChg chg="mod">
          <ac:chgData name="Zara Shah" userId="c21ac19d-062b-4ec1-8924-01065dafbdab" providerId="ADAL" clId="{F19D08DC-32D6-4013-A475-D918790501D0}" dt="2024-02-21T13:17:07.642" v="4006" actId="20577"/>
          <ac:spMkLst>
            <pc:docMk/>
            <pc:sldMk cId="1723135303" sldId="716"/>
            <ac:spMk id="6" creationId="{F7C6E98D-6923-3CCC-7404-CEFF62C461BE}"/>
          </ac:spMkLst>
        </pc:spChg>
        <pc:picChg chg="add mod">
          <ac:chgData name="Zara Shah" userId="c21ac19d-062b-4ec1-8924-01065dafbdab" providerId="ADAL" clId="{F19D08DC-32D6-4013-A475-D918790501D0}" dt="2024-02-21T13:19:34.231" v="4164" actId="1076"/>
          <ac:picMkLst>
            <pc:docMk/>
            <pc:sldMk cId="1723135303" sldId="716"/>
            <ac:picMk id="4" creationId="{93AC4327-42DF-4254-2DCC-8DFDCD6173FF}"/>
          </ac:picMkLst>
        </pc:picChg>
      </pc:sldChg>
      <pc:sldChg chg="addSp delSp modSp add mod delAnim">
        <pc:chgData name="Zara Shah" userId="c21ac19d-062b-4ec1-8924-01065dafbdab" providerId="ADAL" clId="{F19D08DC-32D6-4013-A475-D918790501D0}" dt="2024-02-21T19:42:51.100" v="6435" actId="1076"/>
        <pc:sldMkLst>
          <pc:docMk/>
          <pc:sldMk cId="169037898" sldId="717"/>
        </pc:sldMkLst>
        <pc:spChg chg="mod">
          <ac:chgData name="Zara Shah" userId="c21ac19d-062b-4ec1-8924-01065dafbdab" providerId="ADAL" clId="{F19D08DC-32D6-4013-A475-D918790501D0}" dt="2024-02-21T19:41:37.990" v="6428" actId="14100"/>
          <ac:spMkLst>
            <pc:docMk/>
            <pc:sldMk cId="169037898" sldId="717"/>
            <ac:spMk id="5" creationId="{216E1AB5-8274-FB00-5F2B-FDAC6CA62A68}"/>
          </ac:spMkLst>
        </pc:spChg>
        <pc:spChg chg="del">
          <ac:chgData name="Zara Shah" userId="c21ac19d-062b-4ec1-8924-01065dafbdab" providerId="ADAL" clId="{F19D08DC-32D6-4013-A475-D918790501D0}" dt="2024-02-21T19:37:17.453" v="6246" actId="478"/>
          <ac:spMkLst>
            <pc:docMk/>
            <pc:sldMk cId="169037898" sldId="717"/>
            <ac:spMk id="8" creationId="{C406DFA9-F49E-6209-CD8F-7922F68CA35D}"/>
          </ac:spMkLst>
        </pc:spChg>
        <pc:graphicFrameChg chg="add mod modGraphic">
          <ac:chgData name="Zara Shah" userId="c21ac19d-062b-4ec1-8924-01065dafbdab" providerId="ADAL" clId="{F19D08DC-32D6-4013-A475-D918790501D0}" dt="2024-02-21T19:42:51.100" v="6435" actId="1076"/>
          <ac:graphicFrameMkLst>
            <pc:docMk/>
            <pc:sldMk cId="169037898" sldId="717"/>
            <ac:graphicFrameMk id="2" creationId="{4C10D67C-0063-E575-FED3-5A66864CCD4C}"/>
          </ac:graphicFrameMkLst>
        </pc:graphicFrameChg>
      </pc:sldChg>
      <pc:sldChg chg="add del setBg">
        <pc:chgData name="Zara Shah" userId="c21ac19d-062b-4ec1-8924-01065dafbdab" providerId="ADAL" clId="{F19D08DC-32D6-4013-A475-D918790501D0}" dt="2024-02-21T13:19:26.606" v="4162"/>
        <pc:sldMkLst>
          <pc:docMk/>
          <pc:sldMk cId="3860514967" sldId="717"/>
        </pc:sldMkLst>
      </pc:sldChg>
      <pc:sldChg chg="modSp add mod">
        <pc:chgData name="Zara Shah" userId="c21ac19d-062b-4ec1-8924-01065dafbdab" providerId="ADAL" clId="{F19D08DC-32D6-4013-A475-D918790501D0}" dt="2024-02-21T20:34:12.531" v="9051" actId="20577"/>
        <pc:sldMkLst>
          <pc:docMk/>
          <pc:sldMk cId="298023794" sldId="718"/>
        </pc:sldMkLst>
        <pc:spChg chg="mod">
          <ac:chgData name="Zara Shah" userId="c21ac19d-062b-4ec1-8924-01065dafbdab" providerId="ADAL" clId="{F19D08DC-32D6-4013-A475-D918790501D0}" dt="2024-02-21T20:34:12.531" v="9051" actId="20577"/>
          <ac:spMkLst>
            <pc:docMk/>
            <pc:sldMk cId="298023794" sldId="718"/>
            <ac:spMk id="2" creationId="{86029CA5-D27A-2737-3118-F9A9179125D5}"/>
          </ac:spMkLst>
        </pc:spChg>
        <pc:spChg chg="mod">
          <ac:chgData name="Zara Shah" userId="c21ac19d-062b-4ec1-8924-01065dafbdab" providerId="ADAL" clId="{F19D08DC-32D6-4013-A475-D918790501D0}" dt="2024-02-21T19:53:12.925" v="7347" actId="14100"/>
          <ac:spMkLst>
            <pc:docMk/>
            <pc:sldMk cId="298023794" sldId="718"/>
            <ac:spMk id="3" creationId="{8CA79F80-59C1-D320-CAE2-B2EB1CBD492B}"/>
          </ac:spMkLst>
        </pc:spChg>
      </pc:sldChg>
      <pc:sldChg chg="modSp add mod ord modNotesTx">
        <pc:chgData name="Zara Shah" userId="c21ac19d-062b-4ec1-8924-01065dafbdab" providerId="ADAL" clId="{F19D08DC-32D6-4013-A475-D918790501D0}" dt="2024-02-27T11:15:10.751" v="13237" actId="20577"/>
        <pc:sldMkLst>
          <pc:docMk/>
          <pc:sldMk cId="3824841860" sldId="719"/>
        </pc:sldMkLst>
        <pc:spChg chg="mod">
          <ac:chgData name="Zara Shah" userId="c21ac19d-062b-4ec1-8924-01065dafbdab" providerId="ADAL" clId="{F19D08DC-32D6-4013-A475-D918790501D0}" dt="2024-02-21T23:25:36.124" v="13228" actId="120"/>
          <ac:spMkLst>
            <pc:docMk/>
            <pc:sldMk cId="3824841860" sldId="719"/>
            <ac:spMk id="5" creationId="{86402169-AB7B-E428-A608-3EE01798F6FB}"/>
          </ac:spMkLst>
        </pc:spChg>
        <pc:spChg chg="mod">
          <ac:chgData name="Zara Shah" userId="c21ac19d-062b-4ec1-8924-01065dafbdab" providerId="ADAL" clId="{F19D08DC-32D6-4013-A475-D918790501D0}" dt="2024-02-21T20:32:31.445" v="9036" actId="207"/>
          <ac:spMkLst>
            <pc:docMk/>
            <pc:sldMk cId="3824841860" sldId="719"/>
            <ac:spMk id="8" creationId="{E9FFCCEF-C4C9-5195-78AA-C647E5AAB2F0}"/>
          </ac:spMkLst>
        </pc:spChg>
        <pc:spChg chg="mod">
          <ac:chgData name="Zara Shah" userId="c21ac19d-062b-4ec1-8924-01065dafbdab" providerId="ADAL" clId="{F19D08DC-32D6-4013-A475-D918790501D0}" dt="2024-02-21T20:21:45.005" v="8633" actId="20577"/>
          <ac:spMkLst>
            <pc:docMk/>
            <pc:sldMk cId="3824841860" sldId="719"/>
            <ac:spMk id="9" creationId="{71426FDF-27E2-491D-FBFA-3B83F0B9498E}"/>
          </ac:spMkLst>
        </pc:spChg>
      </pc:sldChg>
      <pc:sldChg chg="addSp modSp add mod modNotesTx">
        <pc:chgData name="Zara Shah" userId="c21ac19d-062b-4ec1-8924-01065dafbdab" providerId="ADAL" clId="{F19D08DC-32D6-4013-A475-D918790501D0}" dt="2024-02-27T11:15:44.443" v="13241" actId="20577"/>
        <pc:sldMkLst>
          <pc:docMk/>
          <pc:sldMk cId="527081910" sldId="720"/>
        </pc:sldMkLst>
        <pc:spChg chg="mod">
          <ac:chgData name="Zara Shah" userId="c21ac19d-062b-4ec1-8924-01065dafbdab" providerId="ADAL" clId="{F19D08DC-32D6-4013-A475-D918790501D0}" dt="2024-02-21T20:32:45.679" v="9037" actId="207"/>
          <ac:spMkLst>
            <pc:docMk/>
            <pc:sldMk cId="527081910" sldId="720"/>
            <ac:spMk id="2" creationId="{FC31D8EE-3FA1-F10A-3DC2-2D01F8447E3D}"/>
          </ac:spMkLst>
        </pc:spChg>
        <pc:spChg chg="add mod">
          <ac:chgData name="Zara Shah" userId="c21ac19d-062b-4ec1-8924-01065dafbdab" providerId="ADAL" clId="{F19D08DC-32D6-4013-A475-D918790501D0}" dt="2024-02-21T20:17:16.268" v="8377" actId="20577"/>
          <ac:spMkLst>
            <pc:docMk/>
            <pc:sldMk cId="527081910" sldId="720"/>
            <ac:spMk id="4" creationId="{D5C770EF-0507-E733-A2BA-FF7FA3E14B8D}"/>
          </ac:spMkLst>
        </pc:spChg>
        <pc:graphicFrameChg chg="add mod modGraphic">
          <ac:chgData name="Zara Shah" userId="c21ac19d-062b-4ec1-8924-01065dafbdab" providerId="ADAL" clId="{F19D08DC-32D6-4013-A475-D918790501D0}" dt="2024-02-21T20:16:41.562" v="8368" actId="1076"/>
          <ac:graphicFrameMkLst>
            <pc:docMk/>
            <pc:sldMk cId="527081910" sldId="720"/>
            <ac:graphicFrameMk id="3" creationId="{E084C065-18E4-5817-F6AF-2E8F73D2EEE7}"/>
          </ac:graphicFrameMkLst>
        </pc:graphicFrameChg>
      </pc:sldChg>
      <pc:sldChg chg="modSp add mod modNotesTx">
        <pc:chgData name="Zara Shah" userId="c21ac19d-062b-4ec1-8924-01065dafbdab" providerId="ADAL" clId="{F19D08DC-32D6-4013-A475-D918790501D0}" dt="2024-02-27T11:16:01.306" v="13242" actId="20577"/>
        <pc:sldMkLst>
          <pc:docMk/>
          <pc:sldMk cId="103406613" sldId="721"/>
        </pc:sldMkLst>
        <pc:spChg chg="mod">
          <ac:chgData name="Zara Shah" userId="c21ac19d-062b-4ec1-8924-01065dafbdab" providerId="ADAL" clId="{F19D08DC-32D6-4013-A475-D918790501D0}" dt="2024-02-21T20:59:45.922" v="9191" actId="403"/>
          <ac:spMkLst>
            <pc:docMk/>
            <pc:sldMk cId="103406613" sldId="721"/>
            <ac:spMk id="2" creationId="{A01EC9F9-9EA5-7563-0B04-5D01045A0FBB}"/>
          </ac:spMkLst>
        </pc:spChg>
        <pc:spChg chg="mod">
          <ac:chgData name="Zara Shah" userId="c21ac19d-062b-4ec1-8924-01065dafbdab" providerId="ADAL" clId="{F19D08DC-32D6-4013-A475-D918790501D0}" dt="2024-02-21T20:58:06.079" v="9152" actId="20577"/>
          <ac:spMkLst>
            <pc:docMk/>
            <pc:sldMk cId="103406613" sldId="721"/>
            <ac:spMk id="3" creationId="{C6181559-A085-DF10-7205-333DFB4CE4DC}"/>
          </ac:spMkLst>
        </pc:spChg>
      </pc:sldChg>
      <pc:sldChg chg="add del setBg modNotesTx">
        <pc:chgData name="Zara Shah" userId="c21ac19d-062b-4ec1-8924-01065dafbdab" providerId="ADAL" clId="{F19D08DC-32D6-4013-A475-D918790501D0}" dt="2024-02-21T21:25:08.444" v="9442" actId="47"/>
        <pc:sldMkLst>
          <pc:docMk/>
          <pc:sldMk cId="2831190486" sldId="722"/>
        </pc:sldMkLst>
      </pc:sldChg>
      <pc:sldChg chg="modSp add mod">
        <pc:chgData name="Zara Shah" userId="c21ac19d-062b-4ec1-8924-01065dafbdab" providerId="ADAL" clId="{F19D08DC-32D6-4013-A475-D918790501D0}" dt="2024-02-21T21:22:59.817" v="9439" actId="20577"/>
        <pc:sldMkLst>
          <pc:docMk/>
          <pc:sldMk cId="1864518167" sldId="723"/>
        </pc:sldMkLst>
        <pc:spChg chg="mod">
          <ac:chgData name="Zara Shah" userId="c21ac19d-062b-4ec1-8924-01065dafbdab" providerId="ADAL" clId="{F19D08DC-32D6-4013-A475-D918790501D0}" dt="2024-02-21T21:22:59.817" v="9439" actId="20577"/>
          <ac:spMkLst>
            <pc:docMk/>
            <pc:sldMk cId="1864518167" sldId="723"/>
            <ac:spMk id="5" creationId="{5B670124-55C4-0F8D-738C-59BA8638B66C}"/>
          </ac:spMkLst>
        </pc:spChg>
        <pc:spChg chg="mod">
          <ac:chgData name="Zara Shah" userId="c21ac19d-062b-4ec1-8924-01065dafbdab" providerId="ADAL" clId="{F19D08DC-32D6-4013-A475-D918790501D0}" dt="2024-02-21T21:22:54.528" v="9438" actId="20577"/>
          <ac:spMkLst>
            <pc:docMk/>
            <pc:sldMk cId="1864518167" sldId="723"/>
            <ac:spMk id="8" creationId="{5843AC3A-E5AC-F405-3197-3799D42CD82A}"/>
          </ac:spMkLst>
        </pc:spChg>
      </pc:sldChg>
      <pc:sldChg chg="add del">
        <pc:chgData name="Zara Shah" userId="c21ac19d-062b-4ec1-8924-01065dafbdab" providerId="ADAL" clId="{F19D08DC-32D6-4013-A475-D918790501D0}" dt="2024-02-21T21:23:19.970" v="9441"/>
        <pc:sldMkLst>
          <pc:docMk/>
          <pc:sldMk cId="394730050" sldId="724"/>
        </pc:sldMkLst>
      </pc:sldChg>
      <pc:sldChg chg="modSp mod">
        <pc:chgData name="Zara Shah" userId="c21ac19d-062b-4ec1-8924-01065dafbdab" providerId="ADAL" clId="{F19D08DC-32D6-4013-A475-D918790501D0}" dt="2024-02-21T23:24:59.889" v="13227" actId="20577"/>
        <pc:sldMkLst>
          <pc:docMk/>
          <pc:sldMk cId="652297276" sldId="724"/>
        </pc:sldMkLst>
        <pc:spChg chg="mod">
          <ac:chgData name="Zara Shah" userId="c21ac19d-062b-4ec1-8924-01065dafbdab" providerId="ADAL" clId="{F19D08DC-32D6-4013-A475-D918790501D0}" dt="2024-02-21T23:24:59.889" v="13227" actId="20577"/>
          <ac:spMkLst>
            <pc:docMk/>
            <pc:sldMk cId="652297276" sldId="724"/>
            <ac:spMk id="5" creationId="{93DCA0E7-F3FD-5575-60BB-4C121E33DABB}"/>
          </ac:spMkLst>
        </pc:spChg>
      </pc:sldChg>
      <pc:sldChg chg="modSp mod modNotesTx">
        <pc:chgData name="Zara Shah" userId="c21ac19d-062b-4ec1-8924-01065dafbdab" providerId="ADAL" clId="{F19D08DC-32D6-4013-A475-D918790501D0}" dt="2024-02-27T11:16:18.133" v="13244" actId="20577"/>
        <pc:sldMkLst>
          <pc:docMk/>
          <pc:sldMk cId="778150647" sldId="728"/>
        </pc:sldMkLst>
        <pc:spChg chg="mod">
          <ac:chgData name="Zara Shah" userId="c21ac19d-062b-4ec1-8924-01065dafbdab" providerId="ADAL" clId="{F19D08DC-32D6-4013-A475-D918790501D0}" dt="2024-02-21T21:25:59.854" v="9456" actId="2711"/>
          <ac:spMkLst>
            <pc:docMk/>
            <pc:sldMk cId="778150647" sldId="728"/>
            <ac:spMk id="5" creationId="{265812E3-4011-7023-0D6D-8215CAD1DB54}"/>
          </ac:spMkLst>
        </pc:spChg>
        <pc:spChg chg="mod">
          <ac:chgData name="Zara Shah" userId="c21ac19d-062b-4ec1-8924-01065dafbdab" providerId="ADAL" clId="{F19D08DC-32D6-4013-A475-D918790501D0}" dt="2024-02-21T22:00:50.737" v="10771" actId="20577"/>
          <ac:spMkLst>
            <pc:docMk/>
            <pc:sldMk cId="778150647" sldId="728"/>
            <ac:spMk id="8" creationId="{1EF1247C-527F-7F06-516C-8396B22098BB}"/>
          </ac:spMkLst>
        </pc:spChg>
      </pc:sldChg>
      <pc:sldChg chg="modSp add mod modNotesTx">
        <pc:chgData name="Zara Shah" userId="c21ac19d-062b-4ec1-8924-01065dafbdab" providerId="ADAL" clId="{F19D08DC-32D6-4013-A475-D918790501D0}" dt="2024-02-27T11:16:33.032" v="13246" actId="20577"/>
        <pc:sldMkLst>
          <pc:docMk/>
          <pc:sldMk cId="2413129135" sldId="729"/>
        </pc:sldMkLst>
        <pc:spChg chg="mod">
          <ac:chgData name="Zara Shah" userId="c21ac19d-062b-4ec1-8924-01065dafbdab" providerId="ADAL" clId="{F19D08DC-32D6-4013-A475-D918790501D0}" dt="2024-02-21T21:48:20.491" v="10440" actId="20577"/>
          <ac:spMkLst>
            <pc:docMk/>
            <pc:sldMk cId="2413129135" sldId="729"/>
            <ac:spMk id="2" creationId="{9ADEC65D-27D5-F838-54B3-5FA3A60DDD9E}"/>
          </ac:spMkLst>
        </pc:spChg>
        <pc:spChg chg="mod">
          <ac:chgData name="Zara Shah" userId="c21ac19d-062b-4ec1-8924-01065dafbdab" providerId="ADAL" clId="{F19D08DC-32D6-4013-A475-D918790501D0}" dt="2024-02-21T21:47:58.637" v="10436" actId="14100"/>
          <ac:spMkLst>
            <pc:docMk/>
            <pc:sldMk cId="2413129135" sldId="729"/>
            <ac:spMk id="3" creationId="{BB5822D2-CA15-A483-7284-1CE2C9722283}"/>
          </ac:spMkLst>
        </pc:spChg>
      </pc:sldChg>
      <pc:sldChg chg="add del ord">
        <pc:chgData name="Zara Shah" userId="c21ac19d-062b-4ec1-8924-01065dafbdab" providerId="ADAL" clId="{F19D08DC-32D6-4013-A475-D918790501D0}" dt="2024-02-21T21:53:59.745" v="10562" actId="47"/>
        <pc:sldMkLst>
          <pc:docMk/>
          <pc:sldMk cId="2218612625" sldId="730"/>
        </pc:sldMkLst>
      </pc:sldChg>
      <pc:sldChg chg="add">
        <pc:chgData name="Zara Shah" userId="c21ac19d-062b-4ec1-8924-01065dafbdab" providerId="ADAL" clId="{F19D08DC-32D6-4013-A475-D918790501D0}" dt="2024-02-21T21:54:19.049" v="10563" actId="2890"/>
        <pc:sldMkLst>
          <pc:docMk/>
          <pc:sldMk cId="3549159673" sldId="730"/>
        </pc:sldMkLst>
      </pc:sldChg>
      <pc:sldChg chg="modSp add mod modNotesTx">
        <pc:chgData name="Zara Shah" userId="c21ac19d-062b-4ec1-8924-01065dafbdab" providerId="ADAL" clId="{F19D08DC-32D6-4013-A475-D918790501D0}" dt="2024-02-27T11:20:07.035" v="13253" actId="20577"/>
        <pc:sldMkLst>
          <pc:docMk/>
          <pc:sldMk cId="3249649411" sldId="731"/>
        </pc:sldMkLst>
        <pc:spChg chg="mod">
          <ac:chgData name="Zara Shah" userId="c21ac19d-062b-4ec1-8924-01065dafbdab" providerId="ADAL" clId="{F19D08DC-32D6-4013-A475-D918790501D0}" dt="2024-02-27T11:20:07.035" v="13253" actId="20577"/>
          <ac:spMkLst>
            <pc:docMk/>
            <pc:sldMk cId="3249649411" sldId="731"/>
            <ac:spMk id="5" creationId="{562B078F-DFFF-B4E5-C4FE-D0A81504BD1B}"/>
          </ac:spMkLst>
        </pc:spChg>
        <pc:spChg chg="mod">
          <ac:chgData name="Zara Shah" userId="c21ac19d-062b-4ec1-8924-01065dafbdab" providerId="ADAL" clId="{F19D08DC-32D6-4013-A475-D918790501D0}" dt="2024-02-21T22:00:42.564" v="10766" actId="20577"/>
          <ac:spMkLst>
            <pc:docMk/>
            <pc:sldMk cId="3249649411" sldId="731"/>
            <ac:spMk id="8" creationId="{B46EC1C5-7D17-4DA6-5917-0491144D2B5E}"/>
          </ac:spMkLst>
        </pc:spChg>
      </pc:sldChg>
      <pc:sldChg chg="modSp mod modNotesTx">
        <pc:chgData name="Zara Shah" userId="c21ac19d-062b-4ec1-8924-01065dafbdab" providerId="ADAL" clId="{F19D08DC-32D6-4013-A475-D918790501D0}" dt="2024-02-27T11:16:44.306" v="13247" actId="20577"/>
        <pc:sldMkLst>
          <pc:docMk/>
          <pc:sldMk cId="2149776939" sldId="732"/>
        </pc:sldMkLst>
        <pc:spChg chg="mod">
          <ac:chgData name="Zara Shah" userId="c21ac19d-062b-4ec1-8924-01065dafbdab" providerId="ADAL" clId="{F19D08DC-32D6-4013-A475-D918790501D0}" dt="2024-02-21T23:26:14.917" v="13231" actId="120"/>
          <ac:spMkLst>
            <pc:docMk/>
            <pc:sldMk cId="2149776939" sldId="732"/>
            <ac:spMk id="5" creationId="{11C7CE45-BF4D-D892-347D-11F5C0C1DDDF}"/>
          </ac:spMkLst>
        </pc:spChg>
        <pc:spChg chg="mod">
          <ac:chgData name="Zara Shah" userId="c21ac19d-062b-4ec1-8924-01065dafbdab" providerId="ADAL" clId="{F19D08DC-32D6-4013-A475-D918790501D0}" dt="2024-02-21T22:01:24.788" v="10774" actId="20577"/>
          <ac:spMkLst>
            <pc:docMk/>
            <pc:sldMk cId="2149776939" sldId="732"/>
            <ac:spMk id="9" creationId="{FC7CBEDF-0E9C-E50F-2D21-27B2854CF620}"/>
          </ac:spMkLst>
        </pc:spChg>
      </pc:sldChg>
      <pc:sldChg chg="modSp add mod modNotesTx">
        <pc:chgData name="Zara Shah" userId="c21ac19d-062b-4ec1-8924-01065dafbdab" providerId="ADAL" clId="{F19D08DC-32D6-4013-A475-D918790501D0}" dt="2024-02-27T11:35:53.669" v="13276" actId="20577"/>
        <pc:sldMkLst>
          <pc:docMk/>
          <pc:sldMk cId="936265668" sldId="733"/>
        </pc:sldMkLst>
        <pc:spChg chg="mod">
          <ac:chgData name="Zara Shah" userId="c21ac19d-062b-4ec1-8924-01065dafbdab" providerId="ADAL" clId="{F19D08DC-32D6-4013-A475-D918790501D0}" dt="2024-02-21T22:27:16.522" v="11525" actId="2711"/>
          <ac:spMkLst>
            <pc:docMk/>
            <pc:sldMk cId="936265668" sldId="733"/>
            <ac:spMk id="2" creationId="{6F700C68-0183-149B-BD1E-09BEA791D663}"/>
          </ac:spMkLst>
        </pc:spChg>
        <pc:spChg chg="mod">
          <ac:chgData name="Zara Shah" userId="c21ac19d-062b-4ec1-8924-01065dafbdab" providerId="ADAL" clId="{F19D08DC-32D6-4013-A475-D918790501D0}" dt="2024-02-27T11:35:53.669" v="13276" actId="20577"/>
          <ac:spMkLst>
            <pc:docMk/>
            <pc:sldMk cId="936265668" sldId="733"/>
            <ac:spMk id="3" creationId="{E31712F3-245D-5239-C778-2D7C2B5758BD}"/>
          </ac:spMkLst>
        </pc:spChg>
      </pc:sldChg>
      <pc:sldChg chg="modSp add mod">
        <pc:chgData name="Zara Shah" userId="c21ac19d-062b-4ec1-8924-01065dafbdab" providerId="ADAL" clId="{F19D08DC-32D6-4013-A475-D918790501D0}" dt="2024-02-27T11:36:03.351" v="13292" actId="20577"/>
        <pc:sldMkLst>
          <pc:docMk/>
          <pc:sldMk cId="2178419105" sldId="734"/>
        </pc:sldMkLst>
        <pc:spChg chg="mod">
          <ac:chgData name="Zara Shah" userId="c21ac19d-062b-4ec1-8924-01065dafbdab" providerId="ADAL" clId="{F19D08DC-32D6-4013-A475-D918790501D0}" dt="2024-02-21T22:28:05.861" v="11589" actId="2711"/>
          <ac:spMkLst>
            <pc:docMk/>
            <pc:sldMk cId="2178419105" sldId="734"/>
            <ac:spMk id="2" creationId="{29E02061-FED9-6EB1-BFBA-42954F530140}"/>
          </ac:spMkLst>
        </pc:spChg>
        <pc:spChg chg="mod">
          <ac:chgData name="Zara Shah" userId="c21ac19d-062b-4ec1-8924-01065dafbdab" providerId="ADAL" clId="{F19D08DC-32D6-4013-A475-D918790501D0}" dt="2024-02-27T11:36:03.351" v="13292" actId="20577"/>
          <ac:spMkLst>
            <pc:docMk/>
            <pc:sldMk cId="2178419105" sldId="734"/>
            <ac:spMk id="3" creationId="{FCF7B91D-63EE-B9A4-C674-691004120835}"/>
          </ac:spMkLst>
        </pc:spChg>
      </pc:sldChg>
      <pc:sldChg chg="modSp add mod">
        <pc:chgData name="Zara Shah" userId="c21ac19d-062b-4ec1-8924-01065dafbdab" providerId="ADAL" clId="{F19D08DC-32D6-4013-A475-D918790501D0}" dt="2024-02-21T22:35:18.086" v="11740" actId="404"/>
        <pc:sldMkLst>
          <pc:docMk/>
          <pc:sldMk cId="3643068708" sldId="735"/>
        </pc:sldMkLst>
        <pc:spChg chg="mod">
          <ac:chgData name="Zara Shah" userId="c21ac19d-062b-4ec1-8924-01065dafbdab" providerId="ADAL" clId="{F19D08DC-32D6-4013-A475-D918790501D0}" dt="2024-02-21T22:35:18.086" v="11740" actId="404"/>
          <ac:spMkLst>
            <pc:docMk/>
            <pc:sldMk cId="3643068708" sldId="735"/>
            <ac:spMk id="12" creationId="{EDCBB336-9858-D31D-8F50-C312846DEE44}"/>
          </ac:spMkLst>
        </pc:spChg>
      </pc:sldChg>
      <pc:sldChg chg="modSp add mod setBg modNotesTx">
        <pc:chgData name="Zara Shah" userId="c21ac19d-062b-4ec1-8924-01065dafbdab" providerId="ADAL" clId="{F19D08DC-32D6-4013-A475-D918790501D0}" dt="2024-02-27T11:36:41.753" v="13294" actId="20577"/>
        <pc:sldMkLst>
          <pc:docMk/>
          <pc:sldMk cId="656885565" sldId="736"/>
        </pc:sldMkLst>
        <pc:spChg chg="mod">
          <ac:chgData name="Zara Shah" userId="c21ac19d-062b-4ec1-8924-01065dafbdab" providerId="ADAL" clId="{F19D08DC-32D6-4013-A475-D918790501D0}" dt="2024-02-21T22:41:39.030" v="11841" actId="14100"/>
          <ac:spMkLst>
            <pc:docMk/>
            <pc:sldMk cId="656885565" sldId="736"/>
            <ac:spMk id="5" creationId="{AEB22DD7-A382-974B-BC18-60A86D125DB4}"/>
          </ac:spMkLst>
        </pc:spChg>
      </pc:sldChg>
      <pc:sldChg chg="modSp add mod setBg modNotesTx">
        <pc:chgData name="Zara Shah" userId="c21ac19d-062b-4ec1-8924-01065dafbdab" providerId="ADAL" clId="{F19D08DC-32D6-4013-A475-D918790501D0}" dt="2024-02-27T11:37:10.335" v="13325" actId="20577"/>
        <pc:sldMkLst>
          <pc:docMk/>
          <pc:sldMk cId="2220240026" sldId="737"/>
        </pc:sldMkLst>
        <pc:spChg chg="mod">
          <ac:chgData name="Zara Shah" userId="c21ac19d-062b-4ec1-8924-01065dafbdab" providerId="ADAL" clId="{F19D08DC-32D6-4013-A475-D918790501D0}" dt="2024-02-27T11:37:10.335" v="13325" actId="20577"/>
          <ac:spMkLst>
            <pc:docMk/>
            <pc:sldMk cId="2220240026" sldId="737"/>
            <ac:spMk id="2" creationId="{923992A6-E683-9593-6AAC-624906766F6D}"/>
          </ac:spMkLst>
        </pc:spChg>
        <pc:spChg chg="mod">
          <ac:chgData name="Zara Shah" userId="c21ac19d-062b-4ec1-8924-01065dafbdab" providerId="ADAL" clId="{F19D08DC-32D6-4013-A475-D918790501D0}" dt="2024-02-21T22:49:37.509" v="12149" actId="404"/>
          <ac:spMkLst>
            <pc:docMk/>
            <pc:sldMk cId="2220240026" sldId="737"/>
            <ac:spMk id="4" creationId="{977FBDDD-5917-9F5A-88BD-2B8002C0C964}"/>
          </ac:spMkLst>
        </pc:spChg>
        <pc:spChg chg="mod">
          <ac:chgData name="Zara Shah" userId="c21ac19d-062b-4ec1-8924-01065dafbdab" providerId="ADAL" clId="{F19D08DC-32D6-4013-A475-D918790501D0}" dt="2024-02-21T22:47:43.912" v="11934" actId="1076"/>
          <ac:spMkLst>
            <pc:docMk/>
            <pc:sldMk cId="2220240026" sldId="737"/>
            <ac:spMk id="5" creationId="{1CCD8C3C-F346-09D8-7155-A4E4B71AFE2C}"/>
          </ac:spMkLst>
        </pc:spChg>
        <pc:spChg chg="mod">
          <ac:chgData name="Zara Shah" userId="c21ac19d-062b-4ec1-8924-01065dafbdab" providerId="ADAL" clId="{F19D08DC-32D6-4013-A475-D918790501D0}" dt="2024-02-21T22:47:43.912" v="11934" actId="1076"/>
          <ac:spMkLst>
            <pc:docMk/>
            <pc:sldMk cId="2220240026" sldId="737"/>
            <ac:spMk id="14" creationId="{126291D9-CBFD-757B-E46A-9B3920F79C29}"/>
          </ac:spMkLst>
        </pc:spChg>
        <pc:graphicFrameChg chg="mod modGraphic">
          <ac:chgData name="Zara Shah" userId="c21ac19d-062b-4ec1-8924-01065dafbdab" providerId="ADAL" clId="{F19D08DC-32D6-4013-A475-D918790501D0}" dt="2024-02-21T22:47:49.118" v="11935" actId="2711"/>
          <ac:graphicFrameMkLst>
            <pc:docMk/>
            <pc:sldMk cId="2220240026" sldId="737"/>
            <ac:graphicFrameMk id="3" creationId="{BA1D3475-061E-4EEF-94B7-9F11CEA5C589}"/>
          </ac:graphicFrameMkLst>
        </pc:graphicFrameChg>
      </pc:sldChg>
      <pc:sldChg chg="modSp add mod modNotesTx">
        <pc:chgData name="Zara Shah" userId="c21ac19d-062b-4ec1-8924-01065dafbdab" providerId="ADAL" clId="{F19D08DC-32D6-4013-A475-D918790501D0}" dt="2024-02-27T11:37:23.951" v="13327" actId="20577"/>
        <pc:sldMkLst>
          <pc:docMk/>
          <pc:sldMk cId="443815622" sldId="738"/>
        </pc:sldMkLst>
        <pc:spChg chg="mod">
          <ac:chgData name="Zara Shah" userId="c21ac19d-062b-4ec1-8924-01065dafbdab" providerId="ADAL" clId="{F19D08DC-32D6-4013-A475-D918790501D0}" dt="2024-02-21T22:56:02.026" v="12463" actId="12"/>
          <ac:spMkLst>
            <pc:docMk/>
            <pc:sldMk cId="443815622" sldId="738"/>
            <ac:spMk id="2" creationId="{2B02E0FB-D1FE-657F-C8F8-B1C2D79143BC}"/>
          </ac:spMkLst>
        </pc:spChg>
        <pc:spChg chg="mod">
          <ac:chgData name="Zara Shah" userId="c21ac19d-062b-4ec1-8924-01065dafbdab" providerId="ADAL" clId="{F19D08DC-32D6-4013-A475-D918790501D0}" dt="2024-02-21T22:55:20.703" v="12454" actId="255"/>
          <ac:spMkLst>
            <pc:docMk/>
            <pc:sldMk cId="443815622" sldId="738"/>
            <ac:spMk id="3" creationId="{ED7A7635-73DB-3507-A53E-8187F449967B}"/>
          </ac:spMkLst>
        </pc:spChg>
      </pc:sldChg>
      <pc:sldChg chg="modSp add mod modNotesTx">
        <pc:chgData name="Zara Shah" userId="c21ac19d-062b-4ec1-8924-01065dafbdab" providerId="ADAL" clId="{F19D08DC-32D6-4013-A475-D918790501D0}" dt="2024-02-27T11:37:28.841" v="13328" actId="20577"/>
        <pc:sldMkLst>
          <pc:docMk/>
          <pc:sldMk cId="1119089048" sldId="739"/>
        </pc:sldMkLst>
        <pc:spChg chg="mod">
          <ac:chgData name="Zara Shah" userId="c21ac19d-062b-4ec1-8924-01065dafbdab" providerId="ADAL" clId="{F19D08DC-32D6-4013-A475-D918790501D0}" dt="2024-02-21T22:58:01.757" v="12485" actId="2711"/>
          <ac:spMkLst>
            <pc:docMk/>
            <pc:sldMk cId="1119089048" sldId="739"/>
            <ac:spMk id="2" creationId="{CFDF9B07-ADB5-E847-3103-70A30C56CBD0}"/>
          </ac:spMkLst>
        </pc:spChg>
        <pc:spChg chg="mod">
          <ac:chgData name="Zara Shah" userId="c21ac19d-062b-4ec1-8924-01065dafbdab" providerId="ADAL" clId="{F19D08DC-32D6-4013-A475-D918790501D0}" dt="2024-02-21T22:56:54.441" v="12482" actId="255"/>
          <ac:spMkLst>
            <pc:docMk/>
            <pc:sldMk cId="1119089048" sldId="739"/>
            <ac:spMk id="3" creationId="{D883BF8F-288C-CC71-227F-5832F004BCEB}"/>
          </ac:spMkLst>
        </pc:spChg>
      </pc:sldChg>
      <pc:sldChg chg="modSp add mod">
        <pc:chgData name="Zara Shah" userId="c21ac19d-062b-4ec1-8924-01065dafbdab" providerId="ADAL" clId="{F19D08DC-32D6-4013-A475-D918790501D0}" dt="2024-02-21T23:04:51.978" v="12702" actId="20577"/>
        <pc:sldMkLst>
          <pc:docMk/>
          <pc:sldMk cId="2206574279" sldId="740"/>
        </pc:sldMkLst>
        <pc:spChg chg="mod">
          <ac:chgData name="Zara Shah" userId="c21ac19d-062b-4ec1-8924-01065dafbdab" providerId="ADAL" clId="{F19D08DC-32D6-4013-A475-D918790501D0}" dt="2024-02-21T23:02:48.499" v="12637" actId="14100"/>
          <ac:spMkLst>
            <pc:docMk/>
            <pc:sldMk cId="2206574279" sldId="740"/>
            <ac:spMk id="2" creationId="{36F3B15B-D414-B01A-3A35-10A8C71569F7}"/>
          </ac:spMkLst>
        </pc:spChg>
        <pc:spChg chg="mod">
          <ac:chgData name="Zara Shah" userId="c21ac19d-062b-4ec1-8924-01065dafbdab" providerId="ADAL" clId="{F19D08DC-32D6-4013-A475-D918790501D0}" dt="2024-02-21T23:04:51.978" v="12702" actId="20577"/>
          <ac:spMkLst>
            <pc:docMk/>
            <pc:sldMk cId="2206574279" sldId="740"/>
            <ac:spMk id="3" creationId="{B8F924CD-0314-96D2-51D0-EA0F6E6D869F}"/>
          </ac:spMkLst>
        </pc:spChg>
        <pc:spChg chg="mod">
          <ac:chgData name="Zara Shah" userId="c21ac19d-062b-4ec1-8924-01065dafbdab" providerId="ADAL" clId="{F19D08DC-32D6-4013-A475-D918790501D0}" dt="2024-02-21T23:02:25.497" v="12633" actId="14100"/>
          <ac:spMkLst>
            <pc:docMk/>
            <pc:sldMk cId="2206574279" sldId="740"/>
            <ac:spMk id="6" creationId="{CE0D4996-34B8-9F2A-AE6C-66D6BA39C799}"/>
          </ac:spMkLst>
        </pc:spChg>
      </pc:sldChg>
      <pc:sldChg chg="modSp add mod">
        <pc:chgData name="Zara Shah" userId="c21ac19d-062b-4ec1-8924-01065dafbdab" providerId="ADAL" clId="{F19D08DC-32D6-4013-A475-D918790501D0}" dt="2024-02-21T23:07:39.712" v="12765" actId="14100"/>
        <pc:sldMkLst>
          <pc:docMk/>
          <pc:sldMk cId="369771626" sldId="741"/>
        </pc:sldMkLst>
        <pc:spChg chg="mod">
          <ac:chgData name="Zara Shah" userId="c21ac19d-062b-4ec1-8924-01065dafbdab" providerId="ADAL" clId="{F19D08DC-32D6-4013-A475-D918790501D0}" dt="2024-02-21T23:07:36.795" v="12764" actId="14100"/>
          <ac:spMkLst>
            <pc:docMk/>
            <pc:sldMk cId="369771626" sldId="741"/>
            <ac:spMk id="2" creationId="{8711CFF0-D4E4-581A-A1EA-CF03084F5BE7}"/>
          </ac:spMkLst>
        </pc:spChg>
        <pc:spChg chg="mod">
          <ac:chgData name="Zara Shah" userId="c21ac19d-062b-4ec1-8924-01065dafbdab" providerId="ADAL" clId="{F19D08DC-32D6-4013-A475-D918790501D0}" dt="2024-02-21T23:07:39.712" v="12765" actId="14100"/>
          <ac:spMkLst>
            <pc:docMk/>
            <pc:sldMk cId="369771626" sldId="741"/>
            <ac:spMk id="3" creationId="{29A8D046-9A36-6090-5281-8F4ECD9FE458}"/>
          </ac:spMkLst>
        </pc:spChg>
      </pc:sldChg>
      <pc:sldChg chg="modSp mod modNotesTx">
        <pc:chgData name="Zara Shah" userId="c21ac19d-062b-4ec1-8924-01065dafbdab" providerId="ADAL" clId="{F19D08DC-32D6-4013-A475-D918790501D0}" dt="2024-02-27T11:37:40.892" v="13329" actId="20577"/>
        <pc:sldMkLst>
          <pc:docMk/>
          <pc:sldMk cId="1637523218" sldId="742"/>
        </pc:sldMkLst>
        <pc:spChg chg="mod">
          <ac:chgData name="Zara Shah" userId="c21ac19d-062b-4ec1-8924-01065dafbdab" providerId="ADAL" clId="{F19D08DC-32D6-4013-A475-D918790501D0}" dt="2024-02-21T23:27:01.163" v="13233" actId="120"/>
          <ac:spMkLst>
            <pc:docMk/>
            <pc:sldMk cId="1637523218" sldId="742"/>
            <ac:spMk id="5" creationId="{2CCD0C57-4F80-FC60-6702-02DFF84D4B18}"/>
          </ac:spMkLst>
        </pc:spChg>
      </pc:sldChg>
      <pc:sldChg chg="add del setBg">
        <pc:chgData name="Zara Shah" userId="c21ac19d-062b-4ec1-8924-01065dafbdab" providerId="ADAL" clId="{F19D08DC-32D6-4013-A475-D918790501D0}" dt="2024-02-21T23:08:46.119" v="12770"/>
        <pc:sldMkLst>
          <pc:docMk/>
          <pc:sldMk cId="3309885908" sldId="742"/>
        </pc:sldMkLst>
      </pc:sldChg>
      <pc:sldChg chg="modSp mod modNotesTx">
        <pc:chgData name="Zara Shah" userId="c21ac19d-062b-4ec1-8924-01065dafbdab" providerId="ADAL" clId="{F19D08DC-32D6-4013-A475-D918790501D0}" dt="2024-02-27T11:37:45.251" v="13330" actId="20577"/>
        <pc:sldMkLst>
          <pc:docMk/>
          <pc:sldMk cId="2807073900" sldId="743"/>
        </pc:sldMkLst>
        <pc:spChg chg="mod">
          <ac:chgData name="Zara Shah" userId="c21ac19d-062b-4ec1-8924-01065dafbdab" providerId="ADAL" clId="{F19D08DC-32D6-4013-A475-D918790501D0}" dt="2024-02-21T23:09:03.535" v="12772" actId="20577"/>
          <ac:spMkLst>
            <pc:docMk/>
            <pc:sldMk cId="2807073900" sldId="743"/>
            <ac:spMk id="5" creationId="{F09C51FE-18D0-694B-ED45-19C9A26325C3}"/>
          </ac:spMkLst>
        </pc:spChg>
      </pc:sldChg>
      <pc:sldChg chg="add del">
        <pc:chgData name="Zara Shah" userId="c21ac19d-062b-4ec1-8924-01065dafbdab" providerId="ADAL" clId="{F19D08DC-32D6-4013-A475-D918790501D0}" dt="2024-02-21T23:08:46.119" v="12770"/>
        <pc:sldMkLst>
          <pc:docMk/>
          <pc:sldMk cId="3455756060" sldId="743"/>
        </pc:sldMkLst>
      </pc:sldChg>
      <pc:sldChg chg="modSp mod modNotesTx">
        <pc:chgData name="Zara Shah" userId="c21ac19d-062b-4ec1-8924-01065dafbdab" providerId="ADAL" clId="{F19D08DC-32D6-4013-A475-D918790501D0}" dt="2024-02-27T11:39:16.964" v="13345" actId="20577"/>
        <pc:sldMkLst>
          <pc:docMk/>
          <pc:sldMk cId="1079524059" sldId="744"/>
        </pc:sldMkLst>
        <pc:spChg chg="mod">
          <ac:chgData name="Zara Shah" userId="c21ac19d-062b-4ec1-8924-01065dafbdab" providerId="ADAL" clId="{F19D08DC-32D6-4013-A475-D918790501D0}" dt="2024-02-21T23:27:10.478" v="13234" actId="120"/>
          <ac:spMkLst>
            <pc:docMk/>
            <pc:sldMk cId="1079524059" sldId="744"/>
            <ac:spMk id="5" creationId="{460C6CA3-F76D-2B7E-8B6A-293A5B4C9E8A}"/>
          </ac:spMkLst>
        </pc:spChg>
      </pc:sldChg>
      <pc:sldChg chg="modNotesTx">
        <pc:chgData name="Zara Shah" userId="c21ac19d-062b-4ec1-8924-01065dafbdab" providerId="ADAL" clId="{F19D08DC-32D6-4013-A475-D918790501D0}" dt="2024-02-27T11:39:19.990" v="13346" actId="20577"/>
        <pc:sldMkLst>
          <pc:docMk/>
          <pc:sldMk cId="519741913" sldId="745"/>
        </pc:sldMkLst>
      </pc:sldChg>
      <pc:sldChg chg="modSp mod">
        <pc:chgData name="Zara Shah" userId="c21ac19d-062b-4ec1-8924-01065dafbdab" providerId="ADAL" clId="{F19D08DC-32D6-4013-A475-D918790501D0}" dt="2024-02-21T23:27:48.874" v="13235" actId="120"/>
        <pc:sldMkLst>
          <pc:docMk/>
          <pc:sldMk cId="2179482193" sldId="746"/>
        </pc:sldMkLst>
        <pc:spChg chg="mod">
          <ac:chgData name="Zara Shah" userId="c21ac19d-062b-4ec1-8924-01065dafbdab" providerId="ADAL" clId="{F19D08DC-32D6-4013-A475-D918790501D0}" dt="2024-02-21T23:27:48.874" v="13235" actId="120"/>
          <ac:spMkLst>
            <pc:docMk/>
            <pc:sldMk cId="2179482193" sldId="746"/>
            <ac:spMk id="5" creationId="{496F93BC-A3AC-B419-6FF6-788C8CD852BD}"/>
          </ac:spMkLst>
        </pc:spChg>
      </pc:sldChg>
      <pc:sldChg chg="modSp mod modNotesTx">
        <pc:chgData name="Zara Shah" userId="c21ac19d-062b-4ec1-8924-01065dafbdab" providerId="ADAL" clId="{F19D08DC-32D6-4013-A475-D918790501D0}" dt="2024-02-27T11:38:28.492" v="13337" actId="20577"/>
        <pc:sldMkLst>
          <pc:docMk/>
          <pc:sldMk cId="3816012149" sldId="748"/>
        </pc:sldMkLst>
        <pc:spChg chg="mod">
          <ac:chgData name="Zara Shah" userId="c21ac19d-062b-4ec1-8924-01065dafbdab" providerId="ADAL" clId="{F19D08DC-32D6-4013-A475-D918790501D0}" dt="2024-02-21T23:16:50.210" v="12897" actId="20577"/>
          <ac:spMkLst>
            <pc:docMk/>
            <pc:sldMk cId="3816012149" sldId="748"/>
            <ac:spMk id="5" creationId="{E7EA6A70-45F3-950A-A9FF-FC81FA9D7EE9}"/>
          </ac:spMkLst>
        </pc:spChg>
        <pc:spChg chg="mod">
          <ac:chgData name="Zara Shah" userId="c21ac19d-062b-4ec1-8924-01065dafbdab" providerId="ADAL" clId="{F19D08DC-32D6-4013-A475-D918790501D0}" dt="2024-02-21T23:15:32.045" v="12879" actId="20577"/>
          <ac:spMkLst>
            <pc:docMk/>
            <pc:sldMk cId="3816012149" sldId="748"/>
            <ac:spMk id="9" creationId="{027BD99F-9C4B-CE06-FE64-E86C280CF9A3}"/>
          </ac:spMkLst>
        </pc:spChg>
      </pc:sldChg>
      <pc:sldChg chg="modSp mod modNotesTx">
        <pc:chgData name="Zara Shah" userId="c21ac19d-062b-4ec1-8924-01065dafbdab" providerId="ADAL" clId="{F19D08DC-32D6-4013-A475-D918790501D0}" dt="2024-02-27T11:38:31.721" v="13338" actId="20577"/>
        <pc:sldMkLst>
          <pc:docMk/>
          <pc:sldMk cId="3504174052" sldId="749"/>
        </pc:sldMkLst>
        <pc:spChg chg="mod">
          <ac:chgData name="Zara Shah" userId="c21ac19d-062b-4ec1-8924-01065dafbdab" providerId="ADAL" clId="{F19D08DC-32D6-4013-A475-D918790501D0}" dt="2024-02-21T23:13:38.828" v="12866" actId="20577"/>
          <ac:spMkLst>
            <pc:docMk/>
            <pc:sldMk cId="3504174052" sldId="749"/>
            <ac:spMk id="5" creationId="{97E56B2F-D4B7-8F71-6A3D-678D887B8552}"/>
          </ac:spMkLst>
        </pc:spChg>
      </pc:sldChg>
      <pc:sldChg chg="modSp add mod modNotesTx">
        <pc:chgData name="Zara Shah" userId="c21ac19d-062b-4ec1-8924-01065dafbdab" providerId="ADAL" clId="{F19D08DC-32D6-4013-A475-D918790501D0}" dt="2024-02-27T11:38:42.456" v="13340" actId="20577"/>
        <pc:sldMkLst>
          <pc:docMk/>
          <pc:sldMk cId="2463632518" sldId="750"/>
        </pc:sldMkLst>
        <pc:spChg chg="mod">
          <ac:chgData name="Zara Shah" userId="c21ac19d-062b-4ec1-8924-01065dafbdab" providerId="ADAL" clId="{F19D08DC-32D6-4013-A475-D918790501D0}" dt="2024-02-21T23:19:46.444" v="13153" actId="404"/>
          <ac:spMkLst>
            <pc:docMk/>
            <pc:sldMk cId="2463632518" sldId="750"/>
            <ac:spMk id="2" creationId="{9EF4E19F-C584-C111-4388-317B874FB264}"/>
          </ac:spMkLst>
        </pc:spChg>
      </pc:sldChg>
      <pc:sldChg chg="modNotesTx">
        <pc:chgData name="Zara Shah" userId="c21ac19d-062b-4ec1-8924-01065dafbdab" providerId="ADAL" clId="{F19D08DC-32D6-4013-A475-D918790501D0}" dt="2024-02-27T11:37:55.575" v="13332" actId="20577"/>
        <pc:sldMkLst>
          <pc:docMk/>
          <pc:sldMk cId="1198714939" sldId="753"/>
        </pc:sldMkLst>
      </pc:sldChg>
      <pc:sldChg chg="modNotesTx">
        <pc:chgData name="Zara Shah" userId="c21ac19d-062b-4ec1-8924-01065dafbdab" providerId="ADAL" clId="{F19D08DC-32D6-4013-A475-D918790501D0}" dt="2024-02-27T11:37:59.922" v="13333" actId="20577"/>
        <pc:sldMkLst>
          <pc:docMk/>
          <pc:sldMk cId="1203546614" sldId="754"/>
        </pc:sldMkLst>
      </pc:sldChg>
      <pc:sldChg chg="modNotesTx">
        <pc:chgData name="Zara Shah" userId="c21ac19d-062b-4ec1-8924-01065dafbdab" providerId="ADAL" clId="{F19D08DC-32D6-4013-A475-D918790501D0}" dt="2024-02-27T11:38:08.402" v="13335" actId="20577"/>
        <pc:sldMkLst>
          <pc:docMk/>
          <pc:sldMk cId="2092039245" sldId="755"/>
        </pc:sldMkLst>
      </pc:sldChg>
      <pc:sldChg chg="modNotesTx">
        <pc:chgData name="Zara Shah" userId="c21ac19d-062b-4ec1-8924-01065dafbdab" providerId="ADAL" clId="{F19D08DC-32D6-4013-A475-D918790501D0}" dt="2024-02-27T11:39:41.121" v="13350" actId="20577"/>
        <pc:sldMkLst>
          <pc:docMk/>
          <pc:sldMk cId="2335595025" sldId="756"/>
        </pc:sldMkLst>
      </pc:sldChg>
      <pc:sldChg chg="modNotesTx">
        <pc:chgData name="Zara Shah" userId="c21ac19d-062b-4ec1-8924-01065dafbdab" providerId="ADAL" clId="{F19D08DC-32D6-4013-A475-D918790501D0}" dt="2024-02-27T11:39:30.387" v="13348" actId="20577"/>
        <pc:sldMkLst>
          <pc:docMk/>
          <pc:sldMk cId="2558917288" sldId="758"/>
        </pc:sldMkLst>
      </pc:sldChg>
      <pc:sldChg chg="modNotesTx">
        <pc:chgData name="Zara Shah" userId="c21ac19d-062b-4ec1-8924-01065dafbdab" providerId="ADAL" clId="{F19D08DC-32D6-4013-A475-D918790501D0}" dt="2024-02-27T11:38:55.913" v="13342" actId="20577"/>
        <pc:sldMkLst>
          <pc:docMk/>
          <pc:sldMk cId="3826734490" sldId="762"/>
        </pc:sldMkLst>
      </pc:sldChg>
      <pc:sldChg chg="modNotesTx">
        <pc:chgData name="Zara Shah" userId="c21ac19d-062b-4ec1-8924-01065dafbdab" providerId="ADAL" clId="{F19D08DC-32D6-4013-A475-D918790501D0}" dt="2024-02-27T11:38:59.119" v="13343" actId="20577"/>
        <pc:sldMkLst>
          <pc:docMk/>
          <pc:sldMk cId="969644420" sldId="763"/>
        </pc:sldMkLst>
      </pc:sldChg>
      <pc:sldMasterChg chg="setBg modSldLayout">
        <pc:chgData name="Zara Shah" userId="c21ac19d-062b-4ec1-8924-01065dafbdab" providerId="ADAL" clId="{F19D08DC-32D6-4013-A475-D918790501D0}" dt="2024-02-21T19:12:14.410" v="5194"/>
        <pc:sldMasterMkLst>
          <pc:docMk/>
          <pc:sldMasterMk cId="4055610326" sldId="2147483660"/>
        </pc:sldMasterMkLst>
        <pc:sldLayoutChg chg="setBg">
          <pc:chgData name="Zara Shah" userId="c21ac19d-062b-4ec1-8924-01065dafbdab" providerId="ADAL" clId="{F19D08DC-32D6-4013-A475-D918790501D0}" dt="2024-02-21T19:12:14.410" v="5194"/>
          <pc:sldLayoutMkLst>
            <pc:docMk/>
            <pc:sldMasterMk cId="4055610326" sldId="2147483660"/>
            <pc:sldLayoutMk cId="2460813613" sldId="2147483661"/>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1320311464" sldId="2147483662"/>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793229708" sldId="2147483663"/>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3004510293" sldId="2147483664"/>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2418753247" sldId="2147483665"/>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1239289436" sldId="2147483666"/>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625510967" sldId="2147483667"/>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3248880847" sldId="2147483668"/>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4277989468" sldId="2147483669"/>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1869558988" sldId="2147483670"/>
          </pc:sldLayoutMkLst>
        </pc:sldLayoutChg>
        <pc:sldLayoutChg chg="setBg">
          <pc:chgData name="Zara Shah" userId="c21ac19d-062b-4ec1-8924-01065dafbdab" providerId="ADAL" clId="{F19D08DC-32D6-4013-A475-D918790501D0}" dt="2024-02-21T19:12:14.410" v="5194"/>
          <pc:sldLayoutMkLst>
            <pc:docMk/>
            <pc:sldMasterMk cId="4055610326" sldId="2147483660"/>
            <pc:sldLayoutMk cId="1714751225" sldId="2147483671"/>
          </pc:sldLayoutMkLst>
        </pc:sldLayoutChg>
      </pc:sldMasterChg>
      <pc:sldMasterChg chg="setBg modSldLayout">
        <pc:chgData name="Zara Shah" userId="c21ac19d-062b-4ec1-8924-01065dafbdab" providerId="ADAL" clId="{F19D08DC-32D6-4013-A475-D918790501D0}" dt="2024-02-21T19:12:14.410" v="5194"/>
        <pc:sldMasterMkLst>
          <pc:docMk/>
          <pc:sldMasterMk cId="2869387143" sldId="2147483672"/>
        </pc:sldMasterMkLst>
        <pc:sldLayoutChg chg="setBg">
          <pc:chgData name="Zara Shah" userId="c21ac19d-062b-4ec1-8924-01065dafbdab" providerId="ADAL" clId="{F19D08DC-32D6-4013-A475-D918790501D0}" dt="2024-02-21T19:12:14.410" v="5194"/>
          <pc:sldLayoutMkLst>
            <pc:docMk/>
            <pc:sldMasterMk cId="2869387143" sldId="2147483672"/>
            <pc:sldLayoutMk cId="2496949244" sldId="2147483673"/>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3683745225" sldId="2147483674"/>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2966480858" sldId="2147483675"/>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1433235135" sldId="2147483676"/>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4225065032" sldId="2147483677"/>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1241448427" sldId="2147483678"/>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3600230272" sldId="2147483679"/>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940105275" sldId="2147483680"/>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854443550" sldId="2147483681"/>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3529819830" sldId="2147483682"/>
          </pc:sldLayoutMkLst>
        </pc:sldLayoutChg>
        <pc:sldLayoutChg chg="setBg">
          <pc:chgData name="Zara Shah" userId="c21ac19d-062b-4ec1-8924-01065dafbdab" providerId="ADAL" clId="{F19D08DC-32D6-4013-A475-D918790501D0}" dt="2024-02-21T19:12:14.410" v="5194"/>
          <pc:sldLayoutMkLst>
            <pc:docMk/>
            <pc:sldMasterMk cId="2869387143" sldId="2147483672"/>
            <pc:sldLayoutMk cId="813901079" sldId="2147483683"/>
          </pc:sldLayoutMkLst>
        </pc:sldLayoutChg>
      </pc:sldMasterChg>
    </pc:docChg>
  </pc:docChgLst>
  <pc:docChgLst>
    <pc:chgData name="Kerry Kurczij" userId="S::klk@gsal.org.uk::4e55cec2-c867-422e-b3f4-5510342f0913" providerId="AD" clId="Web-{9945E11C-02A9-5921-7D91-8CEACFC4FAFB}"/>
    <pc:docChg chg="addSld delSld modSld sldOrd modSection">
      <pc:chgData name="Kerry Kurczij" userId="S::klk@gsal.org.uk::4e55cec2-c867-422e-b3f4-5510342f0913" providerId="AD" clId="Web-{9945E11C-02A9-5921-7D91-8CEACFC4FAFB}" dt="2024-02-25T21:18:29.956" v="1421"/>
      <pc:docMkLst>
        <pc:docMk/>
      </pc:docMkLst>
      <pc:sldChg chg="modSp">
        <pc:chgData name="Kerry Kurczij" userId="S::klk@gsal.org.uk::4e55cec2-c867-422e-b3f4-5510342f0913" providerId="AD" clId="Web-{9945E11C-02A9-5921-7D91-8CEACFC4FAFB}" dt="2024-02-25T21:18:29.956" v="1421"/>
        <pc:sldMkLst>
          <pc:docMk/>
          <pc:sldMk cId="1067970579" sldId="551"/>
        </pc:sldMkLst>
        <pc:graphicFrameChg chg="mod modGraphic">
          <ac:chgData name="Kerry Kurczij" userId="S::klk@gsal.org.uk::4e55cec2-c867-422e-b3f4-5510342f0913" providerId="AD" clId="Web-{9945E11C-02A9-5921-7D91-8CEACFC4FAFB}" dt="2024-02-25T21:18:29.956" v="1421"/>
          <ac:graphicFrameMkLst>
            <pc:docMk/>
            <pc:sldMk cId="1067970579" sldId="551"/>
            <ac:graphicFrameMk id="4" creationId="{DDA65F9F-B6C4-1F5D-2A08-2EEA184D61A1}"/>
          </ac:graphicFrameMkLst>
        </pc:graphicFrameChg>
      </pc:sldChg>
      <pc:sldChg chg="modSp">
        <pc:chgData name="Kerry Kurczij" userId="S::klk@gsal.org.uk::4e55cec2-c867-422e-b3f4-5510342f0913" providerId="AD" clId="Web-{9945E11C-02A9-5921-7D91-8CEACFC4FAFB}" dt="2024-02-25T21:17:36.419" v="1413"/>
        <pc:sldMkLst>
          <pc:docMk/>
          <pc:sldMk cId="3590921718" sldId="575"/>
        </pc:sldMkLst>
        <pc:spChg chg="mod">
          <ac:chgData name="Kerry Kurczij" userId="S::klk@gsal.org.uk::4e55cec2-c867-422e-b3f4-5510342f0913" providerId="AD" clId="Web-{9945E11C-02A9-5921-7D91-8CEACFC4FAFB}" dt="2024-02-25T21:17:34.043" v="1411" actId="20577"/>
          <ac:spMkLst>
            <pc:docMk/>
            <pc:sldMk cId="3590921718" sldId="575"/>
            <ac:spMk id="6" creationId="{9E329154-B89B-4C9E-63C5-D85D8AA2DBFC}"/>
          </ac:spMkLst>
        </pc:spChg>
        <pc:graphicFrameChg chg="mod modGraphic">
          <ac:chgData name="Kerry Kurczij" userId="S::klk@gsal.org.uk::4e55cec2-c867-422e-b3f4-5510342f0913" providerId="AD" clId="Web-{9945E11C-02A9-5921-7D91-8CEACFC4FAFB}" dt="2024-02-25T21:17:36.419" v="1413"/>
          <ac:graphicFrameMkLst>
            <pc:docMk/>
            <pc:sldMk cId="3590921718" sldId="575"/>
            <ac:graphicFrameMk id="4" creationId="{28215904-4830-0094-9F83-67DC81C607D5}"/>
          </ac:graphicFrameMkLst>
        </pc:graphicFrameChg>
      </pc:sldChg>
      <pc:sldChg chg="modSp">
        <pc:chgData name="Kerry Kurczij" userId="S::klk@gsal.org.uk::4e55cec2-c867-422e-b3f4-5510342f0913" providerId="AD" clId="Web-{9945E11C-02A9-5921-7D91-8CEACFC4FAFB}" dt="2024-02-25T21:17:02.120" v="1404" actId="20577"/>
        <pc:sldMkLst>
          <pc:docMk/>
          <pc:sldMk cId="515905138" sldId="587"/>
        </pc:sldMkLst>
        <pc:spChg chg="mod">
          <ac:chgData name="Kerry Kurczij" userId="S::klk@gsal.org.uk::4e55cec2-c867-422e-b3f4-5510342f0913" providerId="AD" clId="Web-{9945E11C-02A9-5921-7D91-8CEACFC4FAFB}" dt="2024-02-25T21:17:02.120" v="1404" actId="20577"/>
          <ac:spMkLst>
            <pc:docMk/>
            <pc:sldMk cId="515905138" sldId="587"/>
            <ac:spMk id="6" creationId="{0B6546A9-D8C6-52D6-486A-7487B6B63321}"/>
          </ac:spMkLst>
        </pc:spChg>
      </pc:sldChg>
      <pc:sldChg chg="modSp">
        <pc:chgData name="Kerry Kurczij" userId="S::klk@gsal.org.uk::4e55cec2-c867-422e-b3f4-5510342f0913" providerId="AD" clId="Web-{9945E11C-02A9-5921-7D91-8CEACFC4FAFB}" dt="2024-02-25T21:16:01.602" v="1393" actId="20577"/>
        <pc:sldMkLst>
          <pc:docMk/>
          <pc:sldMk cId="3359576798" sldId="599"/>
        </pc:sldMkLst>
        <pc:spChg chg="mod">
          <ac:chgData name="Kerry Kurczij" userId="S::klk@gsal.org.uk::4e55cec2-c867-422e-b3f4-5510342f0913" providerId="AD" clId="Web-{9945E11C-02A9-5921-7D91-8CEACFC4FAFB}" dt="2024-02-25T21:16:01.602" v="1393" actId="20577"/>
          <ac:spMkLst>
            <pc:docMk/>
            <pc:sldMk cId="3359576798" sldId="599"/>
            <ac:spMk id="6" creationId="{1B3F67B9-FEE2-DE56-74ED-3E1DF6242083}"/>
          </ac:spMkLst>
        </pc:spChg>
      </pc:sldChg>
      <pc:sldChg chg="modSp">
        <pc:chgData name="Kerry Kurczij" userId="S::klk@gsal.org.uk::4e55cec2-c867-422e-b3f4-5510342f0913" providerId="AD" clId="Web-{9945E11C-02A9-5921-7D91-8CEACFC4FAFB}" dt="2024-02-25T21:14:13.629" v="1376" actId="20577"/>
        <pc:sldMkLst>
          <pc:docMk/>
          <pc:sldMk cId="3503262375" sldId="608"/>
        </pc:sldMkLst>
        <pc:spChg chg="mod">
          <ac:chgData name="Kerry Kurczij" userId="S::klk@gsal.org.uk::4e55cec2-c867-422e-b3f4-5510342f0913" providerId="AD" clId="Web-{9945E11C-02A9-5921-7D91-8CEACFC4FAFB}" dt="2024-02-25T21:14:13.629" v="1376" actId="20577"/>
          <ac:spMkLst>
            <pc:docMk/>
            <pc:sldMk cId="3503262375" sldId="608"/>
            <ac:spMk id="2" creationId="{D4961896-C711-7CA0-5B1C-5F1C9D7BE617}"/>
          </ac:spMkLst>
        </pc:spChg>
      </pc:sldChg>
      <pc:sldChg chg="modSp">
        <pc:chgData name="Kerry Kurczij" userId="S::klk@gsal.org.uk::4e55cec2-c867-422e-b3f4-5510342f0913" providerId="AD" clId="Web-{9945E11C-02A9-5921-7D91-8CEACFC4FAFB}" dt="2024-02-25T21:15:29.882" v="1385" actId="20577"/>
        <pc:sldMkLst>
          <pc:docMk/>
          <pc:sldMk cId="2420829748" sldId="611"/>
        </pc:sldMkLst>
        <pc:spChg chg="mod">
          <ac:chgData name="Kerry Kurczij" userId="S::klk@gsal.org.uk::4e55cec2-c867-422e-b3f4-5510342f0913" providerId="AD" clId="Web-{9945E11C-02A9-5921-7D91-8CEACFC4FAFB}" dt="2024-02-25T21:15:29.882" v="1385" actId="20577"/>
          <ac:spMkLst>
            <pc:docMk/>
            <pc:sldMk cId="2420829748" sldId="611"/>
            <ac:spMk id="6" creationId="{36B43D17-1A87-2417-EADA-1D0206A7591D}"/>
          </ac:spMkLst>
        </pc:spChg>
      </pc:sldChg>
      <pc:sldChg chg="delSp modSp mod modClrScheme chgLayout">
        <pc:chgData name="Kerry Kurczij" userId="S::klk@gsal.org.uk::4e55cec2-c867-422e-b3f4-5510342f0913" providerId="AD" clId="Web-{9945E11C-02A9-5921-7D91-8CEACFC4FAFB}" dt="2024-02-25T21:13:04.626" v="1373"/>
        <pc:sldMkLst>
          <pc:docMk/>
          <pc:sldMk cId="836274356" sldId="613"/>
        </pc:sldMkLst>
        <pc:spChg chg="del">
          <ac:chgData name="Kerry Kurczij" userId="S::klk@gsal.org.uk::4e55cec2-c867-422e-b3f4-5510342f0913" providerId="AD" clId="Web-{9945E11C-02A9-5921-7D91-8CEACFC4FAFB}" dt="2024-02-25T21:13:04.626" v="1373"/>
          <ac:spMkLst>
            <pc:docMk/>
            <pc:sldMk cId="836274356" sldId="613"/>
            <ac:spMk id="6" creationId="{A0445BF0-859A-5DB1-51B7-CE96F69F8F67}"/>
          </ac:spMkLst>
        </pc:spChg>
        <pc:spChg chg="del">
          <ac:chgData name="Kerry Kurczij" userId="S::klk@gsal.org.uk::4e55cec2-c867-422e-b3f4-5510342f0913" providerId="AD" clId="Web-{9945E11C-02A9-5921-7D91-8CEACFC4FAFB}" dt="2024-02-25T21:13:04.626" v="1373"/>
          <ac:spMkLst>
            <pc:docMk/>
            <pc:sldMk cId="836274356" sldId="613"/>
            <ac:spMk id="7" creationId="{88368D66-2CDB-85A0-7AEC-E6B28BF15DD0}"/>
          </ac:spMkLst>
        </pc:spChg>
        <pc:spChg chg="mod ord">
          <ac:chgData name="Kerry Kurczij" userId="S::klk@gsal.org.uk::4e55cec2-c867-422e-b3f4-5510342f0913" providerId="AD" clId="Web-{9945E11C-02A9-5921-7D91-8CEACFC4FAFB}" dt="2024-02-25T21:13:04.626" v="1373"/>
          <ac:spMkLst>
            <pc:docMk/>
            <pc:sldMk cId="836274356" sldId="613"/>
            <ac:spMk id="10" creationId="{16A0A512-036C-CCB7-BDC0-7CBCB92DFCD3}"/>
          </ac:spMkLst>
        </pc:spChg>
      </pc:sldChg>
      <pc:sldChg chg="modSp">
        <pc:chgData name="Kerry Kurczij" userId="S::klk@gsal.org.uk::4e55cec2-c867-422e-b3f4-5510342f0913" providerId="AD" clId="Web-{9945E11C-02A9-5921-7D91-8CEACFC4FAFB}" dt="2024-02-25T21:11:12.325" v="1366" actId="20577"/>
        <pc:sldMkLst>
          <pc:docMk/>
          <pc:sldMk cId="3582145207" sldId="617"/>
        </pc:sldMkLst>
        <pc:spChg chg="mod">
          <ac:chgData name="Kerry Kurczij" userId="S::klk@gsal.org.uk::4e55cec2-c867-422e-b3f4-5510342f0913" providerId="AD" clId="Web-{9945E11C-02A9-5921-7D91-8CEACFC4FAFB}" dt="2024-02-25T21:11:12.325" v="1366" actId="20577"/>
          <ac:spMkLst>
            <pc:docMk/>
            <pc:sldMk cId="3582145207" sldId="617"/>
            <ac:spMk id="2" creationId="{A1AF196E-0E28-126C-0B0D-43B8C3BA8438}"/>
          </ac:spMkLst>
        </pc:spChg>
        <pc:spChg chg="mod">
          <ac:chgData name="Kerry Kurczij" userId="S::klk@gsal.org.uk::4e55cec2-c867-422e-b3f4-5510342f0913" providerId="AD" clId="Web-{9945E11C-02A9-5921-7D91-8CEACFC4FAFB}" dt="2024-02-25T19:20:20.183" v="0" actId="20577"/>
          <ac:spMkLst>
            <pc:docMk/>
            <pc:sldMk cId="3582145207" sldId="617"/>
            <ac:spMk id="14" creationId="{1F96CB60-7468-BCC2-9716-49593AB4040C}"/>
          </ac:spMkLst>
        </pc:spChg>
      </pc:sldChg>
      <pc:sldChg chg="del">
        <pc:chgData name="Kerry Kurczij" userId="S::klk@gsal.org.uk::4e55cec2-c867-422e-b3f4-5510342f0913" providerId="AD" clId="Web-{9945E11C-02A9-5921-7D91-8CEACFC4FAFB}" dt="2024-02-25T21:12:28.234" v="1371"/>
        <pc:sldMkLst>
          <pc:docMk/>
          <pc:sldMk cId="3657000315" sldId="625"/>
        </pc:sldMkLst>
      </pc:sldChg>
      <pc:sldChg chg="addSp delSp modSp del">
        <pc:chgData name="Kerry Kurczij" userId="S::klk@gsal.org.uk::4e55cec2-c867-422e-b3f4-5510342f0913" providerId="AD" clId="Web-{9945E11C-02A9-5921-7D91-8CEACFC4FAFB}" dt="2024-02-25T19:43:25.365" v="311"/>
        <pc:sldMkLst>
          <pc:docMk/>
          <pc:sldMk cId="1930506836" sldId="655"/>
        </pc:sldMkLst>
        <pc:spChg chg="mod">
          <ac:chgData name="Kerry Kurczij" userId="S::klk@gsal.org.uk::4e55cec2-c867-422e-b3f4-5510342f0913" providerId="AD" clId="Web-{9945E11C-02A9-5921-7D91-8CEACFC4FAFB}" dt="2024-02-25T19:37:58.634" v="218" actId="1076"/>
          <ac:spMkLst>
            <pc:docMk/>
            <pc:sldMk cId="1930506836" sldId="655"/>
            <ac:spMk id="6" creationId="{2B4EA23E-D5E5-55A2-2291-A1AB3668D4C3}"/>
          </ac:spMkLst>
        </pc:spChg>
        <pc:graphicFrameChg chg="add del mod modGraphic">
          <ac:chgData name="Kerry Kurczij" userId="S::klk@gsal.org.uk::4e55cec2-c867-422e-b3f4-5510342f0913" providerId="AD" clId="Web-{9945E11C-02A9-5921-7D91-8CEACFC4FAFB}" dt="2024-02-25T19:37:53.165" v="217"/>
          <ac:graphicFrameMkLst>
            <pc:docMk/>
            <pc:sldMk cId="1930506836" sldId="655"/>
            <ac:graphicFrameMk id="2" creationId="{88809BDE-C455-B96F-88CD-2D0E3DD35824}"/>
          </ac:graphicFrameMkLst>
        </pc:graphicFrameChg>
        <pc:graphicFrameChg chg="add mod modGraphic">
          <ac:chgData name="Kerry Kurczij" userId="S::klk@gsal.org.uk::4e55cec2-c867-422e-b3f4-5510342f0913" providerId="AD" clId="Web-{9945E11C-02A9-5921-7D91-8CEACFC4FAFB}" dt="2024-02-25T19:41:08.907" v="310"/>
          <ac:graphicFrameMkLst>
            <pc:docMk/>
            <pc:sldMk cId="1930506836" sldId="655"/>
            <ac:graphicFrameMk id="4" creationId="{D0C6DF43-46F1-A3F0-3AD9-C7CEC27F3E3C}"/>
          </ac:graphicFrameMkLst>
        </pc:graphicFrameChg>
      </pc:sldChg>
      <pc:sldChg chg="del">
        <pc:chgData name="Kerry Kurczij" userId="S::klk@gsal.org.uk::4e55cec2-c867-422e-b3f4-5510342f0913" providerId="AD" clId="Web-{9945E11C-02A9-5921-7D91-8CEACFC4FAFB}" dt="2024-02-25T19:45:57.731" v="380"/>
        <pc:sldMkLst>
          <pc:docMk/>
          <pc:sldMk cId="2651534454" sldId="656"/>
        </pc:sldMkLst>
      </pc:sldChg>
      <pc:sldChg chg="modSp">
        <pc:chgData name="Kerry Kurczij" userId="S::klk@gsal.org.uk::4e55cec2-c867-422e-b3f4-5510342f0913" providerId="AD" clId="Web-{9945E11C-02A9-5921-7D91-8CEACFC4FAFB}" dt="2024-02-25T19:47:20.234" v="396" actId="20577"/>
        <pc:sldMkLst>
          <pc:docMk/>
          <pc:sldMk cId="2361463156" sldId="657"/>
        </pc:sldMkLst>
        <pc:spChg chg="mod">
          <ac:chgData name="Kerry Kurczij" userId="S::klk@gsal.org.uk::4e55cec2-c867-422e-b3f4-5510342f0913" providerId="AD" clId="Web-{9945E11C-02A9-5921-7D91-8CEACFC4FAFB}" dt="2024-02-25T19:47:20.234" v="396" actId="20577"/>
          <ac:spMkLst>
            <pc:docMk/>
            <pc:sldMk cId="2361463156" sldId="657"/>
            <ac:spMk id="2" creationId="{2646A2B6-68FF-FBF2-632F-156F60F460CC}"/>
          </ac:spMkLst>
        </pc:spChg>
      </pc:sldChg>
      <pc:sldChg chg="modSp">
        <pc:chgData name="Kerry Kurczij" userId="S::klk@gsal.org.uk::4e55cec2-c867-422e-b3f4-5510342f0913" providerId="AD" clId="Web-{9945E11C-02A9-5921-7D91-8CEACFC4FAFB}" dt="2024-02-25T19:50:00.022" v="453" actId="20577"/>
        <pc:sldMkLst>
          <pc:docMk/>
          <pc:sldMk cId="755027614" sldId="659"/>
        </pc:sldMkLst>
        <pc:spChg chg="mod">
          <ac:chgData name="Kerry Kurczij" userId="S::klk@gsal.org.uk::4e55cec2-c867-422e-b3f4-5510342f0913" providerId="AD" clId="Web-{9945E11C-02A9-5921-7D91-8CEACFC4FAFB}" dt="2024-02-25T19:50:00.022" v="453" actId="20577"/>
          <ac:spMkLst>
            <pc:docMk/>
            <pc:sldMk cId="755027614" sldId="659"/>
            <ac:spMk id="6" creationId="{4AA469C7-6313-9621-F66E-4F301128274A}"/>
          </ac:spMkLst>
        </pc:spChg>
        <pc:graphicFrameChg chg="mod modGraphic">
          <ac:chgData name="Kerry Kurczij" userId="S::klk@gsal.org.uk::4e55cec2-c867-422e-b3f4-5510342f0913" providerId="AD" clId="Web-{9945E11C-02A9-5921-7D91-8CEACFC4FAFB}" dt="2024-02-25T19:49:14.364" v="432" actId="1076"/>
          <ac:graphicFrameMkLst>
            <pc:docMk/>
            <pc:sldMk cId="755027614" sldId="659"/>
            <ac:graphicFrameMk id="4" creationId="{EA41FCA9-7A20-95A0-689F-0AADA7D2C8F2}"/>
          </ac:graphicFrameMkLst>
        </pc:graphicFrameChg>
      </pc:sldChg>
      <pc:sldChg chg="modSp">
        <pc:chgData name="Kerry Kurczij" userId="S::klk@gsal.org.uk::4e55cec2-c867-422e-b3f4-5510342f0913" providerId="AD" clId="Web-{9945E11C-02A9-5921-7D91-8CEACFC4FAFB}" dt="2024-02-25T20:00:27.062" v="646" actId="20577"/>
        <pc:sldMkLst>
          <pc:docMk/>
          <pc:sldMk cId="544793837" sldId="660"/>
        </pc:sldMkLst>
        <pc:spChg chg="mod">
          <ac:chgData name="Kerry Kurczij" userId="S::klk@gsal.org.uk::4e55cec2-c867-422e-b3f4-5510342f0913" providerId="AD" clId="Web-{9945E11C-02A9-5921-7D91-8CEACFC4FAFB}" dt="2024-02-25T19:57:12.789" v="579" actId="20577"/>
          <ac:spMkLst>
            <pc:docMk/>
            <pc:sldMk cId="544793837" sldId="660"/>
            <ac:spMk id="2" creationId="{7CA386FD-3B23-C68A-7920-73093198A588}"/>
          </ac:spMkLst>
        </pc:spChg>
        <pc:spChg chg="mod">
          <ac:chgData name="Kerry Kurczij" userId="S::klk@gsal.org.uk::4e55cec2-c867-422e-b3f4-5510342f0913" providerId="AD" clId="Web-{9945E11C-02A9-5921-7D91-8CEACFC4FAFB}" dt="2024-02-25T20:00:27.062" v="646" actId="20577"/>
          <ac:spMkLst>
            <pc:docMk/>
            <pc:sldMk cId="544793837" sldId="660"/>
            <ac:spMk id="3" creationId="{E7BB082B-FB55-6393-F4CC-16B591F51F72}"/>
          </ac:spMkLst>
        </pc:spChg>
        <pc:spChg chg="mod">
          <ac:chgData name="Kerry Kurczij" userId="S::klk@gsal.org.uk::4e55cec2-c867-422e-b3f4-5510342f0913" providerId="AD" clId="Web-{9945E11C-02A9-5921-7D91-8CEACFC4FAFB}" dt="2024-02-25T19:56:30.490" v="575" actId="20577"/>
          <ac:spMkLst>
            <pc:docMk/>
            <pc:sldMk cId="544793837" sldId="660"/>
            <ac:spMk id="6" creationId="{D762AA90-54A4-3BD8-7D0A-55F345E0A076}"/>
          </ac:spMkLst>
        </pc:spChg>
      </pc:sldChg>
      <pc:sldChg chg="delSp modSp mod modClrScheme chgLayout">
        <pc:chgData name="Kerry Kurczij" userId="S::klk@gsal.org.uk::4e55cec2-c867-422e-b3f4-5510342f0913" providerId="AD" clId="Web-{9945E11C-02A9-5921-7D91-8CEACFC4FAFB}" dt="2024-02-25T20:01:55.035" v="656" actId="20577"/>
        <pc:sldMkLst>
          <pc:docMk/>
          <pc:sldMk cId="3316783376" sldId="661"/>
        </pc:sldMkLst>
        <pc:spChg chg="del">
          <ac:chgData name="Kerry Kurczij" userId="S::klk@gsal.org.uk::4e55cec2-c867-422e-b3f4-5510342f0913" providerId="AD" clId="Web-{9945E11C-02A9-5921-7D91-8CEACFC4FAFB}" dt="2024-02-25T20:00:56.892" v="652"/>
          <ac:spMkLst>
            <pc:docMk/>
            <pc:sldMk cId="3316783376" sldId="661"/>
            <ac:spMk id="6" creationId="{E1610F5A-6409-9A5C-7438-C81F3F9E363B}"/>
          </ac:spMkLst>
        </pc:spChg>
        <pc:spChg chg="del">
          <ac:chgData name="Kerry Kurczij" userId="S::klk@gsal.org.uk::4e55cec2-c867-422e-b3f4-5510342f0913" providerId="AD" clId="Web-{9945E11C-02A9-5921-7D91-8CEACFC4FAFB}" dt="2024-02-25T20:00:56.892" v="652"/>
          <ac:spMkLst>
            <pc:docMk/>
            <pc:sldMk cId="3316783376" sldId="661"/>
            <ac:spMk id="7" creationId="{2F734A4E-6C42-3E83-E992-533889A92D23}"/>
          </ac:spMkLst>
        </pc:spChg>
        <pc:spChg chg="mod ord">
          <ac:chgData name="Kerry Kurczij" userId="S::klk@gsal.org.uk::4e55cec2-c867-422e-b3f4-5510342f0913" providerId="AD" clId="Web-{9945E11C-02A9-5921-7D91-8CEACFC4FAFB}" dt="2024-02-25T20:00:56.892" v="652"/>
          <ac:spMkLst>
            <pc:docMk/>
            <pc:sldMk cId="3316783376" sldId="661"/>
            <ac:spMk id="10" creationId="{A73F19E9-348D-6CCB-323A-6F8219B884E3}"/>
          </ac:spMkLst>
        </pc:spChg>
        <pc:spChg chg="mod">
          <ac:chgData name="Kerry Kurczij" userId="S::klk@gsal.org.uk::4e55cec2-c867-422e-b3f4-5510342f0913" providerId="AD" clId="Web-{9945E11C-02A9-5921-7D91-8CEACFC4FAFB}" dt="2024-02-25T20:01:55.035" v="656" actId="20577"/>
          <ac:spMkLst>
            <pc:docMk/>
            <pc:sldMk cId="3316783376" sldId="661"/>
            <ac:spMk id="12" creationId="{EC359DA1-A997-942F-2EC8-701DEB1A0227}"/>
          </ac:spMkLst>
        </pc:spChg>
      </pc:sldChg>
      <pc:sldChg chg="del">
        <pc:chgData name="Kerry Kurczij" userId="S::klk@gsal.org.uk::4e55cec2-c867-422e-b3f4-5510342f0913" providerId="AD" clId="Web-{9945E11C-02A9-5921-7D91-8CEACFC4FAFB}" dt="2024-02-25T20:06:30.905" v="657"/>
        <pc:sldMkLst>
          <pc:docMk/>
          <pc:sldMk cId="1368325666" sldId="669"/>
        </pc:sldMkLst>
      </pc:sldChg>
      <pc:sldChg chg="modSp">
        <pc:chgData name="Kerry Kurczij" userId="S::klk@gsal.org.uk::4e55cec2-c867-422e-b3f4-5510342f0913" providerId="AD" clId="Web-{9945E11C-02A9-5921-7D91-8CEACFC4FAFB}" dt="2024-02-25T20:13:50.485" v="714" actId="20577"/>
        <pc:sldMkLst>
          <pc:docMk/>
          <pc:sldMk cId="2119229350" sldId="671"/>
        </pc:sldMkLst>
        <pc:spChg chg="mod">
          <ac:chgData name="Kerry Kurczij" userId="S::klk@gsal.org.uk::4e55cec2-c867-422e-b3f4-5510342f0913" providerId="AD" clId="Web-{9945E11C-02A9-5921-7D91-8CEACFC4FAFB}" dt="2024-02-25T20:13:50.485" v="714" actId="20577"/>
          <ac:spMkLst>
            <pc:docMk/>
            <pc:sldMk cId="2119229350" sldId="671"/>
            <ac:spMk id="6" creationId="{FBE203E1-3E57-6C8D-6B15-9083646C8D43}"/>
          </ac:spMkLst>
        </pc:spChg>
        <pc:graphicFrameChg chg="mod modGraphic">
          <ac:chgData name="Kerry Kurczij" userId="S::klk@gsal.org.uk::4e55cec2-c867-422e-b3f4-5510342f0913" providerId="AD" clId="Web-{9945E11C-02A9-5921-7D91-8CEACFC4FAFB}" dt="2024-02-25T20:08:24.050" v="691"/>
          <ac:graphicFrameMkLst>
            <pc:docMk/>
            <pc:sldMk cId="2119229350" sldId="671"/>
            <ac:graphicFrameMk id="4" creationId="{4CE1D6A2-1ED2-0D67-D0B0-437ED2B9EC9C}"/>
          </ac:graphicFrameMkLst>
        </pc:graphicFrameChg>
      </pc:sldChg>
      <pc:sldChg chg="modSp">
        <pc:chgData name="Kerry Kurczij" userId="S::klk@gsal.org.uk::4e55cec2-c867-422e-b3f4-5510342f0913" providerId="AD" clId="Web-{9945E11C-02A9-5921-7D91-8CEACFC4FAFB}" dt="2024-02-25T20:38:17.997" v="944" actId="20577"/>
        <pc:sldMkLst>
          <pc:docMk/>
          <pc:sldMk cId="2232858869" sldId="672"/>
        </pc:sldMkLst>
        <pc:spChg chg="mod">
          <ac:chgData name="Kerry Kurczij" userId="S::klk@gsal.org.uk::4e55cec2-c867-422e-b3f4-5510342f0913" providerId="AD" clId="Web-{9945E11C-02A9-5921-7D91-8CEACFC4FAFB}" dt="2024-02-25T20:36:38.258" v="871" actId="20577"/>
          <ac:spMkLst>
            <pc:docMk/>
            <pc:sldMk cId="2232858869" sldId="672"/>
            <ac:spMk id="2" creationId="{966F851A-E304-6FEA-A8EC-ACCC00344FE4}"/>
          </ac:spMkLst>
        </pc:spChg>
        <pc:spChg chg="mod">
          <ac:chgData name="Kerry Kurczij" userId="S::klk@gsal.org.uk::4e55cec2-c867-422e-b3f4-5510342f0913" providerId="AD" clId="Web-{9945E11C-02A9-5921-7D91-8CEACFC4FAFB}" dt="2024-02-25T20:38:17.997" v="944" actId="20577"/>
          <ac:spMkLst>
            <pc:docMk/>
            <pc:sldMk cId="2232858869" sldId="672"/>
            <ac:spMk id="3" creationId="{0EDC5D85-3351-9663-EB1D-46311D02D82A}"/>
          </ac:spMkLst>
        </pc:spChg>
        <pc:spChg chg="mod">
          <ac:chgData name="Kerry Kurczij" userId="S::klk@gsal.org.uk::4e55cec2-c867-422e-b3f4-5510342f0913" providerId="AD" clId="Web-{9945E11C-02A9-5921-7D91-8CEACFC4FAFB}" dt="2024-02-25T20:22:16.505" v="859" actId="20577"/>
          <ac:spMkLst>
            <pc:docMk/>
            <pc:sldMk cId="2232858869" sldId="672"/>
            <ac:spMk id="6" creationId="{C332FD7D-B9A6-EED7-3A78-1FCFB47D7F21}"/>
          </ac:spMkLst>
        </pc:spChg>
      </pc:sldChg>
      <pc:sldChg chg="delSp modSp mod modClrScheme chgLayout">
        <pc:chgData name="Kerry Kurczij" userId="S::klk@gsal.org.uk::4e55cec2-c867-422e-b3f4-5510342f0913" providerId="AD" clId="Web-{9945E11C-02A9-5921-7D91-8CEACFC4FAFB}" dt="2024-02-25T20:43:10.321" v="1304" actId="20577"/>
        <pc:sldMkLst>
          <pc:docMk/>
          <pc:sldMk cId="744820556" sldId="673"/>
        </pc:sldMkLst>
        <pc:spChg chg="del">
          <ac:chgData name="Kerry Kurczij" userId="S::klk@gsal.org.uk::4e55cec2-c867-422e-b3f4-5510342f0913" providerId="AD" clId="Web-{9945E11C-02A9-5921-7D91-8CEACFC4FAFB}" dt="2024-02-25T20:38:37.372" v="948"/>
          <ac:spMkLst>
            <pc:docMk/>
            <pc:sldMk cId="744820556" sldId="673"/>
            <ac:spMk id="6" creationId="{5411931F-44D8-F44D-F7AA-29A37F443DF3}"/>
          </ac:spMkLst>
        </pc:spChg>
        <pc:spChg chg="del">
          <ac:chgData name="Kerry Kurczij" userId="S::klk@gsal.org.uk::4e55cec2-c867-422e-b3f4-5510342f0913" providerId="AD" clId="Web-{9945E11C-02A9-5921-7D91-8CEACFC4FAFB}" dt="2024-02-25T20:38:37.372" v="948"/>
          <ac:spMkLst>
            <pc:docMk/>
            <pc:sldMk cId="744820556" sldId="673"/>
            <ac:spMk id="7" creationId="{3B6E0270-B939-9D7F-DE12-4E01AD761289}"/>
          </ac:spMkLst>
        </pc:spChg>
        <pc:spChg chg="mod ord">
          <ac:chgData name="Kerry Kurczij" userId="S::klk@gsal.org.uk::4e55cec2-c867-422e-b3f4-5510342f0913" providerId="AD" clId="Web-{9945E11C-02A9-5921-7D91-8CEACFC4FAFB}" dt="2024-02-25T20:38:37.372" v="948"/>
          <ac:spMkLst>
            <pc:docMk/>
            <pc:sldMk cId="744820556" sldId="673"/>
            <ac:spMk id="10" creationId="{DB50D9C7-E905-BEE0-196F-E0FC5CC3F2D9}"/>
          </ac:spMkLst>
        </pc:spChg>
        <pc:spChg chg="mod">
          <ac:chgData name="Kerry Kurczij" userId="S::klk@gsal.org.uk::4e55cec2-c867-422e-b3f4-5510342f0913" providerId="AD" clId="Web-{9945E11C-02A9-5921-7D91-8CEACFC4FAFB}" dt="2024-02-25T20:43:10.321" v="1304" actId="20577"/>
          <ac:spMkLst>
            <pc:docMk/>
            <pc:sldMk cId="744820556" sldId="673"/>
            <ac:spMk id="12" creationId="{0265B09F-3428-954B-38C4-E2135FB1625B}"/>
          </ac:spMkLst>
        </pc:spChg>
      </pc:sldChg>
      <pc:sldChg chg="modSp">
        <pc:chgData name="Kerry Kurczij" userId="S::klk@gsal.org.uk::4e55cec2-c867-422e-b3f4-5510342f0913" providerId="AD" clId="Web-{9945E11C-02A9-5921-7D91-8CEACFC4FAFB}" dt="2024-02-25T21:13:37.393" v="1374" actId="20577"/>
        <pc:sldMkLst>
          <pc:docMk/>
          <pc:sldMk cId="5677197" sldId="683"/>
        </pc:sldMkLst>
        <pc:spChg chg="mod">
          <ac:chgData name="Kerry Kurczij" userId="S::klk@gsal.org.uk::4e55cec2-c867-422e-b3f4-5510342f0913" providerId="AD" clId="Web-{9945E11C-02A9-5921-7D91-8CEACFC4FAFB}" dt="2024-02-25T21:13:37.393" v="1374" actId="20577"/>
          <ac:spMkLst>
            <pc:docMk/>
            <pc:sldMk cId="5677197" sldId="683"/>
            <ac:spMk id="3" creationId="{2B2F1C3A-05C1-07DB-505D-7F6D3B9FA545}"/>
          </ac:spMkLst>
        </pc:spChg>
      </pc:sldChg>
      <pc:sldChg chg="modSp">
        <pc:chgData name="Kerry Kurczij" userId="S::klk@gsal.org.uk::4e55cec2-c867-422e-b3f4-5510342f0913" providerId="AD" clId="Web-{9945E11C-02A9-5921-7D91-8CEACFC4FAFB}" dt="2024-02-25T19:52:29.871" v="500" actId="20577"/>
        <pc:sldMkLst>
          <pc:docMk/>
          <pc:sldMk cId="374447272" sldId="687"/>
        </pc:sldMkLst>
        <pc:spChg chg="mod">
          <ac:chgData name="Kerry Kurczij" userId="S::klk@gsal.org.uk::4e55cec2-c867-422e-b3f4-5510342f0913" providerId="AD" clId="Web-{9945E11C-02A9-5921-7D91-8CEACFC4FAFB}" dt="2024-02-25T19:51:02.368" v="460" actId="1076"/>
          <ac:spMkLst>
            <pc:docMk/>
            <pc:sldMk cId="374447272" sldId="687"/>
            <ac:spMk id="2" creationId="{BAA99579-45E9-40D1-EC29-AE132D54278B}"/>
          </ac:spMkLst>
        </pc:spChg>
        <pc:spChg chg="mod">
          <ac:chgData name="Kerry Kurczij" userId="S::klk@gsal.org.uk::4e55cec2-c867-422e-b3f4-5510342f0913" providerId="AD" clId="Web-{9945E11C-02A9-5921-7D91-8CEACFC4FAFB}" dt="2024-02-25T19:52:29.871" v="500" actId="20577"/>
          <ac:spMkLst>
            <pc:docMk/>
            <pc:sldMk cId="374447272" sldId="687"/>
            <ac:spMk id="3" creationId="{8160A7A4-194F-740A-20FA-FD4991606BBF}"/>
          </ac:spMkLst>
        </pc:spChg>
      </pc:sldChg>
      <pc:sldChg chg="modSp">
        <pc:chgData name="Kerry Kurczij" userId="S::klk@gsal.org.uk::4e55cec2-c867-422e-b3f4-5510342f0913" providerId="AD" clId="Web-{9945E11C-02A9-5921-7D91-8CEACFC4FAFB}" dt="2024-02-25T20:16:19.866" v="765" actId="20577"/>
        <pc:sldMkLst>
          <pc:docMk/>
          <pc:sldMk cId="2926529757" sldId="688"/>
        </pc:sldMkLst>
        <pc:spChg chg="mod">
          <ac:chgData name="Kerry Kurczij" userId="S::klk@gsal.org.uk::4e55cec2-c867-422e-b3f4-5510342f0913" providerId="AD" clId="Web-{9945E11C-02A9-5921-7D91-8CEACFC4FAFB}" dt="2024-02-25T20:15:43.552" v="723" actId="20577"/>
          <ac:spMkLst>
            <pc:docMk/>
            <pc:sldMk cId="2926529757" sldId="688"/>
            <ac:spMk id="2" creationId="{2D26E82F-BB22-C236-E72A-0781E274BB2B}"/>
          </ac:spMkLst>
        </pc:spChg>
        <pc:spChg chg="mod">
          <ac:chgData name="Kerry Kurczij" userId="S::klk@gsal.org.uk::4e55cec2-c867-422e-b3f4-5510342f0913" providerId="AD" clId="Web-{9945E11C-02A9-5921-7D91-8CEACFC4FAFB}" dt="2024-02-25T20:16:19.866" v="765" actId="20577"/>
          <ac:spMkLst>
            <pc:docMk/>
            <pc:sldMk cId="2926529757" sldId="688"/>
            <ac:spMk id="3" creationId="{4B40A494-A8AE-51D4-4CF0-89DD8C2F4C68}"/>
          </ac:spMkLst>
        </pc:spChg>
      </pc:sldChg>
      <pc:sldChg chg="modSp">
        <pc:chgData name="Kerry Kurczij" userId="S::klk@gsal.org.uk::4e55cec2-c867-422e-b3f4-5510342f0913" providerId="AD" clId="Web-{9945E11C-02A9-5921-7D91-8CEACFC4FAFB}" dt="2024-02-25T21:07:48.864" v="1338" actId="20577"/>
        <pc:sldMkLst>
          <pc:docMk/>
          <pc:sldMk cId="786712782" sldId="699"/>
        </pc:sldMkLst>
        <pc:spChg chg="mod">
          <ac:chgData name="Kerry Kurczij" userId="S::klk@gsal.org.uk::4e55cec2-c867-422e-b3f4-5510342f0913" providerId="AD" clId="Web-{9945E11C-02A9-5921-7D91-8CEACFC4FAFB}" dt="2024-02-25T21:07:48.864" v="1338" actId="20577"/>
          <ac:spMkLst>
            <pc:docMk/>
            <pc:sldMk cId="786712782" sldId="699"/>
            <ac:spMk id="14" creationId="{59210C19-8618-0DF0-664D-77764ECC6462}"/>
          </ac:spMkLst>
        </pc:spChg>
      </pc:sldChg>
      <pc:sldChg chg="modSp">
        <pc:chgData name="Kerry Kurczij" userId="S::klk@gsal.org.uk::4e55cec2-c867-422e-b3f4-5510342f0913" providerId="AD" clId="Web-{9945E11C-02A9-5921-7D91-8CEACFC4FAFB}" dt="2024-02-25T20:54:12.160" v="1311" actId="20577"/>
        <pc:sldMkLst>
          <pc:docMk/>
          <pc:sldMk cId="1864518167" sldId="723"/>
        </pc:sldMkLst>
        <pc:spChg chg="mod">
          <ac:chgData name="Kerry Kurczij" userId="S::klk@gsal.org.uk::4e55cec2-c867-422e-b3f4-5510342f0913" providerId="AD" clId="Web-{9945E11C-02A9-5921-7D91-8CEACFC4FAFB}" dt="2024-02-25T20:54:12.160" v="1311" actId="20577"/>
          <ac:spMkLst>
            <pc:docMk/>
            <pc:sldMk cId="1864518167" sldId="723"/>
            <ac:spMk id="5" creationId="{5B670124-55C4-0F8D-738C-59BA8638B66C}"/>
          </ac:spMkLst>
        </pc:spChg>
      </pc:sldChg>
      <pc:sldChg chg="modSp">
        <pc:chgData name="Kerry Kurczij" userId="S::klk@gsal.org.uk::4e55cec2-c867-422e-b3f4-5510342f0913" providerId="AD" clId="Web-{9945E11C-02A9-5921-7D91-8CEACFC4FAFB}" dt="2024-02-25T21:00:55.832" v="1333" actId="20577"/>
        <pc:sldMkLst>
          <pc:docMk/>
          <pc:sldMk cId="710446999" sldId="727"/>
        </pc:sldMkLst>
        <pc:spChg chg="mod">
          <ac:chgData name="Kerry Kurczij" userId="S::klk@gsal.org.uk::4e55cec2-c867-422e-b3f4-5510342f0913" providerId="AD" clId="Web-{9945E11C-02A9-5921-7D91-8CEACFC4FAFB}" dt="2024-02-25T21:00:55.832" v="1333" actId="20577"/>
          <ac:spMkLst>
            <pc:docMk/>
            <pc:sldMk cId="710446999" sldId="727"/>
            <ac:spMk id="5" creationId="{0663D736-9670-E3F1-B6AA-42E0375743C1}"/>
          </ac:spMkLst>
        </pc:spChg>
      </pc:sldChg>
      <pc:sldChg chg="delSp modSp mod modClrScheme chgLayout">
        <pc:chgData name="Kerry Kurczij" userId="S::klk@gsal.org.uk::4e55cec2-c867-422e-b3f4-5510342f0913" providerId="AD" clId="Web-{9945E11C-02A9-5921-7D91-8CEACFC4FAFB}" dt="2024-02-25T21:12:49.985" v="1372"/>
        <pc:sldMkLst>
          <pc:docMk/>
          <pc:sldMk cId="3643068708" sldId="735"/>
        </pc:sldMkLst>
        <pc:spChg chg="del">
          <ac:chgData name="Kerry Kurczij" userId="S::klk@gsal.org.uk::4e55cec2-c867-422e-b3f4-5510342f0913" providerId="AD" clId="Web-{9945E11C-02A9-5921-7D91-8CEACFC4FAFB}" dt="2024-02-25T21:12:49.985" v="1372"/>
          <ac:spMkLst>
            <pc:docMk/>
            <pc:sldMk cId="3643068708" sldId="735"/>
            <ac:spMk id="6" creationId="{3410900C-3E88-BA73-CFEC-E3076E385444}"/>
          </ac:spMkLst>
        </pc:spChg>
        <pc:spChg chg="del">
          <ac:chgData name="Kerry Kurczij" userId="S::klk@gsal.org.uk::4e55cec2-c867-422e-b3f4-5510342f0913" providerId="AD" clId="Web-{9945E11C-02A9-5921-7D91-8CEACFC4FAFB}" dt="2024-02-25T21:12:49.985" v="1372"/>
          <ac:spMkLst>
            <pc:docMk/>
            <pc:sldMk cId="3643068708" sldId="735"/>
            <ac:spMk id="7" creationId="{25DE3CDF-1E6B-199E-9313-7F22309DE7F9}"/>
          </ac:spMkLst>
        </pc:spChg>
        <pc:spChg chg="mod ord">
          <ac:chgData name="Kerry Kurczij" userId="S::klk@gsal.org.uk::4e55cec2-c867-422e-b3f4-5510342f0913" providerId="AD" clId="Web-{9945E11C-02A9-5921-7D91-8CEACFC4FAFB}" dt="2024-02-25T21:12:49.985" v="1372"/>
          <ac:spMkLst>
            <pc:docMk/>
            <pc:sldMk cId="3643068708" sldId="735"/>
            <ac:spMk id="10" creationId="{2BBC4AA3-57B3-3291-7DF2-939CDA82B214}"/>
          </ac:spMkLst>
        </pc:spChg>
      </pc:sldChg>
      <pc:sldChg chg="modSp">
        <pc:chgData name="Kerry Kurczij" userId="S::klk@gsal.org.uk::4e55cec2-c867-422e-b3f4-5510342f0913" providerId="AD" clId="Web-{9945E11C-02A9-5921-7D91-8CEACFC4FAFB}" dt="2024-02-25T21:11:36.342" v="1370"/>
        <pc:sldMkLst>
          <pc:docMk/>
          <pc:sldMk cId="2220240026" sldId="737"/>
        </pc:sldMkLst>
        <pc:graphicFrameChg chg="mod modGraphic">
          <ac:chgData name="Kerry Kurczij" userId="S::klk@gsal.org.uk::4e55cec2-c867-422e-b3f4-5510342f0913" providerId="AD" clId="Web-{9945E11C-02A9-5921-7D91-8CEACFC4FAFB}" dt="2024-02-25T21:11:36.342" v="1370"/>
          <ac:graphicFrameMkLst>
            <pc:docMk/>
            <pc:sldMk cId="2220240026" sldId="737"/>
            <ac:graphicFrameMk id="3" creationId="{BA1D3475-061E-4EEF-94B7-9F11CEA5C589}"/>
          </ac:graphicFrameMkLst>
        </pc:graphicFrameChg>
      </pc:sldChg>
      <pc:sldChg chg="modSp">
        <pc:chgData name="Kerry Kurczij" userId="S::klk@gsal.org.uk::4e55cec2-c867-422e-b3f4-5510342f0913" providerId="AD" clId="Web-{9945E11C-02A9-5921-7D91-8CEACFC4FAFB}" dt="2024-02-25T19:33:46.827" v="208" actId="20577"/>
        <pc:sldMkLst>
          <pc:docMk/>
          <pc:sldMk cId="2179482193" sldId="746"/>
        </pc:sldMkLst>
        <pc:spChg chg="mod">
          <ac:chgData name="Kerry Kurczij" userId="S::klk@gsal.org.uk::4e55cec2-c867-422e-b3f4-5510342f0913" providerId="AD" clId="Web-{9945E11C-02A9-5921-7D91-8CEACFC4FAFB}" dt="2024-02-25T19:33:46.827" v="208" actId="20577"/>
          <ac:spMkLst>
            <pc:docMk/>
            <pc:sldMk cId="2179482193" sldId="746"/>
            <ac:spMk id="5" creationId="{496F93BC-A3AC-B419-6FF6-788C8CD852BD}"/>
          </ac:spMkLst>
        </pc:spChg>
      </pc:sldChg>
      <pc:sldChg chg="modSp">
        <pc:chgData name="Kerry Kurczij" userId="S::klk@gsal.org.uk::4e55cec2-c867-422e-b3f4-5510342f0913" providerId="AD" clId="Web-{9945E11C-02A9-5921-7D91-8CEACFC4FAFB}" dt="2024-02-25T19:34:21.297" v="210" actId="20577"/>
        <pc:sldMkLst>
          <pc:docMk/>
          <pc:sldMk cId="455558562" sldId="747"/>
        </pc:sldMkLst>
        <pc:spChg chg="mod">
          <ac:chgData name="Kerry Kurczij" userId="S::klk@gsal.org.uk::4e55cec2-c867-422e-b3f4-5510342f0913" providerId="AD" clId="Web-{9945E11C-02A9-5921-7D91-8CEACFC4FAFB}" dt="2024-02-25T19:34:21.297" v="210" actId="20577"/>
          <ac:spMkLst>
            <pc:docMk/>
            <pc:sldMk cId="455558562" sldId="747"/>
            <ac:spMk id="5" creationId="{AD936523-AD77-E0C9-D706-CBD52900003E}"/>
          </ac:spMkLst>
        </pc:spChg>
      </pc:sldChg>
      <pc:sldChg chg="modSp add replId">
        <pc:chgData name="Kerry Kurczij" userId="S::klk@gsal.org.uk::4e55cec2-c867-422e-b3f4-5510342f0913" providerId="AD" clId="Web-{9945E11C-02A9-5921-7D91-8CEACFC4FAFB}" dt="2024-02-25T19:30:09.896" v="168" actId="20577"/>
        <pc:sldMkLst>
          <pc:docMk/>
          <pc:sldMk cId="2558917288" sldId="758"/>
        </pc:sldMkLst>
        <pc:spChg chg="mod">
          <ac:chgData name="Kerry Kurczij" userId="S::klk@gsal.org.uk::4e55cec2-c867-422e-b3f4-5510342f0913" providerId="AD" clId="Web-{9945E11C-02A9-5921-7D91-8CEACFC4FAFB}" dt="2024-02-25T19:30:09.896" v="168" actId="20577"/>
          <ac:spMkLst>
            <pc:docMk/>
            <pc:sldMk cId="2558917288" sldId="758"/>
            <ac:spMk id="2" creationId="{9FCEE86A-965E-785C-9960-CD197108CBB8}"/>
          </ac:spMkLst>
        </pc:spChg>
      </pc:sldChg>
      <pc:sldChg chg="addSp delSp modSp add ord replId">
        <pc:chgData name="Kerry Kurczij" userId="S::klk@gsal.org.uk::4e55cec2-c867-422e-b3f4-5510342f0913" providerId="AD" clId="Web-{9945E11C-02A9-5921-7D91-8CEACFC4FAFB}" dt="2024-02-25T19:45:31.745" v="379"/>
        <pc:sldMkLst>
          <pc:docMk/>
          <pc:sldMk cId="1678114980" sldId="759"/>
        </pc:sldMkLst>
        <pc:graphicFrameChg chg="add del mod modGraphic">
          <ac:chgData name="Kerry Kurczij" userId="S::klk@gsal.org.uk::4e55cec2-c867-422e-b3f4-5510342f0913" providerId="AD" clId="Web-{9945E11C-02A9-5921-7D91-8CEACFC4FAFB}" dt="2024-02-25T19:43:38.085" v="316"/>
          <ac:graphicFrameMkLst>
            <pc:docMk/>
            <pc:sldMk cId="1678114980" sldId="759"/>
            <ac:graphicFrameMk id="3" creationId="{6D07579D-E2CF-8853-D09C-4FA159864E10}"/>
          </ac:graphicFrameMkLst>
        </pc:graphicFrameChg>
        <pc:graphicFrameChg chg="add mod modGraphic">
          <ac:chgData name="Kerry Kurczij" userId="S::klk@gsal.org.uk::4e55cec2-c867-422e-b3f4-5510342f0913" providerId="AD" clId="Web-{9945E11C-02A9-5921-7D91-8CEACFC4FAFB}" dt="2024-02-25T19:45:31.745" v="379"/>
          <ac:graphicFrameMkLst>
            <pc:docMk/>
            <pc:sldMk cId="1678114980" sldId="759"/>
            <ac:graphicFrameMk id="5" creationId="{E6E40ACD-7CEF-3A77-CA1B-F742E8D4BB21}"/>
          </ac:graphicFrameMkLst>
        </pc:graphicFrameChg>
      </pc:sldChg>
      <pc:sldChg chg="modSp add replId">
        <pc:chgData name="Kerry Kurczij" userId="S::klk@gsal.org.uk::4e55cec2-c867-422e-b3f4-5510342f0913" providerId="AD" clId="Web-{9945E11C-02A9-5921-7D91-8CEACFC4FAFB}" dt="2024-02-25T19:53:36.999" v="528" actId="20577"/>
        <pc:sldMkLst>
          <pc:docMk/>
          <pc:sldMk cId="2145109505" sldId="760"/>
        </pc:sldMkLst>
        <pc:spChg chg="mod">
          <ac:chgData name="Kerry Kurczij" userId="S::klk@gsal.org.uk::4e55cec2-c867-422e-b3f4-5510342f0913" providerId="AD" clId="Web-{9945E11C-02A9-5921-7D91-8CEACFC4FAFB}" dt="2024-02-25T19:53:02.310" v="505" actId="20577"/>
          <ac:spMkLst>
            <pc:docMk/>
            <pc:sldMk cId="2145109505" sldId="760"/>
            <ac:spMk id="2" creationId="{BAA99579-45E9-40D1-EC29-AE132D54278B}"/>
          </ac:spMkLst>
        </pc:spChg>
        <pc:spChg chg="mod">
          <ac:chgData name="Kerry Kurczij" userId="S::klk@gsal.org.uk::4e55cec2-c867-422e-b3f4-5510342f0913" providerId="AD" clId="Web-{9945E11C-02A9-5921-7D91-8CEACFC4FAFB}" dt="2024-02-25T19:53:36.999" v="528" actId="20577"/>
          <ac:spMkLst>
            <pc:docMk/>
            <pc:sldMk cId="2145109505" sldId="760"/>
            <ac:spMk id="3" creationId="{8160A7A4-194F-740A-20FA-FD4991606BBF}"/>
          </ac:spMkLst>
        </pc:spChg>
      </pc:sldChg>
      <pc:sldChg chg="modSp add replId">
        <pc:chgData name="Kerry Kurczij" userId="S::klk@gsal.org.uk::4e55cec2-c867-422e-b3f4-5510342f0913" providerId="AD" clId="Web-{9945E11C-02A9-5921-7D91-8CEACFC4FAFB}" dt="2024-02-25T19:55:20.409" v="571" actId="20577"/>
        <pc:sldMkLst>
          <pc:docMk/>
          <pc:sldMk cId="3795683340" sldId="761"/>
        </pc:sldMkLst>
        <pc:spChg chg="mod">
          <ac:chgData name="Kerry Kurczij" userId="S::klk@gsal.org.uk::4e55cec2-c867-422e-b3f4-5510342f0913" providerId="AD" clId="Web-{9945E11C-02A9-5921-7D91-8CEACFC4FAFB}" dt="2024-02-25T19:54:15.657" v="535" actId="20577"/>
          <ac:spMkLst>
            <pc:docMk/>
            <pc:sldMk cId="3795683340" sldId="761"/>
            <ac:spMk id="2" creationId="{BAA99579-45E9-40D1-EC29-AE132D54278B}"/>
          </ac:spMkLst>
        </pc:spChg>
        <pc:spChg chg="mod">
          <ac:chgData name="Kerry Kurczij" userId="S::klk@gsal.org.uk::4e55cec2-c867-422e-b3f4-5510342f0913" providerId="AD" clId="Web-{9945E11C-02A9-5921-7D91-8CEACFC4FAFB}" dt="2024-02-25T19:55:20.409" v="571" actId="20577"/>
          <ac:spMkLst>
            <pc:docMk/>
            <pc:sldMk cId="3795683340" sldId="761"/>
            <ac:spMk id="3" creationId="{8160A7A4-194F-740A-20FA-FD4991606BBF}"/>
          </ac:spMkLst>
        </pc:spChg>
      </pc:sldChg>
      <pc:sldChg chg="modSp add replId">
        <pc:chgData name="Kerry Kurczij" userId="S::klk@gsal.org.uk::4e55cec2-c867-422e-b3f4-5510342f0913" providerId="AD" clId="Web-{9945E11C-02A9-5921-7D91-8CEACFC4FAFB}" dt="2024-02-25T20:18:02.823" v="837" actId="20577"/>
        <pc:sldMkLst>
          <pc:docMk/>
          <pc:sldMk cId="3826734490" sldId="762"/>
        </pc:sldMkLst>
        <pc:spChg chg="mod">
          <ac:chgData name="Kerry Kurczij" userId="S::klk@gsal.org.uk::4e55cec2-c867-422e-b3f4-5510342f0913" providerId="AD" clId="Web-{9945E11C-02A9-5921-7D91-8CEACFC4FAFB}" dt="2024-02-25T20:16:50.851" v="769" actId="20577"/>
          <ac:spMkLst>
            <pc:docMk/>
            <pc:sldMk cId="3826734490" sldId="762"/>
            <ac:spMk id="2" creationId="{2D26E82F-BB22-C236-E72A-0781E274BB2B}"/>
          </ac:spMkLst>
        </pc:spChg>
        <pc:spChg chg="mod">
          <ac:chgData name="Kerry Kurczij" userId="S::klk@gsal.org.uk::4e55cec2-c867-422e-b3f4-5510342f0913" providerId="AD" clId="Web-{9945E11C-02A9-5921-7D91-8CEACFC4FAFB}" dt="2024-02-25T20:18:02.823" v="837" actId="20577"/>
          <ac:spMkLst>
            <pc:docMk/>
            <pc:sldMk cId="3826734490" sldId="762"/>
            <ac:spMk id="3" creationId="{4B40A494-A8AE-51D4-4CF0-89DD8C2F4C68}"/>
          </ac:spMkLst>
        </pc:spChg>
      </pc:sldChg>
      <pc:sldChg chg="modSp add replId">
        <pc:chgData name="Kerry Kurczij" userId="S::klk@gsal.org.uk::4e55cec2-c867-422e-b3f4-5510342f0913" providerId="AD" clId="Web-{9945E11C-02A9-5921-7D91-8CEACFC4FAFB}" dt="2024-02-25T20:19:52.937" v="848" actId="20577"/>
        <pc:sldMkLst>
          <pc:docMk/>
          <pc:sldMk cId="969644420" sldId="763"/>
        </pc:sldMkLst>
        <pc:spChg chg="mod">
          <ac:chgData name="Kerry Kurczij" userId="S::klk@gsal.org.uk::4e55cec2-c867-422e-b3f4-5510342f0913" providerId="AD" clId="Web-{9945E11C-02A9-5921-7D91-8CEACFC4FAFB}" dt="2024-02-25T20:18:59.060" v="843" actId="20577"/>
          <ac:spMkLst>
            <pc:docMk/>
            <pc:sldMk cId="969644420" sldId="763"/>
            <ac:spMk id="2" creationId="{2D26E82F-BB22-C236-E72A-0781E274BB2B}"/>
          </ac:spMkLst>
        </pc:spChg>
        <pc:spChg chg="mod">
          <ac:chgData name="Kerry Kurczij" userId="S::klk@gsal.org.uk::4e55cec2-c867-422e-b3f4-5510342f0913" providerId="AD" clId="Web-{9945E11C-02A9-5921-7D91-8CEACFC4FAFB}" dt="2024-02-25T20:19:52.937" v="848" actId="20577"/>
          <ac:spMkLst>
            <pc:docMk/>
            <pc:sldMk cId="969644420" sldId="763"/>
            <ac:spMk id="3" creationId="{4B40A494-A8AE-51D4-4CF0-89DD8C2F4C68}"/>
          </ac:spMkLst>
        </pc:spChg>
      </pc:sldChg>
    </pc:docChg>
  </pc:docChgLst>
  <pc:docChgLst>
    <pc:chgData name="Kerry Kurczij" userId="S::klk@gsal.org.uk::4e55cec2-c867-422e-b3f4-5510342f0913" providerId="AD" clId="Web-{E547A79D-D1B7-3672-831A-8800C19C7D77}"/>
    <pc:docChg chg="addSld delSld modSld sldOrd modSection">
      <pc:chgData name="Kerry Kurczij" userId="S::klk@gsal.org.uk::4e55cec2-c867-422e-b3f4-5510342f0913" providerId="AD" clId="Web-{E547A79D-D1B7-3672-831A-8800C19C7D77}" dt="2024-02-22T06:07:07.204" v="2084" actId="20577"/>
      <pc:docMkLst>
        <pc:docMk/>
      </pc:docMkLst>
      <pc:sldChg chg="modSp">
        <pc:chgData name="Kerry Kurczij" userId="S::klk@gsal.org.uk::4e55cec2-c867-422e-b3f4-5510342f0913" providerId="AD" clId="Web-{E547A79D-D1B7-3672-831A-8800C19C7D77}" dt="2024-02-21T11:39:56.309" v="198" actId="20577"/>
        <pc:sldMkLst>
          <pc:docMk/>
          <pc:sldMk cId="3874875624" sldId="279"/>
        </pc:sldMkLst>
        <pc:spChg chg="mod">
          <ac:chgData name="Kerry Kurczij" userId="S::klk@gsal.org.uk::4e55cec2-c867-422e-b3f4-5510342f0913" providerId="AD" clId="Web-{E547A79D-D1B7-3672-831A-8800C19C7D77}" dt="2024-02-21T11:39:56.309" v="198" actId="20577"/>
          <ac:spMkLst>
            <pc:docMk/>
            <pc:sldMk cId="3874875624" sldId="279"/>
            <ac:spMk id="2" creationId="{10DFDF08-67B9-0BD0-3CAF-E559ABEDC376}"/>
          </ac:spMkLst>
        </pc:spChg>
      </pc:sldChg>
      <pc:sldChg chg="modSp">
        <pc:chgData name="Kerry Kurczij" userId="S::klk@gsal.org.uk::4e55cec2-c867-422e-b3f4-5510342f0913" providerId="AD" clId="Web-{E547A79D-D1B7-3672-831A-8800C19C7D77}" dt="2024-02-21T11:46:25.278" v="363" actId="20577"/>
        <pc:sldMkLst>
          <pc:docMk/>
          <pc:sldMk cId="2338267263" sldId="281"/>
        </pc:sldMkLst>
        <pc:spChg chg="mod">
          <ac:chgData name="Kerry Kurczij" userId="S::klk@gsal.org.uk::4e55cec2-c867-422e-b3f4-5510342f0913" providerId="AD" clId="Web-{E547A79D-D1B7-3672-831A-8800C19C7D77}" dt="2024-02-21T11:46:25.278" v="363" actId="20577"/>
          <ac:spMkLst>
            <pc:docMk/>
            <pc:sldMk cId="2338267263" sldId="281"/>
            <ac:spMk id="2" creationId="{D9AE1223-C270-465F-3806-62C050DFCDE6}"/>
          </ac:spMkLst>
        </pc:spChg>
      </pc:sldChg>
      <pc:sldChg chg="addSp delSp modSp">
        <pc:chgData name="Kerry Kurczij" userId="S::klk@gsal.org.uk::4e55cec2-c867-422e-b3f4-5510342f0913" providerId="AD" clId="Web-{E547A79D-D1B7-3672-831A-8800C19C7D77}" dt="2024-02-21T12:07:18.100" v="799" actId="20577"/>
        <pc:sldMkLst>
          <pc:docMk/>
          <pc:sldMk cId="318401048" sldId="285"/>
        </pc:sldMkLst>
        <pc:spChg chg="add del mod">
          <ac:chgData name="Kerry Kurczij" userId="S::klk@gsal.org.uk::4e55cec2-c867-422e-b3f4-5510342f0913" providerId="AD" clId="Web-{E547A79D-D1B7-3672-831A-8800C19C7D77}" dt="2024-02-21T11:57:53.846" v="594"/>
          <ac:spMkLst>
            <pc:docMk/>
            <pc:sldMk cId="318401048" sldId="285"/>
            <ac:spMk id="2" creationId="{25436B5C-D7EB-CA48-EF82-2C2C859D1E20}"/>
          </ac:spMkLst>
        </pc:spChg>
        <pc:spChg chg="mod">
          <ac:chgData name="Kerry Kurczij" userId="S::klk@gsal.org.uk::4e55cec2-c867-422e-b3f4-5510342f0913" providerId="AD" clId="Web-{E547A79D-D1B7-3672-831A-8800C19C7D77}" dt="2024-02-21T12:07:18.100" v="799" actId="20577"/>
          <ac:spMkLst>
            <pc:docMk/>
            <pc:sldMk cId="318401048" sldId="285"/>
            <ac:spMk id="5" creationId="{00000000-0000-0000-0000-000000000000}"/>
          </ac:spMkLst>
        </pc:spChg>
      </pc:sldChg>
      <pc:sldChg chg="modSp">
        <pc:chgData name="Kerry Kurczij" userId="S::klk@gsal.org.uk::4e55cec2-c867-422e-b3f4-5510342f0913" providerId="AD" clId="Web-{E547A79D-D1B7-3672-831A-8800C19C7D77}" dt="2024-02-21T11:40:53.092" v="203" actId="20577"/>
        <pc:sldMkLst>
          <pc:docMk/>
          <pc:sldMk cId="976981276" sldId="287"/>
        </pc:sldMkLst>
        <pc:spChg chg="mod">
          <ac:chgData name="Kerry Kurczij" userId="S::klk@gsal.org.uk::4e55cec2-c867-422e-b3f4-5510342f0913" providerId="AD" clId="Web-{E547A79D-D1B7-3672-831A-8800C19C7D77}" dt="2024-02-21T11:40:53.092" v="203" actId="20577"/>
          <ac:spMkLst>
            <pc:docMk/>
            <pc:sldMk cId="976981276" sldId="287"/>
            <ac:spMk id="14" creationId="{3BE806C0-1F19-E907-CFF7-2776A7C91E5E}"/>
          </ac:spMkLst>
        </pc:spChg>
      </pc:sldChg>
      <pc:sldChg chg="modSp del ord">
        <pc:chgData name="Kerry Kurczij" userId="S::klk@gsal.org.uk::4e55cec2-c867-422e-b3f4-5510342f0913" providerId="AD" clId="Web-{E547A79D-D1B7-3672-831A-8800C19C7D77}" dt="2024-02-21T12:08:20.789" v="801"/>
        <pc:sldMkLst>
          <pc:docMk/>
          <pc:sldMk cId="1552282369" sldId="288"/>
        </pc:sldMkLst>
        <pc:spChg chg="mod">
          <ac:chgData name="Kerry Kurczij" userId="S::klk@gsal.org.uk::4e55cec2-c867-422e-b3f4-5510342f0913" providerId="AD" clId="Web-{E547A79D-D1B7-3672-831A-8800C19C7D77}" dt="2024-02-21T12:03:20.966" v="638" actId="20577"/>
          <ac:spMkLst>
            <pc:docMk/>
            <pc:sldMk cId="1552282369" sldId="288"/>
            <ac:spMk id="2" creationId="{F7EB6BD0-8E29-3034-930D-171B2C7E5BAE}"/>
          </ac:spMkLst>
        </pc:spChg>
      </pc:sldChg>
      <pc:sldChg chg="modSp">
        <pc:chgData name="Kerry Kurczij" userId="S::klk@gsal.org.uk::4e55cec2-c867-422e-b3f4-5510342f0913" providerId="AD" clId="Web-{E547A79D-D1B7-3672-831A-8800C19C7D77}" dt="2024-02-21T11:41:20.780" v="205" actId="1076"/>
        <pc:sldMkLst>
          <pc:docMk/>
          <pc:sldMk cId="2262006893" sldId="289"/>
        </pc:sldMkLst>
        <pc:spChg chg="mod">
          <ac:chgData name="Kerry Kurczij" userId="S::klk@gsal.org.uk::4e55cec2-c867-422e-b3f4-5510342f0913" providerId="AD" clId="Web-{E547A79D-D1B7-3672-831A-8800C19C7D77}" dt="2024-02-21T11:41:11.780" v="204" actId="1076"/>
          <ac:spMkLst>
            <pc:docMk/>
            <pc:sldMk cId="2262006893" sldId="289"/>
            <ac:spMk id="6" creationId="{131931FA-A49D-3BED-7557-7F5DAA46A61F}"/>
          </ac:spMkLst>
        </pc:spChg>
        <pc:graphicFrameChg chg="mod modGraphic">
          <ac:chgData name="Kerry Kurczij" userId="S::klk@gsal.org.uk::4e55cec2-c867-422e-b3f4-5510342f0913" providerId="AD" clId="Web-{E547A79D-D1B7-3672-831A-8800C19C7D77}" dt="2024-02-21T11:41:20.780" v="205" actId="1076"/>
          <ac:graphicFrameMkLst>
            <pc:docMk/>
            <pc:sldMk cId="2262006893" sldId="289"/>
            <ac:graphicFrameMk id="2" creationId="{87793B72-BD42-5D7D-760E-C53AA37467EE}"/>
          </ac:graphicFrameMkLst>
        </pc:graphicFrameChg>
      </pc:sldChg>
      <pc:sldChg chg="delSp modSp mod modClrScheme chgLayout">
        <pc:chgData name="Kerry Kurczij" userId="S::klk@gsal.org.uk::4e55cec2-c867-422e-b3f4-5510342f0913" providerId="AD" clId="Web-{E547A79D-D1B7-3672-831A-8800C19C7D77}" dt="2024-02-22T05:26:48.413" v="1864"/>
        <pc:sldMkLst>
          <pc:docMk/>
          <pc:sldMk cId="2638242922" sldId="291"/>
        </pc:sldMkLst>
        <pc:spChg chg="del">
          <ac:chgData name="Kerry Kurczij" userId="S::klk@gsal.org.uk::4e55cec2-c867-422e-b3f4-5510342f0913" providerId="AD" clId="Web-{E547A79D-D1B7-3672-831A-8800C19C7D77}" dt="2024-02-22T05:26:48.413" v="1864"/>
          <ac:spMkLst>
            <pc:docMk/>
            <pc:sldMk cId="2638242922" sldId="291"/>
            <ac:spMk id="6" creationId="{A1709520-97A2-4526-4F74-DE9FA4591A92}"/>
          </ac:spMkLst>
        </pc:spChg>
        <pc:spChg chg="del">
          <ac:chgData name="Kerry Kurczij" userId="S::klk@gsal.org.uk::4e55cec2-c867-422e-b3f4-5510342f0913" providerId="AD" clId="Web-{E547A79D-D1B7-3672-831A-8800C19C7D77}" dt="2024-02-22T05:26:48.413" v="1864"/>
          <ac:spMkLst>
            <pc:docMk/>
            <pc:sldMk cId="2638242922" sldId="291"/>
            <ac:spMk id="7" creationId="{A90E3ED1-C804-9ED1-97F5-7EECE91FF728}"/>
          </ac:spMkLst>
        </pc:spChg>
        <pc:spChg chg="mod ord">
          <ac:chgData name="Kerry Kurczij" userId="S::klk@gsal.org.uk::4e55cec2-c867-422e-b3f4-5510342f0913" providerId="AD" clId="Web-{E547A79D-D1B7-3672-831A-8800C19C7D77}" dt="2024-02-22T05:26:48.413" v="1864"/>
          <ac:spMkLst>
            <pc:docMk/>
            <pc:sldMk cId="2638242922" sldId="291"/>
            <ac:spMk id="10" creationId="{CA798B30-04C6-C980-F5FE-BB5E64C0E591}"/>
          </ac:spMkLst>
        </pc:spChg>
      </pc:sldChg>
      <pc:sldChg chg="modSp">
        <pc:chgData name="Kerry Kurczij" userId="S::klk@gsal.org.uk::4e55cec2-c867-422e-b3f4-5510342f0913" providerId="AD" clId="Web-{E547A79D-D1B7-3672-831A-8800C19C7D77}" dt="2024-02-21T11:43:37.395" v="241" actId="20577"/>
        <pc:sldMkLst>
          <pc:docMk/>
          <pc:sldMk cId="2342993429" sldId="526"/>
        </pc:sldMkLst>
        <pc:spChg chg="mod">
          <ac:chgData name="Kerry Kurczij" userId="S::klk@gsal.org.uk::4e55cec2-c867-422e-b3f4-5510342f0913" providerId="AD" clId="Web-{E547A79D-D1B7-3672-831A-8800C19C7D77}" dt="2024-02-21T11:43:37.395" v="241" actId="20577"/>
          <ac:spMkLst>
            <pc:docMk/>
            <pc:sldMk cId="2342993429" sldId="526"/>
            <ac:spMk id="4" creationId="{115C9245-523A-BE5A-8FEB-549DD4AD2948}"/>
          </ac:spMkLst>
        </pc:spChg>
      </pc:sldChg>
      <pc:sldChg chg="modSp">
        <pc:chgData name="Kerry Kurczij" userId="S::klk@gsal.org.uk::4e55cec2-c867-422e-b3f4-5510342f0913" providerId="AD" clId="Web-{E547A79D-D1B7-3672-831A-8800C19C7D77}" dt="2024-02-22T05:26:18.006" v="1861" actId="20577"/>
        <pc:sldMkLst>
          <pc:docMk/>
          <pc:sldMk cId="2044130863" sldId="527"/>
        </pc:sldMkLst>
        <pc:spChg chg="mod">
          <ac:chgData name="Kerry Kurczij" userId="S::klk@gsal.org.uk::4e55cec2-c867-422e-b3f4-5510342f0913" providerId="AD" clId="Web-{E547A79D-D1B7-3672-831A-8800C19C7D77}" dt="2024-02-22T05:26:18.006" v="1861" actId="20577"/>
          <ac:spMkLst>
            <pc:docMk/>
            <pc:sldMk cId="2044130863" sldId="527"/>
            <ac:spMk id="6" creationId="{C5EC8632-7E7F-9E21-D3C3-27E958FE4546}"/>
          </ac:spMkLst>
        </pc:spChg>
      </pc:sldChg>
      <pc:sldChg chg="modSp">
        <pc:chgData name="Kerry Kurczij" userId="S::klk@gsal.org.uk::4e55cec2-c867-422e-b3f4-5510342f0913" providerId="AD" clId="Web-{E547A79D-D1B7-3672-831A-8800C19C7D77}" dt="2024-02-22T05:28:36.322" v="1872" actId="20577"/>
        <pc:sldMkLst>
          <pc:docMk/>
          <pc:sldMk cId="3198765593" sldId="533"/>
        </pc:sldMkLst>
        <pc:spChg chg="mod">
          <ac:chgData name="Kerry Kurczij" userId="S::klk@gsal.org.uk::4e55cec2-c867-422e-b3f4-5510342f0913" providerId="AD" clId="Web-{E547A79D-D1B7-3672-831A-8800C19C7D77}" dt="2024-02-22T05:28:36.322" v="1872" actId="20577"/>
          <ac:spMkLst>
            <pc:docMk/>
            <pc:sldMk cId="3198765593" sldId="533"/>
            <ac:spMk id="2" creationId="{70685815-0EDD-9C13-DDC7-B9B514087A7E}"/>
          </ac:spMkLst>
        </pc:spChg>
        <pc:spChg chg="mod">
          <ac:chgData name="Kerry Kurczij" userId="S::klk@gsal.org.uk::4e55cec2-c867-422e-b3f4-5510342f0913" providerId="AD" clId="Web-{E547A79D-D1B7-3672-831A-8800C19C7D77}" dt="2024-02-22T05:28:24.462" v="1870" actId="20577"/>
          <ac:spMkLst>
            <pc:docMk/>
            <pc:sldMk cId="3198765593" sldId="533"/>
            <ac:spMk id="14" creationId="{7CE32B35-529D-F21F-CC3C-07B008F9317E}"/>
          </ac:spMkLst>
        </pc:spChg>
      </pc:sldChg>
      <pc:sldChg chg="modSp">
        <pc:chgData name="Kerry Kurczij" userId="S::klk@gsal.org.uk::4e55cec2-c867-422e-b3f4-5510342f0913" providerId="AD" clId="Web-{E547A79D-D1B7-3672-831A-8800C19C7D77}" dt="2024-02-21T12:01:03.509" v="616" actId="20577"/>
        <pc:sldMkLst>
          <pc:docMk/>
          <pc:sldMk cId="174272396" sldId="538"/>
        </pc:sldMkLst>
        <pc:spChg chg="mod">
          <ac:chgData name="Kerry Kurczij" userId="S::klk@gsal.org.uk::4e55cec2-c867-422e-b3f4-5510342f0913" providerId="AD" clId="Web-{E547A79D-D1B7-3672-831A-8800C19C7D77}" dt="2024-02-21T12:01:03.509" v="616" actId="20577"/>
          <ac:spMkLst>
            <pc:docMk/>
            <pc:sldMk cId="174272396" sldId="538"/>
            <ac:spMk id="2" creationId="{70E17512-F7C4-7C67-6759-E252B5909E97}"/>
          </ac:spMkLst>
        </pc:spChg>
      </pc:sldChg>
      <pc:sldChg chg="modSp">
        <pc:chgData name="Kerry Kurczij" userId="S::klk@gsal.org.uk::4e55cec2-c867-422e-b3f4-5510342f0913" providerId="AD" clId="Web-{E547A79D-D1B7-3672-831A-8800C19C7D77}" dt="2024-02-22T05:32:56.406" v="1886" actId="20577"/>
        <pc:sldMkLst>
          <pc:docMk/>
          <pc:sldMk cId="4145994818" sldId="538"/>
        </pc:sldMkLst>
        <pc:spChg chg="mod">
          <ac:chgData name="Kerry Kurczij" userId="S::klk@gsal.org.uk::4e55cec2-c867-422e-b3f4-5510342f0913" providerId="AD" clId="Web-{E547A79D-D1B7-3672-831A-8800C19C7D77}" dt="2024-02-22T05:32:56.406" v="1886" actId="20577"/>
          <ac:spMkLst>
            <pc:docMk/>
            <pc:sldMk cId="4145994818" sldId="538"/>
            <ac:spMk id="2" creationId="{378CBE55-D1EF-6FF6-6FD4-5B8198DCFDAA}"/>
          </ac:spMkLst>
        </pc:spChg>
        <pc:spChg chg="mod">
          <ac:chgData name="Kerry Kurczij" userId="S::klk@gsal.org.uk::4e55cec2-c867-422e-b3f4-5510342f0913" providerId="AD" clId="Web-{E547A79D-D1B7-3672-831A-8800C19C7D77}" dt="2024-02-21T12:35:08.892" v="1464" actId="20577"/>
          <ac:spMkLst>
            <pc:docMk/>
            <pc:sldMk cId="4145994818" sldId="538"/>
            <ac:spMk id="3" creationId="{5A10DAB2-A324-B4FF-C208-AB194648E4A2}"/>
          </ac:spMkLst>
        </pc:spChg>
      </pc:sldChg>
      <pc:sldChg chg="delSp modSp mod modClrScheme chgLayout">
        <pc:chgData name="Kerry Kurczij" userId="S::klk@gsal.org.uk::4e55cec2-c867-422e-b3f4-5510342f0913" providerId="AD" clId="Web-{E547A79D-D1B7-3672-831A-8800C19C7D77}" dt="2024-02-21T11:53:09.367" v="574"/>
        <pc:sldMkLst>
          <pc:docMk/>
          <pc:sldMk cId="2603650" sldId="541"/>
        </pc:sldMkLst>
        <pc:spChg chg="del">
          <ac:chgData name="Kerry Kurczij" userId="S::klk@gsal.org.uk::4e55cec2-c867-422e-b3f4-5510342f0913" providerId="AD" clId="Web-{E547A79D-D1B7-3672-831A-8800C19C7D77}" dt="2024-02-21T11:53:09.367" v="574"/>
          <ac:spMkLst>
            <pc:docMk/>
            <pc:sldMk cId="2603650" sldId="541"/>
            <ac:spMk id="6" creationId="{1E3C410A-DAC4-B7CC-8716-555C03722472}"/>
          </ac:spMkLst>
        </pc:spChg>
        <pc:spChg chg="del">
          <ac:chgData name="Kerry Kurczij" userId="S::klk@gsal.org.uk::4e55cec2-c867-422e-b3f4-5510342f0913" providerId="AD" clId="Web-{E547A79D-D1B7-3672-831A-8800C19C7D77}" dt="2024-02-21T11:53:09.367" v="574"/>
          <ac:spMkLst>
            <pc:docMk/>
            <pc:sldMk cId="2603650" sldId="541"/>
            <ac:spMk id="7" creationId="{5479D8F5-3FEA-430A-63D2-86D77FCF5728}"/>
          </ac:spMkLst>
        </pc:spChg>
        <pc:spChg chg="mod ord">
          <ac:chgData name="Kerry Kurczij" userId="S::klk@gsal.org.uk::4e55cec2-c867-422e-b3f4-5510342f0913" providerId="AD" clId="Web-{E547A79D-D1B7-3672-831A-8800C19C7D77}" dt="2024-02-21T11:53:09.367" v="574"/>
          <ac:spMkLst>
            <pc:docMk/>
            <pc:sldMk cId="2603650" sldId="541"/>
            <ac:spMk id="10" creationId="{06F76DD5-C12B-B67B-56ED-043E763FB5D2}"/>
          </ac:spMkLst>
        </pc:spChg>
      </pc:sldChg>
      <pc:sldChg chg="modSp">
        <pc:chgData name="Kerry Kurczij" userId="S::klk@gsal.org.uk::4e55cec2-c867-422e-b3f4-5510342f0913" providerId="AD" clId="Web-{E547A79D-D1B7-3672-831A-8800C19C7D77}" dt="2024-02-21T11:15:18.946" v="1" actId="20577"/>
        <pc:sldMkLst>
          <pc:docMk/>
          <pc:sldMk cId="4107820045" sldId="543"/>
        </pc:sldMkLst>
        <pc:spChg chg="mod">
          <ac:chgData name="Kerry Kurczij" userId="S::klk@gsal.org.uk::4e55cec2-c867-422e-b3f4-5510342f0913" providerId="AD" clId="Web-{E547A79D-D1B7-3672-831A-8800C19C7D77}" dt="2024-02-21T11:15:18.946" v="1" actId="20577"/>
          <ac:spMkLst>
            <pc:docMk/>
            <pc:sldMk cId="4107820045" sldId="543"/>
            <ac:spMk id="14" creationId="{D7291F42-4E1F-99AB-7EFF-AF0F8EBAAA91}"/>
          </ac:spMkLst>
        </pc:spChg>
      </pc:sldChg>
      <pc:sldChg chg="del">
        <pc:chgData name="Kerry Kurczij" userId="S::klk@gsal.org.uk::4e55cec2-c867-422e-b3f4-5510342f0913" providerId="AD" clId="Web-{E547A79D-D1B7-3672-831A-8800C19C7D77}" dt="2024-02-21T11:15:32.540" v="2"/>
        <pc:sldMkLst>
          <pc:docMk/>
          <pc:sldMk cId="2895004334" sldId="544"/>
        </pc:sldMkLst>
      </pc:sldChg>
      <pc:sldChg chg="modSp">
        <pc:chgData name="Kerry Kurczij" userId="S::klk@gsal.org.uk::4e55cec2-c867-422e-b3f4-5510342f0913" providerId="AD" clId="Web-{E547A79D-D1B7-3672-831A-8800C19C7D77}" dt="2024-02-21T12:11:05.889" v="843" actId="20577"/>
        <pc:sldMkLst>
          <pc:docMk/>
          <pc:sldMk cId="3437615550" sldId="545"/>
        </pc:sldMkLst>
        <pc:spChg chg="mod">
          <ac:chgData name="Kerry Kurczij" userId="S::klk@gsal.org.uk::4e55cec2-c867-422e-b3f4-5510342f0913" providerId="AD" clId="Web-{E547A79D-D1B7-3672-831A-8800C19C7D77}" dt="2024-02-21T12:11:05.889" v="843" actId="20577"/>
          <ac:spMkLst>
            <pc:docMk/>
            <pc:sldMk cId="3437615550" sldId="545"/>
            <ac:spMk id="2" creationId="{3198C298-9E9D-2AFF-36A1-239D813C520E}"/>
          </ac:spMkLst>
        </pc:spChg>
        <pc:spChg chg="mod">
          <ac:chgData name="Kerry Kurczij" userId="S::klk@gsal.org.uk::4e55cec2-c867-422e-b3f4-5510342f0913" providerId="AD" clId="Web-{E547A79D-D1B7-3672-831A-8800C19C7D77}" dt="2024-02-21T11:15:38.712" v="3" actId="20577"/>
          <ac:spMkLst>
            <pc:docMk/>
            <pc:sldMk cId="3437615550" sldId="545"/>
            <ac:spMk id="14" creationId="{6D5E0198-2AF5-805F-19F2-36775E89DCB3}"/>
          </ac:spMkLst>
        </pc:spChg>
      </pc:sldChg>
      <pc:sldChg chg="modSp">
        <pc:chgData name="Kerry Kurczij" userId="S::klk@gsal.org.uk::4e55cec2-c867-422e-b3f4-5510342f0913" providerId="AD" clId="Web-{E547A79D-D1B7-3672-831A-8800C19C7D77}" dt="2024-02-21T12:19:50.563" v="958" actId="20577"/>
        <pc:sldMkLst>
          <pc:docMk/>
          <pc:sldMk cId="2178909582" sldId="546"/>
        </pc:sldMkLst>
        <pc:spChg chg="mod">
          <ac:chgData name="Kerry Kurczij" userId="S::klk@gsal.org.uk::4e55cec2-c867-422e-b3f4-5510342f0913" providerId="AD" clId="Web-{E547A79D-D1B7-3672-831A-8800C19C7D77}" dt="2024-02-21T12:19:50.563" v="958" actId="20577"/>
          <ac:spMkLst>
            <pc:docMk/>
            <pc:sldMk cId="2178909582" sldId="546"/>
            <ac:spMk id="5" creationId="{E5FBA1E9-9ADC-27D2-51B2-13FA1B1D79D0}"/>
          </ac:spMkLst>
        </pc:spChg>
        <pc:spChg chg="mod">
          <ac:chgData name="Kerry Kurczij" userId="S::klk@gsal.org.uk::4e55cec2-c867-422e-b3f4-5510342f0913" providerId="AD" clId="Web-{E547A79D-D1B7-3672-831A-8800C19C7D77}" dt="2024-02-21T11:15:55.900" v="6" actId="20577"/>
          <ac:spMkLst>
            <pc:docMk/>
            <pc:sldMk cId="2178909582" sldId="546"/>
            <ac:spMk id="9" creationId="{834E40B0-B94B-F198-2876-63CD116F6DEB}"/>
          </ac:spMkLst>
        </pc:spChg>
      </pc:sldChg>
      <pc:sldChg chg="addSp delSp modSp">
        <pc:chgData name="Kerry Kurczij" userId="S::klk@gsal.org.uk::4e55cec2-c867-422e-b3f4-5510342f0913" providerId="AD" clId="Web-{E547A79D-D1B7-3672-831A-8800C19C7D77}" dt="2024-02-21T12:16:38.369" v="916"/>
        <pc:sldMkLst>
          <pc:docMk/>
          <pc:sldMk cId="2411712386" sldId="547"/>
        </pc:sldMkLst>
        <pc:spChg chg="add del mod">
          <ac:chgData name="Kerry Kurczij" userId="S::klk@gsal.org.uk::4e55cec2-c867-422e-b3f4-5510342f0913" providerId="AD" clId="Web-{E547A79D-D1B7-3672-831A-8800C19C7D77}" dt="2024-02-21T12:12:15.594" v="851"/>
          <ac:spMkLst>
            <pc:docMk/>
            <pc:sldMk cId="2411712386" sldId="547"/>
            <ac:spMk id="5" creationId="{2653787C-A8B5-14EC-533C-3AACA236A300}"/>
          </ac:spMkLst>
        </pc:spChg>
        <pc:spChg chg="mod">
          <ac:chgData name="Kerry Kurczij" userId="S::klk@gsal.org.uk::4e55cec2-c867-422e-b3f4-5510342f0913" providerId="AD" clId="Web-{E547A79D-D1B7-3672-831A-8800C19C7D77}" dt="2024-02-21T12:15:05.272" v="894" actId="1076"/>
          <ac:spMkLst>
            <pc:docMk/>
            <pc:sldMk cId="2411712386" sldId="547"/>
            <ac:spMk id="6" creationId="{25C17C00-E319-D18C-CF17-6F352492AABB}"/>
          </ac:spMkLst>
        </pc:spChg>
        <pc:spChg chg="add del mod">
          <ac:chgData name="Kerry Kurczij" userId="S::klk@gsal.org.uk::4e55cec2-c867-422e-b3f4-5510342f0913" providerId="AD" clId="Web-{E547A79D-D1B7-3672-831A-8800C19C7D77}" dt="2024-02-21T12:14:11.114" v="866"/>
          <ac:spMkLst>
            <pc:docMk/>
            <pc:sldMk cId="2411712386" sldId="547"/>
            <ac:spMk id="9" creationId="{AD9061DB-30DA-242F-F6A8-3437381B262A}"/>
          </ac:spMkLst>
        </pc:spChg>
        <pc:graphicFrameChg chg="del">
          <ac:chgData name="Kerry Kurczij" userId="S::klk@gsal.org.uk::4e55cec2-c867-422e-b3f4-5510342f0913" providerId="AD" clId="Web-{E547A79D-D1B7-3672-831A-8800C19C7D77}" dt="2024-02-21T12:12:05.876" v="846"/>
          <ac:graphicFrameMkLst>
            <pc:docMk/>
            <pc:sldMk cId="2411712386" sldId="547"/>
            <ac:graphicFrameMk id="2" creationId="{68A46BEE-453E-92F0-8C18-0E0BB5EC85EA}"/>
          </ac:graphicFrameMkLst>
        </pc:graphicFrameChg>
        <pc:graphicFrameChg chg="add del mod">
          <ac:chgData name="Kerry Kurczij" userId="S::klk@gsal.org.uk::4e55cec2-c867-422e-b3f4-5510342f0913" providerId="AD" clId="Web-{E547A79D-D1B7-3672-831A-8800C19C7D77}" dt="2024-02-21T12:12:15.594" v="852"/>
          <ac:graphicFrameMkLst>
            <pc:docMk/>
            <pc:sldMk cId="2411712386" sldId="547"/>
            <ac:graphicFrameMk id="4" creationId="{4879331C-C7C7-B434-532B-B97865FD5584}"/>
          </ac:graphicFrameMkLst>
        </pc:graphicFrameChg>
        <pc:graphicFrameChg chg="add mod modGraphic">
          <ac:chgData name="Kerry Kurczij" userId="S::klk@gsal.org.uk::4e55cec2-c867-422e-b3f4-5510342f0913" providerId="AD" clId="Web-{E547A79D-D1B7-3672-831A-8800C19C7D77}" dt="2024-02-21T12:16:38.369" v="916"/>
          <ac:graphicFrameMkLst>
            <pc:docMk/>
            <pc:sldMk cId="2411712386" sldId="547"/>
            <ac:graphicFrameMk id="8" creationId="{B5D90A27-0182-A02A-B204-1A26443F5CD3}"/>
          </ac:graphicFrameMkLst>
        </pc:graphicFrameChg>
      </pc:sldChg>
      <pc:sldChg chg="addSp modSp">
        <pc:chgData name="Kerry Kurczij" userId="S::klk@gsal.org.uk::4e55cec2-c867-422e-b3f4-5510342f0913" providerId="AD" clId="Web-{E547A79D-D1B7-3672-831A-8800C19C7D77}" dt="2024-02-21T12:25:23.778" v="1136" actId="20577"/>
        <pc:sldMkLst>
          <pc:docMk/>
          <pc:sldMk cId="3321297112" sldId="548"/>
        </pc:sldMkLst>
        <pc:spChg chg="mod">
          <ac:chgData name="Kerry Kurczij" userId="S::klk@gsal.org.uk::4e55cec2-c867-422e-b3f4-5510342f0913" providerId="AD" clId="Web-{E547A79D-D1B7-3672-831A-8800C19C7D77}" dt="2024-02-21T12:25:23.778" v="1136" actId="20577"/>
          <ac:spMkLst>
            <pc:docMk/>
            <pc:sldMk cId="3321297112" sldId="548"/>
            <ac:spMk id="2" creationId="{D425E0CE-D692-D1D7-DE28-68B4492A90F1}"/>
          </ac:spMkLst>
        </pc:spChg>
        <pc:graphicFrameChg chg="add mod modGraphic">
          <ac:chgData name="Kerry Kurczij" userId="S::klk@gsal.org.uk::4e55cec2-c867-422e-b3f4-5510342f0913" providerId="AD" clId="Web-{E547A79D-D1B7-3672-831A-8800C19C7D77}" dt="2024-02-21T12:22:43.147" v="968"/>
          <ac:graphicFrameMkLst>
            <pc:docMk/>
            <pc:sldMk cId="3321297112" sldId="548"/>
            <ac:graphicFrameMk id="4" creationId="{91E46D95-D231-D269-ACD7-BB7DA96D3DC3}"/>
          </ac:graphicFrameMkLst>
        </pc:graphicFrameChg>
      </pc:sldChg>
      <pc:sldChg chg="modSp">
        <pc:chgData name="Kerry Kurczij" userId="S::klk@gsal.org.uk::4e55cec2-c867-422e-b3f4-5510342f0913" providerId="AD" clId="Web-{E547A79D-D1B7-3672-831A-8800C19C7D77}" dt="2024-02-21T12:28:05.127" v="1225" actId="20577"/>
        <pc:sldMkLst>
          <pc:docMk/>
          <pc:sldMk cId="4247027435" sldId="549"/>
        </pc:sldMkLst>
        <pc:spChg chg="mod">
          <ac:chgData name="Kerry Kurczij" userId="S::klk@gsal.org.uk::4e55cec2-c867-422e-b3f4-5510342f0913" providerId="AD" clId="Web-{E547A79D-D1B7-3672-831A-8800C19C7D77}" dt="2024-02-21T12:28:05.127" v="1225" actId="20577"/>
          <ac:spMkLst>
            <pc:docMk/>
            <pc:sldMk cId="4247027435" sldId="549"/>
            <ac:spMk id="2" creationId="{3E9DBB57-8849-4964-AC4A-2E7A4F8050D6}"/>
          </ac:spMkLst>
        </pc:spChg>
      </pc:sldChg>
      <pc:sldChg chg="modSp add del">
        <pc:chgData name="Kerry Kurczij" userId="S::klk@gsal.org.uk::4e55cec2-c867-422e-b3f4-5510342f0913" providerId="AD" clId="Web-{E547A79D-D1B7-3672-831A-8800C19C7D77}" dt="2024-02-21T12:40:44.700" v="1672" actId="20577"/>
        <pc:sldMkLst>
          <pc:docMk/>
          <pc:sldMk cId="1067970579" sldId="551"/>
        </pc:sldMkLst>
        <pc:spChg chg="mod">
          <ac:chgData name="Kerry Kurczij" userId="S::klk@gsal.org.uk::4e55cec2-c867-422e-b3f4-5510342f0913" providerId="AD" clId="Web-{E547A79D-D1B7-3672-831A-8800C19C7D77}" dt="2024-02-21T12:40:44.700" v="1672" actId="20577"/>
          <ac:spMkLst>
            <pc:docMk/>
            <pc:sldMk cId="1067970579" sldId="551"/>
            <ac:spMk id="6" creationId="{A612AF95-CE76-D3FF-2970-43CD391737E0}"/>
          </ac:spMkLst>
        </pc:spChg>
        <pc:graphicFrameChg chg="mod modGraphic">
          <ac:chgData name="Kerry Kurczij" userId="S::klk@gsal.org.uk::4e55cec2-c867-422e-b3f4-5510342f0913" providerId="AD" clId="Web-{E547A79D-D1B7-3672-831A-8800C19C7D77}" dt="2024-02-21T12:37:46.678" v="1529"/>
          <ac:graphicFrameMkLst>
            <pc:docMk/>
            <pc:sldMk cId="1067970579" sldId="551"/>
            <ac:graphicFrameMk id="4" creationId="{DDA65F9F-B6C4-1F5D-2A08-2EEA184D61A1}"/>
          </ac:graphicFrameMkLst>
        </pc:graphicFrameChg>
      </pc:sldChg>
      <pc:sldChg chg="modSp">
        <pc:chgData name="Kerry Kurczij" userId="S::klk@gsal.org.uk::4e55cec2-c867-422e-b3f4-5510342f0913" providerId="AD" clId="Web-{E547A79D-D1B7-3672-831A-8800C19C7D77}" dt="2024-02-21T12:42:36.110" v="1682" actId="20577"/>
        <pc:sldMkLst>
          <pc:docMk/>
          <pc:sldMk cId="4212763417" sldId="552"/>
        </pc:sldMkLst>
        <pc:spChg chg="mod">
          <ac:chgData name="Kerry Kurczij" userId="S::klk@gsal.org.uk::4e55cec2-c867-422e-b3f4-5510342f0913" providerId="AD" clId="Web-{E547A79D-D1B7-3672-831A-8800C19C7D77}" dt="2024-02-21T12:41:32.248" v="1675" actId="20577"/>
          <ac:spMkLst>
            <pc:docMk/>
            <pc:sldMk cId="4212763417" sldId="552"/>
            <ac:spMk id="2" creationId="{190C8244-3AF1-9F9E-7625-6A45E0A29E1E}"/>
          </ac:spMkLst>
        </pc:spChg>
        <pc:spChg chg="mod">
          <ac:chgData name="Kerry Kurczij" userId="S::klk@gsal.org.uk::4e55cec2-c867-422e-b3f4-5510342f0913" providerId="AD" clId="Web-{E547A79D-D1B7-3672-831A-8800C19C7D77}" dt="2024-02-21T12:42:01.687" v="1679" actId="20577"/>
          <ac:spMkLst>
            <pc:docMk/>
            <pc:sldMk cId="4212763417" sldId="552"/>
            <ac:spMk id="3" creationId="{FE2537D4-7166-7E13-34F3-AC9B32DA6148}"/>
          </ac:spMkLst>
        </pc:spChg>
        <pc:spChg chg="mod">
          <ac:chgData name="Kerry Kurczij" userId="S::klk@gsal.org.uk::4e55cec2-c867-422e-b3f4-5510342f0913" providerId="AD" clId="Web-{E547A79D-D1B7-3672-831A-8800C19C7D77}" dt="2024-02-21T12:42:36.110" v="1682" actId="20577"/>
          <ac:spMkLst>
            <pc:docMk/>
            <pc:sldMk cId="4212763417" sldId="552"/>
            <ac:spMk id="6" creationId="{591589A1-F4CE-EFC5-89A4-79B8465AA1A7}"/>
          </ac:spMkLst>
        </pc:spChg>
      </pc:sldChg>
      <pc:sldChg chg="delSp modSp mod modClrScheme chgLayout">
        <pc:chgData name="Kerry Kurczij" userId="S::klk@gsal.org.uk::4e55cec2-c867-422e-b3f4-5510342f0913" providerId="AD" clId="Web-{E547A79D-D1B7-3672-831A-8800C19C7D77}" dt="2024-02-21T12:44:25.020" v="1691" actId="20577"/>
        <pc:sldMkLst>
          <pc:docMk/>
          <pc:sldMk cId="1359335535" sldId="553"/>
        </pc:sldMkLst>
        <pc:spChg chg="del">
          <ac:chgData name="Kerry Kurczij" userId="S::klk@gsal.org.uk::4e55cec2-c867-422e-b3f4-5510342f0913" providerId="AD" clId="Web-{E547A79D-D1B7-3672-831A-8800C19C7D77}" dt="2024-02-21T12:43:09.142" v="1687"/>
          <ac:spMkLst>
            <pc:docMk/>
            <pc:sldMk cId="1359335535" sldId="553"/>
            <ac:spMk id="6" creationId="{C13A9157-4E97-C6BD-B542-97F2214E49B6}"/>
          </ac:spMkLst>
        </pc:spChg>
        <pc:spChg chg="del">
          <ac:chgData name="Kerry Kurczij" userId="S::klk@gsal.org.uk::4e55cec2-c867-422e-b3f4-5510342f0913" providerId="AD" clId="Web-{E547A79D-D1B7-3672-831A-8800C19C7D77}" dt="2024-02-21T12:43:09.142" v="1687"/>
          <ac:spMkLst>
            <pc:docMk/>
            <pc:sldMk cId="1359335535" sldId="553"/>
            <ac:spMk id="7" creationId="{58A9D42F-0880-CAFB-4B8F-B554A379A4B5}"/>
          </ac:spMkLst>
        </pc:spChg>
        <pc:spChg chg="mod ord">
          <ac:chgData name="Kerry Kurczij" userId="S::klk@gsal.org.uk::4e55cec2-c867-422e-b3f4-5510342f0913" providerId="AD" clId="Web-{E547A79D-D1B7-3672-831A-8800C19C7D77}" dt="2024-02-21T12:43:19.893" v="1689" actId="20577"/>
          <ac:spMkLst>
            <pc:docMk/>
            <pc:sldMk cId="1359335535" sldId="553"/>
            <ac:spMk id="10" creationId="{77E948DB-C776-581A-6D3D-99FB0426C49E}"/>
          </ac:spMkLst>
        </pc:spChg>
        <pc:spChg chg="mod">
          <ac:chgData name="Kerry Kurczij" userId="S::klk@gsal.org.uk::4e55cec2-c867-422e-b3f4-5510342f0913" providerId="AD" clId="Web-{E547A79D-D1B7-3672-831A-8800C19C7D77}" dt="2024-02-21T12:44:25.020" v="1691" actId="20577"/>
          <ac:spMkLst>
            <pc:docMk/>
            <pc:sldMk cId="1359335535" sldId="553"/>
            <ac:spMk id="12" creationId="{B3DBE4A2-CD20-38AD-E26D-4C9DA75A1752}"/>
          </ac:spMkLst>
        </pc:spChg>
      </pc:sldChg>
      <pc:sldChg chg="modSp">
        <pc:chgData name="Kerry Kurczij" userId="S::klk@gsal.org.uk::4e55cec2-c867-422e-b3f4-5510342f0913" providerId="AD" clId="Web-{E547A79D-D1B7-3672-831A-8800C19C7D77}" dt="2024-02-21T12:52:45.678" v="1824" actId="20577"/>
        <pc:sldMkLst>
          <pc:docMk/>
          <pc:sldMk cId="1655514775" sldId="557"/>
        </pc:sldMkLst>
        <pc:spChg chg="mod">
          <ac:chgData name="Kerry Kurczij" userId="S::klk@gsal.org.uk::4e55cec2-c867-422e-b3f4-5510342f0913" providerId="AD" clId="Web-{E547A79D-D1B7-3672-831A-8800C19C7D77}" dt="2024-02-21T12:52:45.678" v="1824" actId="20577"/>
          <ac:spMkLst>
            <pc:docMk/>
            <pc:sldMk cId="1655514775" sldId="557"/>
            <ac:spMk id="2" creationId="{E3960A03-3F04-18E9-1C7D-A1C44F0AD53F}"/>
          </ac:spMkLst>
        </pc:spChg>
      </pc:sldChg>
      <pc:sldChg chg="addSp delSp modSp">
        <pc:chgData name="Kerry Kurczij" userId="S::klk@gsal.org.uk::4e55cec2-c867-422e-b3f4-5510342f0913" providerId="AD" clId="Web-{E547A79D-D1B7-3672-831A-8800C19C7D77}" dt="2024-02-22T05:43:30.584" v="1973" actId="1076"/>
        <pc:sldMkLst>
          <pc:docMk/>
          <pc:sldMk cId="1963277755" sldId="559"/>
        </pc:sldMkLst>
        <pc:graphicFrameChg chg="add del mod modGraphic">
          <ac:chgData name="Kerry Kurczij" userId="S::klk@gsal.org.uk::4e55cec2-c867-422e-b3f4-5510342f0913" providerId="AD" clId="Web-{E547A79D-D1B7-3672-831A-8800C19C7D77}" dt="2024-02-22T05:40:59.486" v="1928"/>
          <ac:graphicFrameMkLst>
            <pc:docMk/>
            <pc:sldMk cId="1963277755" sldId="559"/>
            <ac:graphicFrameMk id="2" creationId="{81EBC5F5-185C-4360-05B4-991C8128081A}"/>
          </ac:graphicFrameMkLst>
        </pc:graphicFrameChg>
        <pc:graphicFrameChg chg="add mod modGraphic">
          <ac:chgData name="Kerry Kurczij" userId="S::klk@gsal.org.uk::4e55cec2-c867-422e-b3f4-5510342f0913" providerId="AD" clId="Web-{E547A79D-D1B7-3672-831A-8800C19C7D77}" dt="2024-02-22T05:43:30.584" v="1973" actId="1076"/>
          <ac:graphicFrameMkLst>
            <pc:docMk/>
            <pc:sldMk cId="1963277755" sldId="559"/>
            <ac:graphicFrameMk id="4" creationId="{12F27CC2-765B-2CAF-C4FF-274D407098FC}"/>
          </ac:graphicFrameMkLst>
        </pc:graphicFrameChg>
      </pc:sldChg>
      <pc:sldChg chg="del">
        <pc:chgData name="Kerry Kurczij" userId="S::klk@gsal.org.uk::4e55cec2-c867-422e-b3f4-5510342f0913" providerId="AD" clId="Web-{E547A79D-D1B7-3672-831A-8800C19C7D77}" dt="2024-02-22T05:44:39.773" v="1974"/>
        <pc:sldMkLst>
          <pc:docMk/>
          <pc:sldMk cId="1406234413" sldId="560"/>
        </pc:sldMkLst>
      </pc:sldChg>
      <pc:sldChg chg="delSp modSp del">
        <pc:chgData name="Kerry Kurczij" userId="S::klk@gsal.org.uk::4e55cec2-c867-422e-b3f4-5510342f0913" providerId="AD" clId="Web-{E547A79D-D1B7-3672-831A-8800C19C7D77}" dt="2024-02-22T05:46:06.275" v="1977"/>
        <pc:sldMkLst>
          <pc:docMk/>
          <pc:sldMk cId="4160307597" sldId="561"/>
        </pc:sldMkLst>
        <pc:spChg chg="del mod">
          <ac:chgData name="Kerry Kurczij" userId="S::klk@gsal.org.uk::4e55cec2-c867-422e-b3f4-5510342f0913" providerId="AD" clId="Web-{E547A79D-D1B7-3672-831A-8800C19C7D77}" dt="2024-02-22T05:46:02.744" v="1976"/>
          <ac:spMkLst>
            <pc:docMk/>
            <pc:sldMk cId="4160307597" sldId="561"/>
            <ac:spMk id="2" creationId="{8F7DBB69-FD8D-EC3D-D409-4A1ACFBD589B}"/>
          </ac:spMkLst>
        </pc:spChg>
      </pc:sldChg>
      <pc:sldChg chg="addSp delSp modSp mod setBg modClrScheme chgLayout">
        <pc:chgData name="Kerry Kurczij" userId="S::klk@gsal.org.uk::4e55cec2-c867-422e-b3f4-5510342f0913" providerId="AD" clId="Web-{E547A79D-D1B7-3672-831A-8800C19C7D77}" dt="2024-02-22T06:04:26.966" v="2048"/>
        <pc:sldMkLst>
          <pc:docMk/>
          <pc:sldMk cId="2942776858" sldId="563"/>
        </pc:sldMkLst>
        <pc:spChg chg="add del mod">
          <ac:chgData name="Kerry Kurczij" userId="S::klk@gsal.org.uk::4e55cec2-c867-422e-b3f4-5510342f0913" providerId="AD" clId="Web-{E547A79D-D1B7-3672-831A-8800C19C7D77}" dt="2024-02-22T05:58:09.250" v="1994"/>
          <ac:spMkLst>
            <pc:docMk/>
            <pc:sldMk cId="2942776858" sldId="563"/>
            <ac:spMk id="2" creationId="{6B9AFD58-7B88-69D7-027F-C4CDF7444374}"/>
          </ac:spMkLst>
        </pc:spChg>
        <pc:spChg chg="add del">
          <ac:chgData name="Kerry Kurczij" userId="S::klk@gsal.org.uk::4e55cec2-c867-422e-b3f4-5510342f0913" providerId="AD" clId="Web-{E547A79D-D1B7-3672-831A-8800C19C7D77}" dt="2024-02-22T05:58:10.843" v="1995"/>
          <ac:spMkLst>
            <pc:docMk/>
            <pc:sldMk cId="2942776858" sldId="563"/>
            <ac:spMk id="3" creationId="{8C62AD06-503D-3614-4624-78EE21F3E503}"/>
          </ac:spMkLst>
        </pc:spChg>
        <pc:spChg chg="mod">
          <ac:chgData name="Kerry Kurczij" userId="S::klk@gsal.org.uk::4e55cec2-c867-422e-b3f4-5510342f0913" providerId="AD" clId="Web-{E547A79D-D1B7-3672-831A-8800C19C7D77}" dt="2024-02-22T06:03:38.543" v="2046"/>
          <ac:spMkLst>
            <pc:docMk/>
            <pc:sldMk cId="2942776858" sldId="563"/>
            <ac:spMk id="5" creationId="{6629C4C4-5858-E6C7-03A6-D43B888AB444}"/>
          </ac:spMkLst>
        </pc:spChg>
        <pc:spChg chg="mod">
          <ac:chgData name="Kerry Kurczij" userId="S::klk@gsal.org.uk::4e55cec2-c867-422e-b3f4-5510342f0913" providerId="AD" clId="Web-{E547A79D-D1B7-3672-831A-8800C19C7D77}" dt="2024-02-22T06:03:38.543" v="2046"/>
          <ac:spMkLst>
            <pc:docMk/>
            <pc:sldMk cId="2942776858" sldId="563"/>
            <ac:spMk id="6" creationId="{E443F683-C509-5928-640C-FE9AD9ADC27E}"/>
          </ac:spMkLst>
        </pc:spChg>
        <pc:spChg chg="add del mod ord">
          <ac:chgData name="Kerry Kurczij" userId="S::klk@gsal.org.uk::4e55cec2-c867-422e-b3f4-5510342f0913" providerId="AD" clId="Web-{E547A79D-D1B7-3672-831A-8800C19C7D77}" dt="2024-02-22T06:01:52.243" v="2026"/>
          <ac:spMkLst>
            <pc:docMk/>
            <pc:sldMk cId="2942776858" sldId="563"/>
            <ac:spMk id="7" creationId="{B78ADD4D-CDE5-E0EF-F153-C7A6A3B55306}"/>
          </ac:spMkLst>
        </pc:spChg>
        <pc:spChg chg="add del mod ord">
          <ac:chgData name="Kerry Kurczij" userId="S::klk@gsal.org.uk::4e55cec2-c867-422e-b3f4-5510342f0913" providerId="AD" clId="Web-{E547A79D-D1B7-3672-831A-8800C19C7D77}" dt="2024-02-22T06:03:38.543" v="2046"/>
          <ac:spMkLst>
            <pc:docMk/>
            <pc:sldMk cId="2942776858" sldId="563"/>
            <ac:spMk id="8" creationId="{AD13BAA1-4E5F-3B02-D852-79D27EE4619C}"/>
          </ac:spMkLst>
        </pc:spChg>
        <pc:spChg chg="add del mod ord">
          <ac:chgData name="Kerry Kurczij" userId="S::klk@gsal.org.uk::4e55cec2-c867-422e-b3f4-5510342f0913" providerId="AD" clId="Web-{E547A79D-D1B7-3672-831A-8800C19C7D77}" dt="2024-02-22T05:58:46.313" v="1999"/>
          <ac:spMkLst>
            <pc:docMk/>
            <pc:sldMk cId="2942776858" sldId="563"/>
            <ac:spMk id="9" creationId="{C5819FB5-339F-37CB-8235-79632B25E615}"/>
          </ac:spMkLst>
        </pc:spChg>
        <pc:spChg chg="add">
          <ac:chgData name="Kerry Kurczij" userId="S::klk@gsal.org.uk::4e55cec2-c867-422e-b3f4-5510342f0913" providerId="AD" clId="Web-{E547A79D-D1B7-3672-831A-8800C19C7D77}" dt="2024-02-22T06:03:38.543" v="2046"/>
          <ac:spMkLst>
            <pc:docMk/>
            <pc:sldMk cId="2942776858" sldId="563"/>
            <ac:spMk id="16" creationId="{40ACA6C3-F2FA-4894-85C1-9FA6051045C5}"/>
          </ac:spMkLst>
        </pc:spChg>
        <pc:spChg chg="add">
          <ac:chgData name="Kerry Kurczij" userId="S::klk@gsal.org.uk::4e55cec2-c867-422e-b3f4-5510342f0913" providerId="AD" clId="Web-{E547A79D-D1B7-3672-831A-8800C19C7D77}" dt="2024-02-22T06:03:38.543" v="2046"/>
          <ac:spMkLst>
            <pc:docMk/>
            <pc:sldMk cId="2942776858" sldId="563"/>
            <ac:spMk id="18" creationId="{76922BA5-6683-4195-97C3-F3D2A0BB16BD}"/>
          </ac:spMkLst>
        </pc:spChg>
        <pc:spChg chg="add">
          <ac:chgData name="Kerry Kurczij" userId="S::klk@gsal.org.uk::4e55cec2-c867-422e-b3f4-5510342f0913" providerId="AD" clId="Web-{E547A79D-D1B7-3672-831A-8800C19C7D77}" dt="2024-02-22T06:03:38.543" v="2046"/>
          <ac:spMkLst>
            <pc:docMk/>
            <pc:sldMk cId="2942776858" sldId="563"/>
            <ac:spMk id="20" creationId="{E59169C9-0DBE-4B66-9C16-22A64324AA6C}"/>
          </ac:spMkLst>
        </pc:spChg>
        <pc:spChg chg="add">
          <ac:chgData name="Kerry Kurczij" userId="S::klk@gsal.org.uk::4e55cec2-c867-422e-b3f4-5510342f0913" providerId="AD" clId="Web-{E547A79D-D1B7-3672-831A-8800C19C7D77}" dt="2024-02-22T06:03:38.543" v="2046"/>
          <ac:spMkLst>
            <pc:docMk/>
            <pc:sldMk cId="2942776858" sldId="563"/>
            <ac:spMk id="22" creationId="{F0457BB4-CED7-4065-8959-D6B51491BBAB}"/>
          </ac:spMkLst>
        </pc:spChg>
        <pc:graphicFrameChg chg="del mod modGraphic">
          <ac:chgData name="Kerry Kurczij" userId="S::klk@gsal.org.uk::4e55cec2-c867-422e-b3f4-5510342f0913" providerId="AD" clId="Web-{E547A79D-D1B7-3672-831A-8800C19C7D77}" dt="2024-02-22T05:46:46.745" v="1980"/>
          <ac:graphicFrameMkLst>
            <pc:docMk/>
            <pc:sldMk cId="2942776858" sldId="563"/>
            <ac:graphicFrameMk id="4" creationId="{7EC91EE9-8982-40E2-61E1-D0E18EC8BC7F}"/>
          </ac:graphicFrameMkLst>
        </pc:graphicFrameChg>
        <pc:graphicFrameChg chg="add mod">
          <ac:chgData name="Kerry Kurczij" userId="S::klk@gsal.org.uk::4e55cec2-c867-422e-b3f4-5510342f0913" providerId="AD" clId="Web-{E547A79D-D1B7-3672-831A-8800C19C7D77}" dt="2024-02-22T06:04:14.044" v="2047" actId="1076"/>
          <ac:graphicFrameMkLst>
            <pc:docMk/>
            <pc:sldMk cId="2942776858" sldId="563"/>
            <ac:graphicFrameMk id="10" creationId="{4317ACA6-E56E-1A72-DEF8-E2D15AE5D0F0}"/>
          </ac:graphicFrameMkLst>
        </pc:graphicFrameChg>
        <pc:cxnChg chg="add">
          <ac:chgData name="Kerry Kurczij" userId="S::klk@gsal.org.uk::4e55cec2-c867-422e-b3f4-5510342f0913" providerId="AD" clId="Web-{E547A79D-D1B7-3672-831A-8800C19C7D77}" dt="2024-02-22T06:03:38.543" v="2046"/>
          <ac:cxnSpMkLst>
            <pc:docMk/>
            <pc:sldMk cId="2942776858" sldId="563"/>
            <ac:cxnSpMk id="14" creationId="{430127AE-B29E-4FDF-99D2-A2F1E7003F74}"/>
          </ac:cxnSpMkLst>
        </pc:cxnChg>
      </pc:sldChg>
      <pc:sldChg chg="modSp add del replId">
        <pc:chgData name="Kerry Kurczij" userId="S::klk@gsal.org.uk::4e55cec2-c867-422e-b3f4-5510342f0913" providerId="AD" clId="Web-{E547A79D-D1B7-3672-831A-8800C19C7D77}" dt="2024-02-21T12:02:37.605" v="619"/>
        <pc:sldMkLst>
          <pc:docMk/>
          <pc:sldMk cId="4054158664" sldId="675"/>
        </pc:sldMkLst>
        <pc:spChg chg="mod">
          <ac:chgData name="Kerry Kurczij" userId="S::klk@gsal.org.uk::4e55cec2-c867-422e-b3f4-5510342f0913" providerId="AD" clId="Web-{E547A79D-D1B7-3672-831A-8800C19C7D77}" dt="2024-02-21T12:01:54.948" v="617"/>
          <ac:spMkLst>
            <pc:docMk/>
            <pc:sldMk cId="4054158664" sldId="675"/>
            <ac:spMk id="2" creationId="{F7EB6BD0-8E29-3034-930D-171B2C7E5BAE}"/>
          </ac:spMkLst>
        </pc:spChg>
      </pc:sldChg>
      <pc:sldChg chg="del">
        <pc:chgData name="Kerry Kurczij" userId="S::klk@gsal.org.uk::4e55cec2-c867-422e-b3f4-5510342f0913" providerId="AD" clId="Web-{E547A79D-D1B7-3672-831A-8800C19C7D77}" dt="2024-02-21T12:08:14.555" v="800"/>
        <pc:sldMkLst>
          <pc:docMk/>
          <pc:sldMk cId="2985251689" sldId="676"/>
        </pc:sldMkLst>
      </pc:sldChg>
      <pc:sldChg chg="modSp add replId">
        <pc:chgData name="Kerry Kurczij" userId="S::klk@gsal.org.uk::4e55cec2-c867-422e-b3f4-5510342f0913" providerId="AD" clId="Web-{E547A79D-D1B7-3672-831A-8800C19C7D77}" dt="2024-02-21T12:04:18.343" v="685" actId="20577"/>
        <pc:sldMkLst>
          <pc:docMk/>
          <pc:sldMk cId="2276269979" sldId="679"/>
        </pc:sldMkLst>
        <pc:spChg chg="mod">
          <ac:chgData name="Kerry Kurczij" userId="S::klk@gsal.org.uk::4e55cec2-c867-422e-b3f4-5510342f0913" providerId="AD" clId="Web-{E547A79D-D1B7-3672-831A-8800C19C7D77}" dt="2024-02-21T12:04:18.343" v="685" actId="20577"/>
          <ac:spMkLst>
            <pc:docMk/>
            <pc:sldMk cId="2276269979" sldId="679"/>
            <ac:spMk id="2" creationId="{F7EB6BD0-8E29-3034-930D-171B2C7E5BAE}"/>
          </ac:spMkLst>
        </pc:spChg>
      </pc:sldChg>
      <pc:sldChg chg="modSp">
        <pc:chgData name="Kerry Kurczij" userId="S::klk@gsal.org.uk::4e55cec2-c867-422e-b3f4-5510342f0913" providerId="AD" clId="Web-{E547A79D-D1B7-3672-831A-8800C19C7D77}" dt="2024-02-22T06:07:07.204" v="2084" actId="20577"/>
        <pc:sldMkLst>
          <pc:docMk/>
          <pc:sldMk cId="3664740550" sldId="689"/>
        </pc:sldMkLst>
        <pc:spChg chg="mod">
          <ac:chgData name="Kerry Kurczij" userId="S::klk@gsal.org.uk::4e55cec2-c867-422e-b3f4-5510342f0913" providerId="AD" clId="Web-{E547A79D-D1B7-3672-831A-8800C19C7D77}" dt="2024-02-22T06:05:50.546" v="2053" actId="20577"/>
          <ac:spMkLst>
            <pc:docMk/>
            <pc:sldMk cId="3664740550" sldId="689"/>
            <ac:spMk id="2" creationId="{025DCFB8-03D5-321E-FDE2-E36FE3ECB695}"/>
          </ac:spMkLst>
        </pc:spChg>
        <pc:spChg chg="mod">
          <ac:chgData name="Kerry Kurczij" userId="S::klk@gsal.org.uk::4e55cec2-c867-422e-b3f4-5510342f0913" providerId="AD" clId="Web-{E547A79D-D1B7-3672-831A-8800C19C7D77}" dt="2024-02-22T06:07:07.204" v="2084" actId="20577"/>
          <ac:spMkLst>
            <pc:docMk/>
            <pc:sldMk cId="3664740550" sldId="689"/>
            <ac:spMk id="3" creationId="{6CCC11C0-83BF-ED6B-88C2-60133A54D2DD}"/>
          </ac:spMkLst>
        </pc:spChg>
      </pc:sldChg>
      <pc:sldChg chg="modSp">
        <pc:chgData name="Kerry Kurczij" userId="S::klk@gsal.org.uk::4e55cec2-c867-422e-b3f4-5510342f0913" providerId="AD" clId="Web-{E547A79D-D1B7-3672-831A-8800C19C7D77}" dt="2024-02-21T12:48:50.185" v="1698" actId="1076"/>
        <pc:sldMkLst>
          <pc:docMk/>
          <pc:sldMk cId="1077125691" sldId="694"/>
        </pc:sldMkLst>
        <pc:spChg chg="mod">
          <ac:chgData name="Kerry Kurczij" userId="S::klk@gsal.org.uk::4e55cec2-c867-422e-b3f4-5510342f0913" providerId="AD" clId="Web-{E547A79D-D1B7-3672-831A-8800C19C7D77}" dt="2024-02-21T12:48:50.185" v="1698" actId="1076"/>
          <ac:spMkLst>
            <pc:docMk/>
            <pc:sldMk cId="1077125691" sldId="694"/>
            <ac:spMk id="14" creationId="{69861C32-4BC7-6237-BA86-76CA8084E33F}"/>
          </ac:spMkLst>
        </pc:spChg>
      </pc:sldChg>
      <pc:sldChg chg="modSp">
        <pc:chgData name="Kerry Kurczij" userId="S::klk@gsal.org.uk::4e55cec2-c867-422e-b3f4-5510342f0913" providerId="AD" clId="Web-{E547A79D-D1B7-3672-831A-8800C19C7D77}" dt="2024-02-21T12:56:46.796" v="1853" actId="20577"/>
        <pc:sldMkLst>
          <pc:docMk/>
          <pc:sldMk cId="1106452795" sldId="705"/>
        </pc:sldMkLst>
        <pc:spChg chg="mod">
          <ac:chgData name="Kerry Kurczij" userId="S::klk@gsal.org.uk::4e55cec2-c867-422e-b3f4-5510342f0913" providerId="AD" clId="Web-{E547A79D-D1B7-3672-831A-8800C19C7D77}" dt="2024-02-21T12:56:46.796" v="1853" actId="20577"/>
          <ac:spMkLst>
            <pc:docMk/>
            <pc:sldMk cId="1106452795" sldId="705"/>
            <ac:spMk id="5" creationId="{04D67DD5-2937-3381-08AF-4F4D1153D048}"/>
          </ac:spMkLst>
        </pc:spChg>
      </pc:sldChg>
      <pc:sldChg chg="modSp add replId">
        <pc:chgData name="Kerry Kurczij" userId="S::klk@gsal.org.uk::4e55cec2-c867-422e-b3f4-5510342f0913" providerId="AD" clId="Web-{E547A79D-D1B7-3672-831A-8800C19C7D77}" dt="2024-02-22T05:33:10.719" v="1896" actId="20577"/>
        <pc:sldMkLst>
          <pc:docMk/>
          <pc:sldMk cId="1135487322" sldId="707"/>
        </pc:sldMkLst>
        <pc:spChg chg="mod">
          <ac:chgData name="Kerry Kurczij" userId="S::klk@gsal.org.uk::4e55cec2-c867-422e-b3f4-5510342f0913" providerId="AD" clId="Web-{E547A79D-D1B7-3672-831A-8800C19C7D77}" dt="2024-02-22T05:33:10.719" v="1896" actId="20577"/>
          <ac:spMkLst>
            <pc:docMk/>
            <pc:sldMk cId="1135487322" sldId="707"/>
            <ac:spMk id="2" creationId="{378CBE55-D1EF-6FF6-6FD4-5B8198DCFDAA}"/>
          </ac:spMkLst>
        </pc:spChg>
        <pc:spChg chg="mod">
          <ac:chgData name="Kerry Kurczij" userId="S::klk@gsal.org.uk::4e55cec2-c867-422e-b3f4-5510342f0913" providerId="AD" clId="Web-{E547A79D-D1B7-3672-831A-8800C19C7D77}" dt="2024-02-21T12:31:29.821" v="1336" actId="20577"/>
          <ac:spMkLst>
            <pc:docMk/>
            <pc:sldMk cId="1135487322" sldId="707"/>
            <ac:spMk id="3" creationId="{5A10DAB2-A324-B4FF-C208-AB194648E4A2}"/>
          </ac:spMkLst>
        </pc:spChg>
      </pc:sldChg>
      <pc:sldChg chg="modSp">
        <pc:chgData name="Kerry Kurczij" userId="S::klk@gsal.org.uk::4e55cec2-c867-422e-b3f4-5510342f0913" providerId="AD" clId="Web-{E547A79D-D1B7-3672-831A-8800C19C7D77}" dt="2024-02-22T05:32:26.656" v="1876" actId="20577"/>
        <pc:sldMkLst>
          <pc:docMk/>
          <pc:sldMk cId="3817305097" sldId="725"/>
        </pc:sldMkLst>
        <pc:spChg chg="mod">
          <ac:chgData name="Kerry Kurczij" userId="S::klk@gsal.org.uk::4e55cec2-c867-422e-b3f4-5510342f0913" providerId="AD" clId="Web-{E547A79D-D1B7-3672-831A-8800C19C7D77}" dt="2024-02-22T05:32:26.656" v="1876" actId="20577"/>
          <ac:spMkLst>
            <pc:docMk/>
            <pc:sldMk cId="3817305097" sldId="725"/>
            <ac:spMk id="5" creationId="{AA54F8F3-ED3D-D07C-B1A7-3B28043864E1}"/>
          </ac:spMkLst>
        </pc:spChg>
      </pc:sldChg>
      <pc:sldChg chg="addSp delSp modSp">
        <pc:chgData name="Kerry Kurczij" userId="S::klk@gsal.org.uk::4e55cec2-c867-422e-b3f4-5510342f0913" providerId="AD" clId="Web-{E547A79D-D1B7-3672-831A-8800C19C7D77}" dt="2024-02-22T05:40:43.095" v="1923" actId="20577"/>
        <pc:sldMkLst>
          <pc:docMk/>
          <pc:sldMk cId="3343758634" sldId="726"/>
        </pc:sldMkLst>
        <pc:spChg chg="add del mod">
          <ac:chgData name="Kerry Kurczij" userId="S::klk@gsal.org.uk::4e55cec2-c867-422e-b3f4-5510342f0913" providerId="AD" clId="Web-{E547A79D-D1B7-3672-831A-8800C19C7D77}" dt="2024-02-22T05:40:43.095" v="1923" actId="20577"/>
          <ac:spMkLst>
            <pc:docMk/>
            <pc:sldMk cId="3343758634" sldId="726"/>
            <ac:spMk id="5" creationId="{112C255C-DCBA-5925-061C-05A2DA93DEAF}"/>
          </ac:spMkLst>
        </pc:spChg>
        <pc:spChg chg="mod">
          <ac:chgData name="Kerry Kurczij" userId="S::klk@gsal.org.uk::4e55cec2-c867-422e-b3f4-5510342f0913" providerId="AD" clId="Web-{E547A79D-D1B7-3672-831A-8800C19C7D77}" dt="2024-02-22T05:36:21.208" v="1910" actId="20577"/>
          <ac:spMkLst>
            <pc:docMk/>
            <pc:sldMk cId="3343758634" sldId="726"/>
            <ac:spMk id="9" creationId="{A0429593-B621-6E5A-DB6D-1552DAF9362F}"/>
          </ac:spMkLst>
        </pc:spChg>
      </pc:sldChg>
      <pc:sldChg chg="new del">
        <pc:chgData name="Kerry Kurczij" userId="S::klk@gsal.org.uk::4e55cec2-c867-422e-b3f4-5510342f0913" providerId="AD" clId="Web-{E547A79D-D1B7-3672-831A-8800C19C7D77}" dt="2024-02-22T05:26:41.522" v="1863"/>
        <pc:sldMkLst>
          <pc:docMk/>
          <pc:sldMk cId="1392757846" sldId="751"/>
        </pc:sldMkLst>
      </pc:sldChg>
    </pc:docChg>
  </pc:docChgLst>
  <pc:docChgLst>
    <pc:chgData name="Kerry Kurczij" userId="S::klk@gsal.org.uk::4e55cec2-c867-422e-b3f4-5510342f0913" providerId="AD" clId="Web-{C01DE128-627A-8762-216D-2C8036F2EEA1}"/>
    <pc:docChg chg="addSld delSld modSld sldOrd modSection">
      <pc:chgData name="Kerry Kurczij" userId="S::klk@gsal.org.uk::4e55cec2-c867-422e-b3f4-5510342f0913" providerId="AD" clId="Web-{C01DE128-627A-8762-216D-2C8036F2EEA1}" dt="2024-02-23T13:44:18.496" v="1719" actId="20577"/>
      <pc:docMkLst>
        <pc:docMk/>
      </pc:docMkLst>
      <pc:sldChg chg="modSp">
        <pc:chgData name="Kerry Kurczij" userId="S::klk@gsal.org.uk::4e55cec2-c867-422e-b3f4-5510342f0913" providerId="AD" clId="Web-{C01DE128-627A-8762-216D-2C8036F2EEA1}" dt="2024-02-22T06:56:56.386" v="134" actId="20577"/>
        <pc:sldMkLst>
          <pc:docMk/>
          <pc:sldMk cId="3727489834" sldId="564"/>
        </pc:sldMkLst>
        <pc:spChg chg="mod">
          <ac:chgData name="Kerry Kurczij" userId="S::klk@gsal.org.uk::4e55cec2-c867-422e-b3f4-5510342f0913" providerId="AD" clId="Web-{C01DE128-627A-8762-216D-2C8036F2EEA1}" dt="2024-02-22T06:56:10.289" v="127" actId="20577"/>
          <ac:spMkLst>
            <pc:docMk/>
            <pc:sldMk cId="3727489834" sldId="564"/>
            <ac:spMk id="2" creationId="{673EE774-F6A1-7EEF-1E02-DC914691EAD1}"/>
          </ac:spMkLst>
        </pc:spChg>
        <pc:spChg chg="mod">
          <ac:chgData name="Kerry Kurczij" userId="S::klk@gsal.org.uk::4e55cec2-c867-422e-b3f4-5510342f0913" providerId="AD" clId="Web-{C01DE128-627A-8762-216D-2C8036F2EEA1}" dt="2024-02-22T06:56:51.558" v="133" actId="20577"/>
          <ac:spMkLst>
            <pc:docMk/>
            <pc:sldMk cId="3727489834" sldId="564"/>
            <ac:spMk id="3" creationId="{69F11247-CA27-A251-7126-2B0AA814EB50}"/>
          </ac:spMkLst>
        </pc:spChg>
        <pc:spChg chg="mod">
          <ac:chgData name="Kerry Kurczij" userId="S::klk@gsal.org.uk::4e55cec2-c867-422e-b3f4-5510342f0913" providerId="AD" clId="Web-{C01DE128-627A-8762-216D-2C8036F2EEA1}" dt="2024-02-22T06:56:56.386" v="134" actId="20577"/>
          <ac:spMkLst>
            <pc:docMk/>
            <pc:sldMk cId="3727489834" sldId="564"/>
            <ac:spMk id="6" creationId="{3C4796AD-313D-109D-541A-769CB2B1074E}"/>
          </ac:spMkLst>
        </pc:spChg>
      </pc:sldChg>
      <pc:sldChg chg="delSp modSp mod modClrScheme chgLayout">
        <pc:chgData name="Kerry Kurczij" userId="S::klk@gsal.org.uk::4e55cec2-c867-422e-b3f4-5510342f0913" providerId="AD" clId="Web-{C01DE128-627A-8762-216D-2C8036F2EEA1}" dt="2024-02-22T06:58:25.393" v="144" actId="20577"/>
        <pc:sldMkLst>
          <pc:docMk/>
          <pc:sldMk cId="959858589" sldId="565"/>
        </pc:sldMkLst>
        <pc:spChg chg="del">
          <ac:chgData name="Kerry Kurczij" userId="S::klk@gsal.org.uk::4e55cec2-c867-422e-b3f4-5510342f0913" providerId="AD" clId="Web-{C01DE128-627A-8762-216D-2C8036F2EEA1}" dt="2024-02-22T06:57:36.608" v="139"/>
          <ac:spMkLst>
            <pc:docMk/>
            <pc:sldMk cId="959858589" sldId="565"/>
            <ac:spMk id="6" creationId="{E3292B5E-A36C-7337-6DEE-ACDE92B24EF8}"/>
          </ac:spMkLst>
        </pc:spChg>
        <pc:spChg chg="del">
          <ac:chgData name="Kerry Kurczij" userId="S::klk@gsal.org.uk::4e55cec2-c867-422e-b3f4-5510342f0913" providerId="AD" clId="Web-{C01DE128-627A-8762-216D-2C8036F2EEA1}" dt="2024-02-22T06:57:36.608" v="139"/>
          <ac:spMkLst>
            <pc:docMk/>
            <pc:sldMk cId="959858589" sldId="565"/>
            <ac:spMk id="7" creationId="{77BD7B41-1DF3-46BB-4417-7E88C19D1719}"/>
          </ac:spMkLst>
        </pc:spChg>
        <pc:spChg chg="mod ord">
          <ac:chgData name="Kerry Kurczij" userId="S::klk@gsal.org.uk::4e55cec2-c867-422e-b3f4-5510342f0913" providerId="AD" clId="Web-{C01DE128-627A-8762-216D-2C8036F2EEA1}" dt="2024-02-22T06:57:36.608" v="139"/>
          <ac:spMkLst>
            <pc:docMk/>
            <pc:sldMk cId="959858589" sldId="565"/>
            <ac:spMk id="10" creationId="{EF0548D1-F303-817B-42DF-E3B8DC70F94D}"/>
          </ac:spMkLst>
        </pc:spChg>
        <pc:spChg chg="mod">
          <ac:chgData name="Kerry Kurczij" userId="S::klk@gsal.org.uk::4e55cec2-c867-422e-b3f4-5510342f0913" providerId="AD" clId="Web-{C01DE128-627A-8762-216D-2C8036F2EEA1}" dt="2024-02-22T06:58:25.393" v="144" actId="20577"/>
          <ac:spMkLst>
            <pc:docMk/>
            <pc:sldMk cId="959858589" sldId="565"/>
            <ac:spMk id="12" creationId="{8CE76B28-C342-2185-F1B9-665E63782013}"/>
          </ac:spMkLst>
        </pc:spChg>
      </pc:sldChg>
      <pc:sldChg chg="modSp">
        <pc:chgData name="Kerry Kurczij" userId="S::klk@gsal.org.uk::4e55cec2-c867-422e-b3f4-5510342f0913" providerId="AD" clId="Web-{C01DE128-627A-8762-216D-2C8036F2EEA1}" dt="2024-02-22T06:48:32.491" v="0" actId="20577"/>
        <pc:sldMkLst>
          <pc:docMk/>
          <pc:sldMk cId="4271404393" sldId="567"/>
        </pc:sldMkLst>
        <pc:spChg chg="mod">
          <ac:chgData name="Kerry Kurczij" userId="S::klk@gsal.org.uk::4e55cec2-c867-422e-b3f4-5510342f0913" providerId="AD" clId="Web-{C01DE128-627A-8762-216D-2C8036F2EEA1}" dt="2024-02-22T06:48:32.491" v="0" actId="20577"/>
          <ac:spMkLst>
            <pc:docMk/>
            <pc:sldMk cId="4271404393" sldId="567"/>
            <ac:spMk id="14" creationId="{67A20395-A389-8AF7-DEAC-41CB071206AE}"/>
          </ac:spMkLst>
        </pc:spChg>
      </pc:sldChg>
      <pc:sldChg chg="modSp">
        <pc:chgData name="Kerry Kurczij" userId="S::klk@gsal.org.uk::4e55cec2-c867-422e-b3f4-5510342f0913" providerId="AD" clId="Web-{C01DE128-627A-8762-216D-2C8036F2EEA1}" dt="2024-02-22T07:03:47.697" v="222" actId="20577"/>
        <pc:sldMkLst>
          <pc:docMk/>
          <pc:sldMk cId="771143123" sldId="629"/>
        </pc:sldMkLst>
        <pc:spChg chg="mod">
          <ac:chgData name="Kerry Kurczij" userId="S::klk@gsal.org.uk::4e55cec2-c867-422e-b3f4-5510342f0913" providerId="AD" clId="Web-{C01DE128-627A-8762-216D-2C8036F2EEA1}" dt="2024-02-22T07:03:47.697" v="222" actId="20577"/>
          <ac:spMkLst>
            <pc:docMk/>
            <pc:sldMk cId="771143123" sldId="629"/>
            <ac:spMk id="2" creationId="{8CCEB267-9CAE-5244-1EA6-6BA8F94FD051}"/>
          </ac:spMkLst>
        </pc:spChg>
      </pc:sldChg>
      <pc:sldChg chg="addSp delSp modSp">
        <pc:chgData name="Kerry Kurczij" userId="S::klk@gsal.org.uk::4e55cec2-c867-422e-b3f4-5510342f0913" providerId="AD" clId="Web-{C01DE128-627A-8762-216D-2C8036F2EEA1}" dt="2024-02-22T07:09:37.503" v="424"/>
        <pc:sldMkLst>
          <pc:docMk/>
          <pc:sldMk cId="3506910830" sldId="631"/>
        </pc:sldMkLst>
        <pc:spChg chg="mod">
          <ac:chgData name="Kerry Kurczij" userId="S::klk@gsal.org.uk::4e55cec2-c867-422e-b3f4-5510342f0913" providerId="AD" clId="Web-{C01DE128-627A-8762-216D-2C8036F2EEA1}" dt="2024-02-22T07:05:23.188" v="236" actId="1076"/>
          <ac:spMkLst>
            <pc:docMk/>
            <pc:sldMk cId="3506910830" sldId="631"/>
            <ac:spMk id="6" creationId="{7AEAA30B-2BFF-D32B-3338-A23DFCD64D04}"/>
          </ac:spMkLst>
        </pc:spChg>
        <pc:graphicFrameChg chg="del mod modGraphic">
          <ac:chgData name="Kerry Kurczij" userId="S::klk@gsal.org.uk::4e55cec2-c867-422e-b3f4-5510342f0913" providerId="AD" clId="Web-{C01DE128-627A-8762-216D-2C8036F2EEA1}" dt="2024-02-22T07:05:11.469" v="235"/>
          <ac:graphicFrameMkLst>
            <pc:docMk/>
            <pc:sldMk cId="3506910830" sldId="631"/>
            <ac:graphicFrameMk id="2" creationId="{39D1B352-43E1-0DB7-A736-03241BE46FB7}"/>
          </ac:graphicFrameMkLst>
        </pc:graphicFrameChg>
        <pc:graphicFrameChg chg="add mod modGraphic">
          <ac:chgData name="Kerry Kurczij" userId="S::klk@gsal.org.uk::4e55cec2-c867-422e-b3f4-5510342f0913" providerId="AD" clId="Web-{C01DE128-627A-8762-216D-2C8036F2EEA1}" dt="2024-02-22T07:09:37.503" v="424"/>
          <ac:graphicFrameMkLst>
            <pc:docMk/>
            <pc:sldMk cId="3506910830" sldId="631"/>
            <ac:graphicFrameMk id="4" creationId="{5E9C8974-CCBF-438D-9EBB-7D91DB412B81}"/>
          </ac:graphicFrameMkLst>
        </pc:graphicFrameChg>
      </pc:sldChg>
      <pc:sldChg chg="addSp delSp modSp mod modClrScheme chgLayout">
        <pc:chgData name="Kerry Kurczij" userId="S::klk@gsal.org.uk::4e55cec2-c867-422e-b3f4-5510342f0913" providerId="AD" clId="Web-{C01DE128-627A-8762-216D-2C8036F2EEA1}" dt="2024-02-22T07:14:19.617" v="465" actId="20577"/>
        <pc:sldMkLst>
          <pc:docMk/>
          <pc:sldMk cId="1584892224" sldId="632"/>
        </pc:sldMkLst>
        <pc:spChg chg="del">
          <ac:chgData name="Kerry Kurczij" userId="S::klk@gsal.org.uk::4e55cec2-c867-422e-b3f4-5510342f0913" providerId="AD" clId="Web-{C01DE128-627A-8762-216D-2C8036F2EEA1}" dt="2024-02-22T07:10:24.585" v="425"/>
          <ac:spMkLst>
            <pc:docMk/>
            <pc:sldMk cId="1584892224" sldId="632"/>
            <ac:spMk id="2" creationId="{1A81A009-76FA-4BB9-0979-B77DFB043C64}"/>
          </ac:spMkLst>
        </pc:spChg>
        <pc:spChg chg="add mod ord">
          <ac:chgData name="Kerry Kurczij" userId="S::klk@gsal.org.uk::4e55cec2-c867-422e-b3f4-5510342f0913" providerId="AD" clId="Web-{C01DE128-627A-8762-216D-2C8036F2EEA1}" dt="2024-02-22T07:14:19.617" v="465" actId="20577"/>
          <ac:spMkLst>
            <pc:docMk/>
            <pc:sldMk cId="1584892224" sldId="632"/>
            <ac:spMk id="3" creationId="{6F7076DF-5ED6-B091-B1EE-6EB16D2C2E7A}"/>
          </ac:spMkLst>
        </pc:spChg>
        <pc:spChg chg="add del mod ord">
          <ac:chgData name="Kerry Kurczij" userId="S::klk@gsal.org.uk::4e55cec2-c867-422e-b3f4-5510342f0913" providerId="AD" clId="Web-{C01DE128-627A-8762-216D-2C8036F2EEA1}" dt="2024-02-22T07:14:13.601" v="462"/>
          <ac:spMkLst>
            <pc:docMk/>
            <pc:sldMk cId="1584892224" sldId="632"/>
            <ac:spMk id="4" creationId="{9E9571AD-1395-A881-8542-9969863F583B}"/>
          </ac:spMkLst>
        </pc:spChg>
        <pc:graphicFrameChg chg="add">
          <ac:chgData name="Kerry Kurczij" userId="S::klk@gsal.org.uk::4e55cec2-c867-422e-b3f4-5510342f0913" providerId="AD" clId="Web-{C01DE128-627A-8762-216D-2C8036F2EEA1}" dt="2024-02-22T07:14:13.601" v="462"/>
          <ac:graphicFrameMkLst>
            <pc:docMk/>
            <pc:sldMk cId="1584892224" sldId="632"/>
            <ac:graphicFrameMk id="16" creationId="{203C1246-452A-F833-9906-A8A36617876D}"/>
          </ac:graphicFrameMkLst>
        </pc:graphicFrameChg>
      </pc:sldChg>
      <pc:sldChg chg="modSp">
        <pc:chgData name="Kerry Kurczij" userId="S::klk@gsal.org.uk::4e55cec2-c867-422e-b3f4-5510342f0913" providerId="AD" clId="Web-{C01DE128-627A-8762-216D-2C8036F2EEA1}" dt="2024-02-22T07:23:12.483" v="596" actId="20577"/>
        <pc:sldMkLst>
          <pc:docMk/>
          <pc:sldMk cId="3600442329" sldId="633"/>
        </pc:sldMkLst>
        <pc:spChg chg="mod">
          <ac:chgData name="Kerry Kurczij" userId="S::klk@gsal.org.uk::4e55cec2-c867-422e-b3f4-5510342f0913" providerId="AD" clId="Web-{C01DE128-627A-8762-216D-2C8036F2EEA1}" dt="2024-02-22T07:23:12.483" v="596" actId="20577"/>
          <ac:spMkLst>
            <pc:docMk/>
            <pc:sldMk cId="3600442329" sldId="633"/>
            <ac:spMk id="2" creationId="{44D272DE-60E2-13F8-735A-3C28789FB230}"/>
          </ac:spMkLst>
        </pc:spChg>
        <pc:spChg chg="mod">
          <ac:chgData name="Kerry Kurczij" userId="S::klk@gsal.org.uk::4e55cec2-c867-422e-b3f4-5510342f0913" providerId="AD" clId="Web-{C01DE128-627A-8762-216D-2C8036F2EEA1}" dt="2024-02-22T07:21:44.477" v="568" actId="20577"/>
          <ac:spMkLst>
            <pc:docMk/>
            <pc:sldMk cId="3600442329" sldId="633"/>
            <ac:spMk id="14" creationId="{E77FEB2C-6CC4-922E-C095-0CF2F784DBB8}"/>
          </ac:spMkLst>
        </pc:spChg>
      </pc:sldChg>
      <pc:sldChg chg="modSp">
        <pc:chgData name="Kerry Kurczij" userId="S::klk@gsal.org.uk::4e55cec2-c867-422e-b3f4-5510342f0913" providerId="AD" clId="Web-{C01DE128-627A-8762-216D-2C8036F2EEA1}" dt="2024-02-22T07:26:44.969" v="694" actId="20577"/>
        <pc:sldMkLst>
          <pc:docMk/>
          <pc:sldMk cId="3458202841" sldId="635"/>
        </pc:sldMkLst>
        <pc:spChg chg="mod">
          <ac:chgData name="Kerry Kurczij" userId="S::klk@gsal.org.uk::4e55cec2-c867-422e-b3f4-5510342f0913" providerId="AD" clId="Web-{C01DE128-627A-8762-216D-2C8036F2EEA1}" dt="2024-02-22T07:26:44.969" v="694" actId="20577"/>
          <ac:spMkLst>
            <pc:docMk/>
            <pc:sldMk cId="3458202841" sldId="635"/>
            <ac:spMk id="6" creationId="{EF1C439C-8433-A9BC-E2CA-A82E5AB029C1}"/>
          </ac:spMkLst>
        </pc:spChg>
        <pc:graphicFrameChg chg="mod modGraphic">
          <ac:chgData name="Kerry Kurczij" userId="S::klk@gsal.org.uk::4e55cec2-c867-422e-b3f4-5510342f0913" providerId="AD" clId="Web-{C01DE128-627A-8762-216D-2C8036F2EEA1}" dt="2024-02-22T07:25:04.663" v="642"/>
          <ac:graphicFrameMkLst>
            <pc:docMk/>
            <pc:sldMk cId="3458202841" sldId="635"/>
            <ac:graphicFrameMk id="4" creationId="{1F474DBC-7AFF-D168-0D60-E352B1EC8803}"/>
          </ac:graphicFrameMkLst>
        </pc:graphicFrameChg>
      </pc:sldChg>
      <pc:sldChg chg="modSp">
        <pc:chgData name="Kerry Kurczij" userId="S::klk@gsal.org.uk::4e55cec2-c867-422e-b3f4-5510342f0913" providerId="AD" clId="Web-{C01DE128-627A-8762-216D-2C8036F2EEA1}" dt="2024-02-22T13:16:48.137" v="936" actId="20577"/>
        <pc:sldMkLst>
          <pc:docMk/>
          <pc:sldMk cId="2170262354" sldId="636"/>
        </pc:sldMkLst>
        <pc:spChg chg="mod">
          <ac:chgData name="Kerry Kurczij" userId="S::klk@gsal.org.uk::4e55cec2-c867-422e-b3f4-5510342f0913" providerId="AD" clId="Web-{C01DE128-627A-8762-216D-2C8036F2EEA1}" dt="2024-02-22T13:12:48.349" v="892" actId="20577"/>
          <ac:spMkLst>
            <pc:docMk/>
            <pc:sldMk cId="2170262354" sldId="636"/>
            <ac:spMk id="2" creationId="{67F5ACBF-E37A-B0AD-73D5-E855BF40A35E}"/>
          </ac:spMkLst>
        </pc:spChg>
        <pc:spChg chg="mod">
          <ac:chgData name="Kerry Kurczij" userId="S::klk@gsal.org.uk::4e55cec2-c867-422e-b3f4-5510342f0913" providerId="AD" clId="Web-{C01DE128-627A-8762-216D-2C8036F2EEA1}" dt="2024-02-22T13:16:48.137" v="936" actId="20577"/>
          <ac:spMkLst>
            <pc:docMk/>
            <pc:sldMk cId="2170262354" sldId="636"/>
            <ac:spMk id="3" creationId="{DB037142-3254-175E-B0AD-7BF06451D789}"/>
          </ac:spMkLst>
        </pc:spChg>
        <pc:spChg chg="mod">
          <ac:chgData name="Kerry Kurczij" userId="S::klk@gsal.org.uk::4e55cec2-c867-422e-b3f4-5510342f0913" providerId="AD" clId="Web-{C01DE128-627A-8762-216D-2C8036F2EEA1}" dt="2024-02-22T13:12:01.723" v="890" actId="20577"/>
          <ac:spMkLst>
            <pc:docMk/>
            <pc:sldMk cId="2170262354" sldId="636"/>
            <ac:spMk id="6" creationId="{40B882E9-3172-5FF5-2500-894095023BE1}"/>
          </ac:spMkLst>
        </pc:spChg>
      </pc:sldChg>
      <pc:sldChg chg="delSp modSp mod modClrScheme chgLayout">
        <pc:chgData name="Kerry Kurczij" userId="S::klk@gsal.org.uk::4e55cec2-c867-422e-b3f4-5510342f0913" providerId="AD" clId="Web-{C01DE128-627A-8762-216D-2C8036F2EEA1}" dt="2024-02-22T13:15:31.026" v="900" actId="20577"/>
        <pc:sldMkLst>
          <pc:docMk/>
          <pc:sldMk cId="1133268834" sldId="637"/>
        </pc:sldMkLst>
        <pc:spChg chg="del">
          <ac:chgData name="Kerry Kurczij" userId="S::klk@gsal.org.uk::4e55cec2-c867-422e-b3f4-5510342f0913" providerId="AD" clId="Web-{C01DE128-627A-8762-216D-2C8036F2EEA1}" dt="2024-02-22T13:14:37.884" v="897"/>
          <ac:spMkLst>
            <pc:docMk/>
            <pc:sldMk cId="1133268834" sldId="637"/>
            <ac:spMk id="6" creationId="{3E03DFCD-6E32-46C7-5586-AF7FC2F54AE4}"/>
          </ac:spMkLst>
        </pc:spChg>
        <pc:spChg chg="del">
          <ac:chgData name="Kerry Kurczij" userId="S::klk@gsal.org.uk::4e55cec2-c867-422e-b3f4-5510342f0913" providerId="AD" clId="Web-{C01DE128-627A-8762-216D-2C8036F2EEA1}" dt="2024-02-22T13:14:37.884" v="897"/>
          <ac:spMkLst>
            <pc:docMk/>
            <pc:sldMk cId="1133268834" sldId="637"/>
            <ac:spMk id="7" creationId="{78A6478C-B122-F47C-1253-51A99C5BD306}"/>
          </ac:spMkLst>
        </pc:spChg>
        <pc:spChg chg="mod ord">
          <ac:chgData name="Kerry Kurczij" userId="S::klk@gsal.org.uk::4e55cec2-c867-422e-b3f4-5510342f0913" providerId="AD" clId="Web-{C01DE128-627A-8762-216D-2C8036F2EEA1}" dt="2024-02-22T13:15:31.026" v="900" actId="20577"/>
          <ac:spMkLst>
            <pc:docMk/>
            <pc:sldMk cId="1133268834" sldId="637"/>
            <ac:spMk id="10" creationId="{6293A19A-1C24-3260-245F-E05A94B8A893}"/>
          </ac:spMkLst>
        </pc:spChg>
        <pc:spChg chg="mod">
          <ac:chgData name="Kerry Kurczij" userId="S::klk@gsal.org.uk::4e55cec2-c867-422e-b3f4-5510342f0913" providerId="AD" clId="Web-{C01DE128-627A-8762-216D-2C8036F2EEA1}" dt="2024-02-22T13:14:37.587" v="896" actId="20577"/>
          <ac:spMkLst>
            <pc:docMk/>
            <pc:sldMk cId="1133268834" sldId="637"/>
            <ac:spMk id="12" creationId="{247456AC-13F5-B4B9-6CA1-A1B2FF77D40A}"/>
          </ac:spMkLst>
        </pc:spChg>
      </pc:sldChg>
      <pc:sldChg chg="modSp">
        <pc:chgData name="Kerry Kurczij" userId="S::klk@gsal.org.uk::4e55cec2-c867-422e-b3f4-5510342f0913" providerId="AD" clId="Web-{C01DE128-627A-8762-216D-2C8036F2EEA1}" dt="2024-02-22T13:16:56.075" v="937" actId="20577"/>
        <pc:sldMkLst>
          <pc:docMk/>
          <pc:sldMk cId="3522336770" sldId="639"/>
        </pc:sldMkLst>
        <pc:spChg chg="mod">
          <ac:chgData name="Kerry Kurczij" userId="S::klk@gsal.org.uk::4e55cec2-c867-422e-b3f4-5510342f0913" providerId="AD" clId="Web-{C01DE128-627A-8762-216D-2C8036F2EEA1}" dt="2024-02-22T13:16:56.075" v="937" actId="20577"/>
          <ac:spMkLst>
            <pc:docMk/>
            <pc:sldMk cId="3522336770" sldId="639"/>
            <ac:spMk id="14" creationId="{F813F317-B7ED-C0F8-6376-62317E184A5C}"/>
          </ac:spMkLst>
        </pc:spChg>
      </pc:sldChg>
      <pc:sldChg chg="modSp">
        <pc:chgData name="Kerry Kurczij" userId="S::klk@gsal.org.uk::4e55cec2-c867-422e-b3f4-5510342f0913" providerId="AD" clId="Web-{C01DE128-627A-8762-216D-2C8036F2EEA1}" dt="2024-02-22T13:19:52.018" v="958" actId="20577"/>
        <pc:sldMkLst>
          <pc:docMk/>
          <pc:sldMk cId="1217162725" sldId="641"/>
        </pc:sldMkLst>
        <pc:spChg chg="mod">
          <ac:chgData name="Kerry Kurczij" userId="S::klk@gsal.org.uk::4e55cec2-c867-422e-b3f4-5510342f0913" providerId="AD" clId="Web-{C01DE128-627A-8762-216D-2C8036F2EEA1}" dt="2024-02-22T13:19:52.018" v="958" actId="20577"/>
          <ac:spMkLst>
            <pc:docMk/>
            <pc:sldMk cId="1217162725" sldId="641"/>
            <ac:spMk id="2" creationId="{1D391FC8-7FFA-2257-5367-BDC73BF49277}"/>
          </ac:spMkLst>
        </pc:spChg>
        <pc:spChg chg="mod">
          <ac:chgData name="Kerry Kurczij" userId="S::klk@gsal.org.uk::4e55cec2-c867-422e-b3f4-5510342f0913" providerId="AD" clId="Web-{C01DE128-627A-8762-216D-2C8036F2EEA1}" dt="2024-02-22T13:17:01.685" v="938" actId="20577"/>
          <ac:spMkLst>
            <pc:docMk/>
            <pc:sldMk cId="1217162725" sldId="641"/>
            <ac:spMk id="14" creationId="{F9A94C19-7633-8E10-42BB-56D88EC914B6}"/>
          </ac:spMkLst>
        </pc:spChg>
      </pc:sldChg>
      <pc:sldChg chg="addSp delSp modSp">
        <pc:chgData name="Kerry Kurczij" userId="S::klk@gsal.org.uk::4e55cec2-c867-422e-b3f4-5510342f0913" providerId="AD" clId="Web-{C01DE128-627A-8762-216D-2C8036F2EEA1}" dt="2024-02-22T13:27:15.547" v="1113"/>
        <pc:sldMkLst>
          <pc:docMk/>
          <pc:sldMk cId="2708655237" sldId="643"/>
        </pc:sldMkLst>
        <pc:spChg chg="mod">
          <ac:chgData name="Kerry Kurczij" userId="S::klk@gsal.org.uk::4e55cec2-c867-422e-b3f4-5510342f0913" providerId="AD" clId="Web-{C01DE128-627A-8762-216D-2C8036F2EEA1}" dt="2024-02-22T13:23:17.430" v="975" actId="1076"/>
          <ac:spMkLst>
            <pc:docMk/>
            <pc:sldMk cId="2708655237" sldId="643"/>
            <ac:spMk id="6" creationId="{A97AAF4A-2B79-41E7-1CA9-079932A9EA82}"/>
          </ac:spMkLst>
        </pc:spChg>
        <pc:graphicFrameChg chg="del mod modGraphic">
          <ac:chgData name="Kerry Kurczij" userId="S::klk@gsal.org.uk::4e55cec2-c867-422e-b3f4-5510342f0913" providerId="AD" clId="Web-{C01DE128-627A-8762-216D-2C8036F2EEA1}" dt="2024-02-22T13:23:11.321" v="974"/>
          <ac:graphicFrameMkLst>
            <pc:docMk/>
            <pc:sldMk cId="2708655237" sldId="643"/>
            <ac:graphicFrameMk id="2" creationId="{8C6C777A-9CE7-1A88-F349-F30DF0753CEB}"/>
          </ac:graphicFrameMkLst>
        </pc:graphicFrameChg>
        <pc:graphicFrameChg chg="add mod modGraphic">
          <ac:chgData name="Kerry Kurczij" userId="S::klk@gsal.org.uk::4e55cec2-c867-422e-b3f4-5510342f0913" providerId="AD" clId="Web-{C01DE128-627A-8762-216D-2C8036F2EEA1}" dt="2024-02-22T13:27:15.547" v="1113"/>
          <ac:graphicFrameMkLst>
            <pc:docMk/>
            <pc:sldMk cId="2708655237" sldId="643"/>
            <ac:graphicFrameMk id="4" creationId="{A2339237-DA04-5DD9-8B4D-45B9BBBF9763}"/>
          </ac:graphicFrameMkLst>
        </pc:graphicFrameChg>
      </pc:sldChg>
      <pc:sldChg chg="modSp">
        <pc:chgData name="Kerry Kurczij" userId="S::klk@gsal.org.uk::4e55cec2-c867-422e-b3f4-5510342f0913" providerId="AD" clId="Web-{C01DE128-627A-8762-216D-2C8036F2EEA1}" dt="2024-02-22T13:33:03.839" v="1354" actId="20577"/>
        <pc:sldMkLst>
          <pc:docMk/>
          <pc:sldMk cId="1842991695" sldId="644"/>
        </pc:sldMkLst>
        <pc:spChg chg="mod">
          <ac:chgData name="Kerry Kurczij" userId="S::klk@gsal.org.uk::4e55cec2-c867-422e-b3f4-5510342f0913" providerId="AD" clId="Web-{C01DE128-627A-8762-216D-2C8036F2EEA1}" dt="2024-02-22T13:33:03.839" v="1354" actId="20577"/>
          <ac:spMkLst>
            <pc:docMk/>
            <pc:sldMk cId="1842991695" sldId="644"/>
            <ac:spMk id="2" creationId="{9FCEE86A-965E-785C-9960-CD197108CBB8}"/>
          </ac:spMkLst>
        </pc:spChg>
      </pc:sldChg>
      <pc:sldChg chg="del">
        <pc:chgData name="Kerry Kurczij" userId="S::klk@gsal.org.uk::4e55cec2-c867-422e-b3f4-5510342f0913" providerId="AD" clId="Web-{C01DE128-627A-8762-216D-2C8036F2EEA1}" dt="2024-02-22T13:34:02.372" v="1355"/>
        <pc:sldMkLst>
          <pc:docMk/>
          <pc:sldMk cId="1715929018" sldId="645"/>
        </pc:sldMkLst>
      </pc:sldChg>
      <pc:sldChg chg="modSp">
        <pc:chgData name="Kerry Kurczij" userId="S::klk@gsal.org.uk::4e55cec2-c867-422e-b3f4-5510342f0913" providerId="AD" clId="Web-{C01DE128-627A-8762-216D-2C8036F2EEA1}" dt="2024-02-22T13:40:45.071" v="1440" actId="20577"/>
        <pc:sldMkLst>
          <pc:docMk/>
          <pc:sldMk cId="1880982160" sldId="647"/>
        </pc:sldMkLst>
        <pc:spChg chg="mod">
          <ac:chgData name="Kerry Kurczij" userId="S::klk@gsal.org.uk::4e55cec2-c867-422e-b3f4-5510342f0913" providerId="AD" clId="Web-{C01DE128-627A-8762-216D-2C8036F2EEA1}" dt="2024-02-22T13:40:45.071" v="1440" actId="20577"/>
          <ac:spMkLst>
            <pc:docMk/>
            <pc:sldMk cId="1880982160" sldId="647"/>
            <ac:spMk id="6" creationId="{54345F0F-7A85-8F4C-732D-1754ABFD71B2}"/>
          </ac:spMkLst>
        </pc:spChg>
        <pc:graphicFrameChg chg="mod modGraphic">
          <ac:chgData name="Kerry Kurczij" userId="S::klk@gsal.org.uk::4e55cec2-c867-422e-b3f4-5510342f0913" providerId="AD" clId="Web-{C01DE128-627A-8762-216D-2C8036F2EEA1}" dt="2024-02-22T13:39:49.585" v="1427"/>
          <ac:graphicFrameMkLst>
            <pc:docMk/>
            <pc:sldMk cId="1880982160" sldId="647"/>
            <ac:graphicFrameMk id="4" creationId="{5F5E7C2E-41D3-0E66-EF87-2EAE5A1DDFD5}"/>
          </ac:graphicFrameMkLst>
        </pc:graphicFrameChg>
      </pc:sldChg>
      <pc:sldChg chg="modSp">
        <pc:chgData name="Kerry Kurczij" userId="S::klk@gsal.org.uk::4e55cec2-c867-422e-b3f4-5510342f0913" providerId="AD" clId="Web-{C01DE128-627A-8762-216D-2C8036F2EEA1}" dt="2024-02-23T13:41:36.554" v="1668" actId="20577"/>
        <pc:sldMkLst>
          <pc:docMk/>
          <pc:sldMk cId="1615842131" sldId="648"/>
        </pc:sldMkLst>
        <pc:spChg chg="mod">
          <ac:chgData name="Kerry Kurczij" userId="S::klk@gsal.org.uk::4e55cec2-c867-422e-b3f4-5510342f0913" providerId="AD" clId="Web-{C01DE128-627A-8762-216D-2C8036F2EEA1}" dt="2024-02-23T13:38:54.081" v="1647" actId="20577"/>
          <ac:spMkLst>
            <pc:docMk/>
            <pc:sldMk cId="1615842131" sldId="648"/>
            <ac:spMk id="2" creationId="{7DEC537A-FC23-64E5-1F77-AF4CDEB53D90}"/>
          </ac:spMkLst>
        </pc:spChg>
        <pc:spChg chg="mod">
          <ac:chgData name="Kerry Kurczij" userId="S::klk@gsal.org.uk::4e55cec2-c867-422e-b3f4-5510342f0913" providerId="AD" clId="Web-{C01DE128-627A-8762-216D-2C8036F2EEA1}" dt="2024-02-23T13:39:31.144" v="1654" actId="20577"/>
          <ac:spMkLst>
            <pc:docMk/>
            <pc:sldMk cId="1615842131" sldId="648"/>
            <ac:spMk id="3" creationId="{D5CE375B-5E75-5D6E-AADF-F57D350E81C0}"/>
          </ac:spMkLst>
        </pc:spChg>
        <pc:spChg chg="mod">
          <ac:chgData name="Kerry Kurczij" userId="S::klk@gsal.org.uk::4e55cec2-c867-422e-b3f4-5510342f0913" providerId="AD" clId="Web-{C01DE128-627A-8762-216D-2C8036F2EEA1}" dt="2024-02-23T13:41:36.554" v="1668" actId="20577"/>
          <ac:spMkLst>
            <pc:docMk/>
            <pc:sldMk cId="1615842131" sldId="648"/>
            <ac:spMk id="6" creationId="{F5B20E47-E94A-DD50-68E4-5CD561923F6B}"/>
          </ac:spMkLst>
        </pc:spChg>
      </pc:sldChg>
      <pc:sldChg chg="delSp modSp mod modClrScheme chgLayout">
        <pc:chgData name="Kerry Kurczij" userId="S::klk@gsal.org.uk::4e55cec2-c867-422e-b3f4-5510342f0913" providerId="AD" clId="Web-{C01DE128-627A-8762-216D-2C8036F2EEA1}" dt="2024-02-23T13:41:25.413" v="1665" actId="20577"/>
        <pc:sldMkLst>
          <pc:docMk/>
          <pc:sldMk cId="3390397084" sldId="649"/>
        </pc:sldMkLst>
        <pc:spChg chg="del">
          <ac:chgData name="Kerry Kurczij" userId="S::klk@gsal.org.uk::4e55cec2-c867-422e-b3f4-5510342f0913" providerId="AD" clId="Web-{C01DE128-627A-8762-216D-2C8036F2EEA1}" dt="2024-02-23T13:40:19.724" v="1660"/>
          <ac:spMkLst>
            <pc:docMk/>
            <pc:sldMk cId="3390397084" sldId="649"/>
            <ac:spMk id="6" creationId="{77C762F9-51CB-4E10-F200-7BB5C63C84DE}"/>
          </ac:spMkLst>
        </pc:spChg>
        <pc:spChg chg="del">
          <ac:chgData name="Kerry Kurczij" userId="S::klk@gsal.org.uk::4e55cec2-c867-422e-b3f4-5510342f0913" providerId="AD" clId="Web-{C01DE128-627A-8762-216D-2C8036F2EEA1}" dt="2024-02-23T13:40:19.724" v="1660"/>
          <ac:spMkLst>
            <pc:docMk/>
            <pc:sldMk cId="3390397084" sldId="649"/>
            <ac:spMk id="7" creationId="{EF84EECD-EF94-685F-C158-EDA68B5C921D}"/>
          </ac:spMkLst>
        </pc:spChg>
        <pc:spChg chg="mod ord">
          <ac:chgData name="Kerry Kurczij" userId="S::klk@gsal.org.uk::4e55cec2-c867-422e-b3f4-5510342f0913" providerId="AD" clId="Web-{C01DE128-627A-8762-216D-2C8036F2EEA1}" dt="2024-02-23T13:41:25.413" v="1665" actId="20577"/>
          <ac:spMkLst>
            <pc:docMk/>
            <pc:sldMk cId="3390397084" sldId="649"/>
            <ac:spMk id="10" creationId="{399E3DED-69AB-79FC-F5DE-69E2E90F3895}"/>
          </ac:spMkLst>
        </pc:spChg>
        <pc:spChg chg="mod">
          <ac:chgData name="Kerry Kurczij" userId="S::klk@gsal.org.uk::4e55cec2-c867-422e-b3f4-5510342f0913" providerId="AD" clId="Web-{C01DE128-627A-8762-216D-2C8036F2EEA1}" dt="2024-02-23T13:41:20.475" v="1664" actId="20577"/>
          <ac:spMkLst>
            <pc:docMk/>
            <pc:sldMk cId="3390397084" sldId="649"/>
            <ac:spMk id="12" creationId="{648B834F-16D3-BA6B-BEBC-C4E45B28CA1F}"/>
          </ac:spMkLst>
        </pc:spChg>
      </pc:sldChg>
      <pc:sldChg chg="modSp">
        <pc:chgData name="Kerry Kurczij" userId="S::klk@gsal.org.uk::4e55cec2-c867-422e-b3f4-5510342f0913" providerId="AD" clId="Web-{C01DE128-627A-8762-216D-2C8036F2EEA1}" dt="2024-02-23T13:44:08.573" v="1716" actId="20577"/>
        <pc:sldMkLst>
          <pc:docMk/>
          <pc:sldMk cId="2795656226" sldId="653"/>
        </pc:sldMkLst>
        <pc:spChg chg="mod">
          <ac:chgData name="Kerry Kurczij" userId="S::klk@gsal.org.uk::4e55cec2-c867-422e-b3f4-5510342f0913" providerId="AD" clId="Web-{C01DE128-627A-8762-216D-2C8036F2EEA1}" dt="2024-02-23T13:44:08.573" v="1716" actId="20577"/>
          <ac:spMkLst>
            <pc:docMk/>
            <pc:sldMk cId="2795656226" sldId="653"/>
            <ac:spMk id="2" creationId="{2401FDD1-41A1-C4A4-563C-A9E9D999294C}"/>
          </ac:spMkLst>
        </pc:spChg>
      </pc:sldChg>
      <pc:sldChg chg="modSp">
        <pc:chgData name="Kerry Kurczij" userId="S::klk@gsal.org.uk::4e55cec2-c867-422e-b3f4-5510342f0913" providerId="AD" clId="Web-{C01DE128-627A-8762-216D-2C8036F2EEA1}" dt="2024-02-22T13:09:10.108" v="870" actId="20577"/>
        <pc:sldMkLst>
          <pc:docMk/>
          <pc:sldMk cId="2762067462" sldId="685"/>
        </pc:sldMkLst>
        <pc:spChg chg="mod">
          <ac:chgData name="Kerry Kurczij" userId="S::klk@gsal.org.uk::4e55cec2-c867-422e-b3f4-5510342f0913" providerId="AD" clId="Web-{C01DE128-627A-8762-216D-2C8036F2EEA1}" dt="2024-02-22T13:08:15.341" v="814" actId="20577"/>
          <ac:spMkLst>
            <pc:docMk/>
            <pc:sldMk cId="2762067462" sldId="685"/>
            <ac:spMk id="2" creationId="{AFD54FEC-DB87-54E6-6879-EDCA5A836A98}"/>
          </ac:spMkLst>
        </pc:spChg>
        <pc:spChg chg="mod">
          <ac:chgData name="Kerry Kurczij" userId="S::klk@gsal.org.uk::4e55cec2-c867-422e-b3f4-5510342f0913" providerId="AD" clId="Web-{C01DE128-627A-8762-216D-2C8036F2EEA1}" dt="2024-02-22T13:09:10.108" v="870" actId="20577"/>
          <ac:spMkLst>
            <pc:docMk/>
            <pc:sldMk cId="2762067462" sldId="685"/>
            <ac:spMk id="3" creationId="{BE61260B-30DE-932E-3777-2DA5EB051AE2}"/>
          </ac:spMkLst>
        </pc:spChg>
      </pc:sldChg>
      <pc:sldChg chg="addSp delSp modSp">
        <pc:chgData name="Kerry Kurczij" userId="S::klk@gsal.org.uk::4e55cec2-c867-422e-b3f4-5510342f0913" providerId="AD" clId="Web-{C01DE128-627A-8762-216D-2C8036F2EEA1}" dt="2024-02-23T13:36:24.061" v="1612" actId="20577"/>
        <pc:sldMkLst>
          <pc:docMk/>
          <pc:sldMk cId="3650297508" sldId="686"/>
        </pc:sldMkLst>
        <pc:spChg chg="mod">
          <ac:chgData name="Kerry Kurczij" userId="S::klk@gsal.org.uk::4e55cec2-c867-422e-b3f4-5510342f0913" providerId="AD" clId="Web-{C01DE128-627A-8762-216D-2C8036F2EEA1}" dt="2024-02-23T13:36:24.061" v="1612" actId="20577"/>
          <ac:spMkLst>
            <pc:docMk/>
            <pc:sldMk cId="3650297508" sldId="686"/>
            <ac:spMk id="2" creationId="{E8E71718-7767-D84C-B99A-69F6E98F7A91}"/>
          </ac:spMkLst>
        </pc:spChg>
        <pc:spChg chg="mod">
          <ac:chgData name="Kerry Kurczij" userId="S::klk@gsal.org.uk::4e55cec2-c867-422e-b3f4-5510342f0913" providerId="AD" clId="Web-{C01DE128-627A-8762-216D-2C8036F2EEA1}" dt="2024-02-23T13:32:41.383" v="1485" actId="20577"/>
          <ac:spMkLst>
            <pc:docMk/>
            <pc:sldMk cId="3650297508" sldId="686"/>
            <ac:spMk id="3" creationId="{8B8A5221-FF2C-F1E9-94DE-8E24208B546A}"/>
          </ac:spMkLst>
        </pc:spChg>
        <pc:picChg chg="add del mod">
          <ac:chgData name="Kerry Kurczij" userId="S::klk@gsal.org.uk::4e55cec2-c867-422e-b3f4-5510342f0913" providerId="AD" clId="Web-{C01DE128-627A-8762-216D-2C8036F2EEA1}" dt="2024-02-23T13:30:37.661" v="1444"/>
          <ac:picMkLst>
            <pc:docMk/>
            <pc:sldMk cId="3650297508" sldId="686"/>
            <ac:picMk id="4" creationId="{23A176E1-E965-E012-B3AD-E75798D40B45}"/>
          </ac:picMkLst>
        </pc:picChg>
      </pc:sldChg>
      <pc:sldChg chg="modSp">
        <pc:chgData name="Kerry Kurczij" userId="S::klk@gsal.org.uk::4e55cec2-c867-422e-b3f4-5510342f0913" providerId="AD" clId="Web-{C01DE128-627A-8762-216D-2C8036F2EEA1}" dt="2024-02-22T06:49:33.620" v="28" actId="20577"/>
        <pc:sldMkLst>
          <pc:docMk/>
          <pc:sldMk cId="3664740550" sldId="689"/>
        </pc:sldMkLst>
        <pc:spChg chg="mod">
          <ac:chgData name="Kerry Kurczij" userId="S::klk@gsal.org.uk::4e55cec2-c867-422e-b3f4-5510342f0913" providerId="AD" clId="Web-{C01DE128-627A-8762-216D-2C8036F2EEA1}" dt="2024-02-22T06:49:33.620" v="28" actId="20577"/>
          <ac:spMkLst>
            <pc:docMk/>
            <pc:sldMk cId="3664740550" sldId="689"/>
            <ac:spMk id="3" creationId="{6CCC11C0-83BF-ED6B-88C2-60133A54D2DD}"/>
          </ac:spMkLst>
        </pc:spChg>
      </pc:sldChg>
      <pc:sldChg chg="modSp">
        <pc:chgData name="Kerry Kurczij" userId="S::klk@gsal.org.uk::4e55cec2-c867-422e-b3f4-5510342f0913" providerId="AD" clId="Web-{C01DE128-627A-8762-216D-2C8036F2EEA1}" dt="2024-02-22T07:01:05.123" v="151" actId="20577"/>
        <pc:sldMkLst>
          <pc:docMk/>
          <pc:sldMk cId="830721290" sldId="700"/>
        </pc:sldMkLst>
        <pc:spChg chg="mod">
          <ac:chgData name="Kerry Kurczij" userId="S::klk@gsal.org.uk::4e55cec2-c867-422e-b3f4-5510342f0913" providerId="AD" clId="Web-{C01DE128-627A-8762-216D-2C8036F2EEA1}" dt="2024-02-22T07:01:05.123" v="151" actId="20577"/>
          <ac:spMkLst>
            <pc:docMk/>
            <pc:sldMk cId="830721290" sldId="700"/>
            <ac:spMk id="14" creationId="{A32C7EE4-E992-72C5-165C-878AD1308E7D}"/>
          </ac:spMkLst>
        </pc:spChg>
      </pc:sldChg>
      <pc:sldChg chg="modSp">
        <pc:chgData name="Kerry Kurczij" userId="S::klk@gsal.org.uk::4e55cec2-c867-422e-b3f4-5510342f0913" providerId="AD" clId="Web-{C01DE128-627A-8762-216D-2C8036F2EEA1}" dt="2024-02-22T13:17:46.889" v="944" actId="20577"/>
        <pc:sldMkLst>
          <pc:docMk/>
          <pc:sldMk cId="302621134" sldId="701"/>
        </pc:sldMkLst>
        <pc:spChg chg="mod">
          <ac:chgData name="Kerry Kurczij" userId="S::klk@gsal.org.uk::4e55cec2-c867-422e-b3f4-5510342f0913" providerId="AD" clId="Web-{C01DE128-627A-8762-216D-2C8036F2EEA1}" dt="2024-02-22T13:17:46.889" v="944" actId="20577"/>
          <ac:spMkLst>
            <pc:docMk/>
            <pc:sldMk cId="302621134" sldId="701"/>
            <ac:spMk id="14" creationId="{805041BA-E45D-953E-F2F7-7A16456371FC}"/>
          </ac:spMkLst>
        </pc:spChg>
      </pc:sldChg>
      <pc:sldChg chg="modSp">
        <pc:chgData name="Kerry Kurczij" userId="S::klk@gsal.org.uk::4e55cec2-c867-422e-b3f4-5510342f0913" providerId="AD" clId="Web-{C01DE128-627A-8762-216D-2C8036F2EEA1}" dt="2024-02-23T13:42:23.430" v="1678" actId="20577"/>
        <pc:sldMkLst>
          <pc:docMk/>
          <pc:sldMk cId="1769236123" sldId="702"/>
        </pc:sldMkLst>
        <pc:spChg chg="mod">
          <ac:chgData name="Kerry Kurczij" userId="S::klk@gsal.org.uk::4e55cec2-c867-422e-b3f4-5510342f0913" providerId="AD" clId="Web-{C01DE128-627A-8762-216D-2C8036F2EEA1}" dt="2024-02-23T13:42:23.430" v="1678" actId="20577"/>
          <ac:spMkLst>
            <pc:docMk/>
            <pc:sldMk cId="1769236123" sldId="702"/>
            <ac:spMk id="14" creationId="{47E7A991-F81C-EC6D-30F1-4FA5683DACCD}"/>
          </ac:spMkLst>
        </pc:spChg>
      </pc:sldChg>
      <pc:sldChg chg="modSp">
        <pc:chgData name="Kerry Kurczij" userId="S::klk@gsal.org.uk::4e55cec2-c867-422e-b3f4-5510342f0913" providerId="AD" clId="Web-{C01DE128-627A-8762-216D-2C8036F2EEA1}" dt="2024-02-22T13:01:20.422" v="723" actId="20577"/>
        <pc:sldMkLst>
          <pc:docMk/>
          <pc:sldMk cId="1637523218" sldId="742"/>
        </pc:sldMkLst>
        <pc:spChg chg="mod">
          <ac:chgData name="Kerry Kurczij" userId="S::klk@gsal.org.uk::4e55cec2-c867-422e-b3f4-5510342f0913" providerId="AD" clId="Web-{C01DE128-627A-8762-216D-2C8036F2EEA1}" dt="2024-02-22T13:01:20.422" v="723" actId="20577"/>
          <ac:spMkLst>
            <pc:docMk/>
            <pc:sldMk cId="1637523218" sldId="742"/>
            <ac:spMk id="5" creationId="{2CCD0C57-4F80-FC60-6702-02DFF84D4B18}"/>
          </ac:spMkLst>
        </pc:spChg>
        <pc:spChg chg="mod">
          <ac:chgData name="Kerry Kurczij" userId="S::klk@gsal.org.uk::4e55cec2-c867-422e-b3f4-5510342f0913" providerId="AD" clId="Web-{C01DE128-627A-8762-216D-2C8036F2EEA1}" dt="2024-02-22T12:57:55.807" v="700" actId="20577"/>
          <ac:spMkLst>
            <pc:docMk/>
            <pc:sldMk cId="1637523218" sldId="742"/>
            <ac:spMk id="9" creationId="{99DAA07A-F6F5-5148-9DA1-33640168F442}"/>
          </ac:spMkLst>
        </pc:spChg>
      </pc:sldChg>
      <pc:sldChg chg="modSp">
        <pc:chgData name="Kerry Kurczij" userId="S::klk@gsal.org.uk::4e55cec2-c867-422e-b3f4-5510342f0913" providerId="AD" clId="Web-{C01DE128-627A-8762-216D-2C8036F2EEA1}" dt="2024-02-22T07:04:48.467" v="230" actId="14100"/>
        <pc:sldMkLst>
          <pc:docMk/>
          <pc:sldMk cId="2807073900" sldId="743"/>
        </pc:sldMkLst>
        <pc:spChg chg="mod">
          <ac:chgData name="Kerry Kurczij" userId="S::klk@gsal.org.uk::4e55cec2-c867-422e-b3f4-5510342f0913" providerId="AD" clId="Web-{C01DE128-627A-8762-216D-2C8036F2EEA1}" dt="2024-02-22T07:04:48.467" v="230" actId="14100"/>
          <ac:spMkLst>
            <pc:docMk/>
            <pc:sldMk cId="2807073900" sldId="743"/>
            <ac:spMk id="5" creationId="{F09C51FE-18D0-694B-ED45-19C9A26325C3}"/>
          </ac:spMkLst>
        </pc:spChg>
      </pc:sldChg>
      <pc:sldChg chg="modSp">
        <pc:chgData name="Kerry Kurczij" userId="S::klk@gsal.org.uk::4e55cec2-c867-422e-b3f4-5510342f0913" providerId="AD" clId="Web-{C01DE128-627A-8762-216D-2C8036F2EEA1}" dt="2024-02-23T13:41:51.429" v="1672" actId="20577"/>
        <pc:sldMkLst>
          <pc:docMk/>
          <pc:sldMk cId="1079524059" sldId="744"/>
        </pc:sldMkLst>
        <pc:spChg chg="mod">
          <ac:chgData name="Kerry Kurczij" userId="S::klk@gsal.org.uk::4e55cec2-c867-422e-b3f4-5510342f0913" providerId="AD" clId="Web-{C01DE128-627A-8762-216D-2C8036F2EEA1}" dt="2024-02-22T13:37:37.972" v="1387" actId="20577"/>
          <ac:spMkLst>
            <pc:docMk/>
            <pc:sldMk cId="1079524059" sldId="744"/>
            <ac:spMk id="5" creationId="{460C6CA3-F76D-2B7E-8B6A-293A5B4C9E8A}"/>
          </ac:spMkLst>
        </pc:spChg>
        <pc:spChg chg="mod">
          <ac:chgData name="Kerry Kurczij" userId="S::klk@gsal.org.uk::4e55cec2-c867-422e-b3f4-5510342f0913" providerId="AD" clId="Web-{C01DE128-627A-8762-216D-2C8036F2EEA1}" dt="2024-02-23T13:41:51.429" v="1672" actId="20577"/>
          <ac:spMkLst>
            <pc:docMk/>
            <pc:sldMk cId="1079524059" sldId="744"/>
            <ac:spMk id="9" creationId="{DAB7E72F-68E7-4FAB-25AE-0BD4B0A13C18}"/>
          </ac:spMkLst>
        </pc:spChg>
      </pc:sldChg>
      <pc:sldChg chg="modSp">
        <pc:chgData name="Kerry Kurczij" userId="S::klk@gsal.org.uk::4e55cec2-c867-422e-b3f4-5510342f0913" providerId="AD" clId="Web-{C01DE128-627A-8762-216D-2C8036F2EEA1}" dt="2024-02-22T13:22:59.821" v="971" actId="1076"/>
        <pc:sldMkLst>
          <pc:docMk/>
          <pc:sldMk cId="519741913" sldId="745"/>
        </pc:sldMkLst>
        <pc:spChg chg="mod">
          <ac:chgData name="Kerry Kurczij" userId="S::klk@gsal.org.uk::4e55cec2-c867-422e-b3f4-5510342f0913" providerId="AD" clId="Web-{C01DE128-627A-8762-216D-2C8036F2EEA1}" dt="2024-02-22T13:22:59.821" v="971" actId="1076"/>
          <ac:spMkLst>
            <pc:docMk/>
            <pc:sldMk cId="519741913" sldId="745"/>
            <ac:spMk id="5" creationId="{A1B54A56-D649-F475-38C8-24CC2D64EC84}"/>
          </ac:spMkLst>
        </pc:spChg>
      </pc:sldChg>
      <pc:sldChg chg="modSp">
        <pc:chgData name="Kerry Kurczij" userId="S::klk@gsal.org.uk::4e55cec2-c867-422e-b3f4-5510342f0913" providerId="AD" clId="Web-{C01DE128-627A-8762-216D-2C8036F2EEA1}" dt="2024-02-23T13:44:18.496" v="1719" actId="20577"/>
        <pc:sldMkLst>
          <pc:docMk/>
          <pc:sldMk cId="2179482193" sldId="746"/>
        </pc:sldMkLst>
        <pc:spChg chg="mod">
          <ac:chgData name="Kerry Kurczij" userId="S::klk@gsal.org.uk::4e55cec2-c867-422e-b3f4-5510342f0913" providerId="AD" clId="Web-{C01DE128-627A-8762-216D-2C8036F2EEA1}" dt="2024-02-23T13:44:18.496" v="1719" actId="20577"/>
          <ac:spMkLst>
            <pc:docMk/>
            <pc:sldMk cId="2179482193" sldId="746"/>
            <ac:spMk id="9" creationId="{78FF91B0-0AE4-2FEE-2A39-5E95DBF84A04}"/>
          </ac:spMkLst>
        </pc:spChg>
      </pc:sldChg>
      <pc:sldChg chg="modSp add replId">
        <pc:chgData name="Kerry Kurczij" userId="S::klk@gsal.org.uk::4e55cec2-c867-422e-b3f4-5510342f0913" providerId="AD" clId="Web-{C01DE128-627A-8762-216D-2C8036F2EEA1}" dt="2024-02-22T06:54:14.859" v="93" actId="20577"/>
        <pc:sldMkLst>
          <pc:docMk/>
          <pc:sldMk cId="1214032487" sldId="751"/>
        </pc:sldMkLst>
        <pc:spChg chg="mod">
          <ac:chgData name="Kerry Kurczij" userId="S::klk@gsal.org.uk::4e55cec2-c867-422e-b3f4-5510342f0913" providerId="AD" clId="Web-{C01DE128-627A-8762-216D-2C8036F2EEA1}" dt="2024-02-22T06:50:35.937" v="35" actId="20577"/>
          <ac:spMkLst>
            <pc:docMk/>
            <pc:sldMk cId="1214032487" sldId="751"/>
            <ac:spMk id="2" creationId="{025DCFB8-03D5-321E-FDE2-E36FE3ECB695}"/>
          </ac:spMkLst>
        </pc:spChg>
        <pc:spChg chg="mod">
          <ac:chgData name="Kerry Kurczij" userId="S::klk@gsal.org.uk::4e55cec2-c867-422e-b3f4-5510342f0913" providerId="AD" clId="Web-{C01DE128-627A-8762-216D-2C8036F2EEA1}" dt="2024-02-22T06:54:14.859" v="93" actId="20577"/>
          <ac:spMkLst>
            <pc:docMk/>
            <pc:sldMk cId="1214032487" sldId="751"/>
            <ac:spMk id="3" creationId="{6CCC11C0-83BF-ED6B-88C2-60133A54D2DD}"/>
          </ac:spMkLst>
        </pc:spChg>
      </pc:sldChg>
      <pc:sldChg chg="modSp add replId">
        <pc:chgData name="Kerry Kurczij" userId="S::klk@gsal.org.uk::4e55cec2-c867-422e-b3f4-5510342f0913" providerId="AD" clId="Web-{C01DE128-627A-8762-216D-2C8036F2EEA1}" dt="2024-02-22T06:54:46.236" v="119" actId="20577"/>
        <pc:sldMkLst>
          <pc:docMk/>
          <pc:sldMk cId="3466244318" sldId="752"/>
        </pc:sldMkLst>
        <pc:spChg chg="mod">
          <ac:chgData name="Kerry Kurczij" userId="S::klk@gsal.org.uk::4e55cec2-c867-422e-b3f4-5510342f0913" providerId="AD" clId="Web-{C01DE128-627A-8762-216D-2C8036F2EEA1}" dt="2024-02-22T06:53:42.279" v="88" actId="20577"/>
          <ac:spMkLst>
            <pc:docMk/>
            <pc:sldMk cId="3466244318" sldId="752"/>
            <ac:spMk id="2" creationId="{025DCFB8-03D5-321E-FDE2-E36FE3ECB695}"/>
          </ac:spMkLst>
        </pc:spChg>
        <pc:spChg chg="mod">
          <ac:chgData name="Kerry Kurczij" userId="S::klk@gsal.org.uk::4e55cec2-c867-422e-b3f4-5510342f0913" providerId="AD" clId="Web-{C01DE128-627A-8762-216D-2C8036F2EEA1}" dt="2024-02-22T06:54:46.236" v="119" actId="20577"/>
          <ac:spMkLst>
            <pc:docMk/>
            <pc:sldMk cId="3466244318" sldId="752"/>
            <ac:spMk id="3" creationId="{6CCC11C0-83BF-ED6B-88C2-60133A54D2DD}"/>
          </ac:spMkLst>
        </pc:spChg>
      </pc:sldChg>
      <pc:sldChg chg="modSp add mod replId modClrScheme chgLayout">
        <pc:chgData name="Kerry Kurczij" userId="S::klk@gsal.org.uk::4e55cec2-c867-422e-b3f4-5510342f0913" providerId="AD" clId="Web-{C01DE128-627A-8762-216D-2C8036F2EEA1}" dt="2024-02-22T07:19:12.560" v="536" actId="20577"/>
        <pc:sldMkLst>
          <pc:docMk/>
          <pc:sldMk cId="1198714939" sldId="753"/>
        </pc:sldMkLst>
        <pc:spChg chg="mod ord">
          <ac:chgData name="Kerry Kurczij" userId="S::klk@gsal.org.uk::4e55cec2-c867-422e-b3f4-5510342f0913" providerId="AD" clId="Web-{C01DE128-627A-8762-216D-2C8036F2EEA1}" dt="2024-02-22T07:18:33.417" v="529" actId="20577"/>
          <ac:spMkLst>
            <pc:docMk/>
            <pc:sldMk cId="1198714939" sldId="753"/>
            <ac:spMk id="3" creationId="{6F7076DF-5ED6-B091-B1EE-6EB16D2C2E7A}"/>
          </ac:spMkLst>
        </pc:spChg>
        <pc:spChg chg="mod ord">
          <ac:chgData name="Kerry Kurczij" userId="S::klk@gsal.org.uk::4e55cec2-c867-422e-b3f4-5510342f0913" providerId="AD" clId="Web-{C01DE128-627A-8762-216D-2C8036F2EEA1}" dt="2024-02-22T07:19:12.560" v="536" actId="20577"/>
          <ac:spMkLst>
            <pc:docMk/>
            <pc:sldMk cId="1198714939" sldId="753"/>
            <ac:spMk id="4" creationId="{9E9571AD-1395-A881-8542-9969863F583B}"/>
          </ac:spMkLst>
        </pc:spChg>
      </pc:sldChg>
      <pc:sldChg chg="modSp add replId">
        <pc:chgData name="Kerry Kurczij" userId="S::klk@gsal.org.uk::4e55cec2-c867-422e-b3f4-5510342f0913" providerId="AD" clId="Web-{C01DE128-627A-8762-216D-2C8036F2EEA1}" dt="2024-02-22T07:18:29.041" v="528" actId="20577"/>
        <pc:sldMkLst>
          <pc:docMk/>
          <pc:sldMk cId="1203546614" sldId="754"/>
        </pc:sldMkLst>
        <pc:spChg chg="mod">
          <ac:chgData name="Kerry Kurczij" userId="S::klk@gsal.org.uk::4e55cec2-c867-422e-b3f4-5510342f0913" providerId="AD" clId="Web-{C01DE128-627A-8762-216D-2C8036F2EEA1}" dt="2024-02-22T07:18:29.041" v="528" actId="20577"/>
          <ac:spMkLst>
            <pc:docMk/>
            <pc:sldMk cId="1203546614" sldId="754"/>
            <ac:spMk id="3" creationId="{6F7076DF-5ED6-B091-B1EE-6EB16D2C2E7A}"/>
          </ac:spMkLst>
        </pc:spChg>
        <pc:spChg chg="mod">
          <ac:chgData name="Kerry Kurczij" userId="S::klk@gsal.org.uk::4e55cec2-c867-422e-b3f4-5510342f0913" providerId="AD" clId="Web-{C01DE128-627A-8762-216D-2C8036F2EEA1}" dt="2024-02-22T07:18:12.087" v="525" actId="20577"/>
          <ac:spMkLst>
            <pc:docMk/>
            <pc:sldMk cId="1203546614" sldId="754"/>
            <ac:spMk id="4" creationId="{9E9571AD-1395-A881-8542-9969863F583B}"/>
          </ac:spMkLst>
        </pc:spChg>
      </pc:sldChg>
      <pc:sldChg chg="modSp add ord replId">
        <pc:chgData name="Kerry Kurczij" userId="S::klk@gsal.org.uk::4e55cec2-c867-422e-b3f4-5510342f0913" providerId="AD" clId="Web-{C01DE128-627A-8762-216D-2C8036F2EEA1}" dt="2024-02-22T13:09:24.109" v="871"/>
        <pc:sldMkLst>
          <pc:docMk/>
          <pc:sldMk cId="2092039245" sldId="755"/>
        </pc:sldMkLst>
        <pc:spChg chg="mod">
          <ac:chgData name="Kerry Kurczij" userId="S::klk@gsal.org.uk::4e55cec2-c867-422e-b3f4-5510342f0913" providerId="AD" clId="Web-{C01DE128-627A-8762-216D-2C8036F2EEA1}" dt="2024-02-22T13:02:50.581" v="746" actId="20577"/>
          <ac:spMkLst>
            <pc:docMk/>
            <pc:sldMk cId="2092039245" sldId="755"/>
            <ac:spMk id="2" creationId="{AFD54FEC-DB87-54E6-6879-EDCA5A836A98}"/>
          </ac:spMkLst>
        </pc:spChg>
        <pc:spChg chg="mod">
          <ac:chgData name="Kerry Kurczij" userId="S::klk@gsal.org.uk::4e55cec2-c867-422e-b3f4-5510342f0913" providerId="AD" clId="Web-{C01DE128-627A-8762-216D-2C8036F2EEA1}" dt="2024-02-22T13:03:41.598" v="773" actId="20577"/>
          <ac:spMkLst>
            <pc:docMk/>
            <pc:sldMk cId="2092039245" sldId="755"/>
            <ac:spMk id="3" creationId="{BE61260B-30DE-932E-3777-2DA5EB051AE2}"/>
          </ac:spMkLst>
        </pc:spChg>
      </pc:sldChg>
      <pc:sldChg chg="modSp add replId">
        <pc:chgData name="Kerry Kurczij" userId="S::klk@gsal.org.uk::4e55cec2-c867-422e-b3f4-5510342f0913" providerId="AD" clId="Web-{C01DE128-627A-8762-216D-2C8036F2EEA1}" dt="2024-02-23T13:36:17.186" v="1611" actId="20577"/>
        <pc:sldMkLst>
          <pc:docMk/>
          <pc:sldMk cId="2335595025" sldId="756"/>
        </pc:sldMkLst>
        <pc:spChg chg="mod">
          <ac:chgData name="Kerry Kurczij" userId="S::klk@gsal.org.uk::4e55cec2-c867-422e-b3f4-5510342f0913" providerId="AD" clId="Web-{C01DE128-627A-8762-216D-2C8036F2EEA1}" dt="2024-02-23T13:36:17.186" v="1611" actId="20577"/>
          <ac:spMkLst>
            <pc:docMk/>
            <pc:sldMk cId="2335595025" sldId="756"/>
            <ac:spMk id="2" creationId="{E8E71718-7767-D84C-B99A-69F6E98F7A91}"/>
          </ac:spMkLst>
        </pc:spChg>
        <pc:spChg chg="mod">
          <ac:chgData name="Kerry Kurczij" userId="S::klk@gsal.org.uk::4e55cec2-c867-422e-b3f4-5510342f0913" providerId="AD" clId="Web-{C01DE128-627A-8762-216D-2C8036F2EEA1}" dt="2024-02-23T13:33:51.744" v="1548" actId="20577"/>
          <ac:spMkLst>
            <pc:docMk/>
            <pc:sldMk cId="2335595025" sldId="756"/>
            <ac:spMk id="3" creationId="{8B8A5221-FF2C-F1E9-94DE-8E24208B546A}"/>
          </ac:spMkLst>
        </pc:spChg>
      </pc:sldChg>
      <pc:sldChg chg="modSp add replId">
        <pc:chgData name="Kerry Kurczij" userId="S::klk@gsal.org.uk::4e55cec2-c867-422e-b3f4-5510342f0913" providerId="AD" clId="Web-{C01DE128-627A-8762-216D-2C8036F2EEA1}" dt="2024-02-23T13:36:08.061" v="1609" actId="20577"/>
        <pc:sldMkLst>
          <pc:docMk/>
          <pc:sldMk cId="1935037938" sldId="757"/>
        </pc:sldMkLst>
        <pc:spChg chg="mod">
          <ac:chgData name="Kerry Kurczij" userId="S::klk@gsal.org.uk::4e55cec2-c867-422e-b3f4-5510342f0913" providerId="AD" clId="Web-{C01DE128-627A-8762-216D-2C8036F2EEA1}" dt="2024-02-23T13:36:08.061" v="1609" actId="20577"/>
          <ac:spMkLst>
            <pc:docMk/>
            <pc:sldMk cId="1935037938" sldId="757"/>
            <ac:spMk id="2" creationId="{E8E71718-7767-D84C-B99A-69F6E98F7A91}"/>
          </ac:spMkLst>
        </pc:spChg>
        <pc:spChg chg="mod">
          <ac:chgData name="Kerry Kurczij" userId="S::klk@gsal.org.uk::4e55cec2-c867-422e-b3f4-5510342f0913" providerId="AD" clId="Web-{C01DE128-627A-8762-216D-2C8036F2EEA1}" dt="2024-02-23T13:35:51.935" v="1607" actId="20577"/>
          <ac:spMkLst>
            <pc:docMk/>
            <pc:sldMk cId="1935037938" sldId="757"/>
            <ac:spMk id="3" creationId="{8B8A5221-FF2C-F1E9-94DE-8E24208B546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0660D-07D4-4B52-B6F8-C03EDBA520F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E449F06-2CBC-4CA0-A9B3-1925D05232A0}">
      <dgm:prSet/>
      <dgm:spPr/>
      <dgm:t>
        <a:bodyPr/>
        <a:lstStyle/>
        <a:p>
          <a:r>
            <a:rPr lang="en-US" b="1" dirty="0"/>
            <a:t>How is the opening paragraph of the chapter comedic and how does it provide a link to the previous chapter?</a:t>
          </a:r>
          <a:endParaRPr lang="en-US" dirty="0"/>
        </a:p>
      </dgm:t>
    </dgm:pt>
    <dgm:pt modelId="{20806EC9-E6A9-4735-866B-C136530A47D5}" type="parTrans" cxnId="{49271B61-2991-4A26-B2CA-652765ADEC3D}">
      <dgm:prSet/>
      <dgm:spPr/>
      <dgm:t>
        <a:bodyPr/>
        <a:lstStyle/>
        <a:p>
          <a:endParaRPr lang="en-US"/>
        </a:p>
      </dgm:t>
    </dgm:pt>
    <dgm:pt modelId="{60B6C5DB-60F0-420A-A632-539BCE95B048}" type="sibTrans" cxnId="{49271B61-2991-4A26-B2CA-652765ADEC3D}">
      <dgm:prSet/>
      <dgm:spPr/>
      <dgm:t>
        <a:bodyPr/>
        <a:lstStyle/>
        <a:p>
          <a:endParaRPr lang="en-US"/>
        </a:p>
      </dgm:t>
    </dgm:pt>
    <dgm:pt modelId="{66DECF9F-58CE-4D92-B862-26758C3603BC}">
      <dgm:prSet/>
      <dgm:spPr/>
      <dgm:t>
        <a:bodyPr/>
        <a:lstStyle/>
        <a:p>
          <a:r>
            <a:rPr lang="en-US" b="1" dirty="0"/>
            <a:t>How are the revelation of papa’s bomb story and the revelation of </a:t>
          </a:r>
          <a:r>
            <a:rPr lang="en-US" b="1" dirty="0" err="1"/>
            <a:t>Mrs</a:t>
          </a:r>
          <a:r>
            <a:rPr lang="en-US" b="1" dirty="0"/>
            <a:t> </a:t>
          </a:r>
          <a:r>
            <a:rPr lang="en-US" b="1" dirty="0" smtClean="0"/>
            <a:t>Christmas’s </a:t>
          </a:r>
          <a:r>
            <a:rPr lang="en-US" b="1" dirty="0"/>
            <a:t>death structured in the chapter?</a:t>
          </a:r>
          <a:endParaRPr lang="en-US" dirty="0"/>
        </a:p>
      </dgm:t>
    </dgm:pt>
    <dgm:pt modelId="{B20EE2B1-5C36-41A8-B909-1D83158D13A4}" type="parTrans" cxnId="{2A50F987-9406-42A3-AF79-0674D7132E69}">
      <dgm:prSet/>
      <dgm:spPr/>
      <dgm:t>
        <a:bodyPr/>
        <a:lstStyle/>
        <a:p>
          <a:endParaRPr lang="en-US"/>
        </a:p>
      </dgm:t>
    </dgm:pt>
    <dgm:pt modelId="{6D78D756-EC6B-4F43-BF52-C1016F611F91}" type="sibTrans" cxnId="{2A50F987-9406-42A3-AF79-0674D7132E69}">
      <dgm:prSet/>
      <dgm:spPr/>
      <dgm:t>
        <a:bodyPr/>
        <a:lstStyle/>
        <a:p>
          <a:endParaRPr lang="en-US"/>
        </a:p>
      </dgm:t>
    </dgm:pt>
    <dgm:pt modelId="{C67C394A-41B6-4CFC-A05F-36530F4FC395}">
      <dgm:prSet/>
      <dgm:spPr/>
      <dgm:t>
        <a:bodyPr/>
        <a:lstStyle/>
        <a:p>
          <a:r>
            <a:rPr lang="en-US" b="1"/>
            <a:t>How are the mehfils used structurally in the chapter?</a:t>
          </a:r>
          <a:endParaRPr lang="en-US"/>
        </a:p>
      </dgm:t>
    </dgm:pt>
    <dgm:pt modelId="{C28827D7-85C6-467D-B510-28CE4448A87E}" type="parTrans" cxnId="{0446A511-EBED-4562-9C08-2BB6509B00B1}">
      <dgm:prSet/>
      <dgm:spPr/>
      <dgm:t>
        <a:bodyPr/>
        <a:lstStyle/>
        <a:p>
          <a:endParaRPr lang="en-US"/>
        </a:p>
      </dgm:t>
    </dgm:pt>
    <dgm:pt modelId="{20AC2977-526C-485A-B555-33CA42F81078}" type="sibTrans" cxnId="{0446A511-EBED-4562-9C08-2BB6509B00B1}">
      <dgm:prSet/>
      <dgm:spPr/>
      <dgm:t>
        <a:bodyPr/>
        <a:lstStyle/>
        <a:p>
          <a:endParaRPr lang="en-US"/>
        </a:p>
      </dgm:t>
    </dgm:pt>
    <dgm:pt modelId="{B9853A9E-1953-444C-965F-925CF1B8CB24}">
      <dgm:prSet/>
      <dgm:spPr/>
      <dgm:t>
        <a:bodyPr/>
        <a:lstStyle/>
        <a:p>
          <a:r>
            <a:rPr lang="en-US" b="1" dirty="0"/>
            <a:t>How does the end of the chapter hint at </a:t>
          </a:r>
          <a:r>
            <a:rPr lang="en-US" b="1" dirty="0" err="1"/>
            <a:t>Meena</a:t>
          </a:r>
          <a:r>
            <a:rPr lang="en-US" b="1" dirty="0"/>
            <a:t> becoming more like An</a:t>
          </a:r>
          <a:r>
            <a:rPr lang="en-US" dirty="0"/>
            <a:t>ita?</a:t>
          </a:r>
        </a:p>
      </dgm:t>
    </dgm:pt>
    <dgm:pt modelId="{5174BB6D-4C9E-4E56-9FA2-CE5E6E2E430D}" type="parTrans" cxnId="{2D34C6F2-7BA1-490B-A8C5-DE6B614666AE}">
      <dgm:prSet/>
      <dgm:spPr/>
      <dgm:t>
        <a:bodyPr/>
        <a:lstStyle/>
        <a:p>
          <a:endParaRPr lang="en-US"/>
        </a:p>
      </dgm:t>
    </dgm:pt>
    <dgm:pt modelId="{6F7F1466-0700-44E1-896C-57884C8E4385}" type="sibTrans" cxnId="{2D34C6F2-7BA1-490B-A8C5-DE6B614666AE}">
      <dgm:prSet/>
      <dgm:spPr/>
      <dgm:t>
        <a:bodyPr/>
        <a:lstStyle/>
        <a:p>
          <a:endParaRPr lang="en-US"/>
        </a:p>
      </dgm:t>
    </dgm:pt>
    <dgm:pt modelId="{409131C3-8AC1-4083-A5F2-7C08DDA5E87B}" type="pres">
      <dgm:prSet presAssocID="{6680660D-07D4-4B52-B6F8-C03EDBA520FF}" presName="outerComposite" presStyleCnt="0">
        <dgm:presLayoutVars>
          <dgm:chMax val="5"/>
          <dgm:dir/>
          <dgm:resizeHandles val="exact"/>
        </dgm:presLayoutVars>
      </dgm:prSet>
      <dgm:spPr/>
      <dgm:t>
        <a:bodyPr/>
        <a:lstStyle/>
        <a:p>
          <a:endParaRPr lang="en-US"/>
        </a:p>
      </dgm:t>
    </dgm:pt>
    <dgm:pt modelId="{D49F87AC-E95F-4937-BCF3-84C962479157}" type="pres">
      <dgm:prSet presAssocID="{6680660D-07D4-4B52-B6F8-C03EDBA520FF}" presName="dummyMaxCanvas" presStyleCnt="0">
        <dgm:presLayoutVars/>
      </dgm:prSet>
      <dgm:spPr/>
    </dgm:pt>
    <dgm:pt modelId="{0E753C05-C5BA-4702-BB48-C688AD774F53}" type="pres">
      <dgm:prSet presAssocID="{6680660D-07D4-4B52-B6F8-C03EDBA520FF}" presName="FourNodes_1" presStyleLbl="node1" presStyleIdx="0" presStyleCnt="4">
        <dgm:presLayoutVars>
          <dgm:bulletEnabled val="1"/>
        </dgm:presLayoutVars>
      </dgm:prSet>
      <dgm:spPr/>
      <dgm:t>
        <a:bodyPr/>
        <a:lstStyle/>
        <a:p>
          <a:endParaRPr lang="en-US"/>
        </a:p>
      </dgm:t>
    </dgm:pt>
    <dgm:pt modelId="{C2D1D676-6962-4B49-97D0-2D9F8D768A1F}" type="pres">
      <dgm:prSet presAssocID="{6680660D-07D4-4B52-B6F8-C03EDBA520FF}" presName="FourNodes_2" presStyleLbl="node1" presStyleIdx="1" presStyleCnt="4">
        <dgm:presLayoutVars>
          <dgm:bulletEnabled val="1"/>
        </dgm:presLayoutVars>
      </dgm:prSet>
      <dgm:spPr/>
      <dgm:t>
        <a:bodyPr/>
        <a:lstStyle/>
        <a:p>
          <a:endParaRPr lang="en-US"/>
        </a:p>
      </dgm:t>
    </dgm:pt>
    <dgm:pt modelId="{DA4F30A1-5694-4AE1-8C36-244AE8EAFBEA}" type="pres">
      <dgm:prSet presAssocID="{6680660D-07D4-4B52-B6F8-C03EDBA520FF}" presName="FourNodes_3" presStyleLbl="node1" presStyleIdx="2" presStyleCnt="4">
        <dgm:presLayoutVars>
          <dgm:bulletEnabled val="1"/>
        </dgm:presLayoutVars>
      </dgm:prSet>
      <dgm:spPr/>
      <dgm:t>
        <a:bodyPr/>
        <a:lstStyle/>
        <a:p>
          <a:endParaRPr lang="en-US"/>
        </a:p>
      </dgm:t>
    </dgm:pt>
    <dgm:pt modelId="{ECC2392C-78CE-4D1D-BB8B-E1FCEC69C10A}" type="pres">
      <dgm:prSet presAssocID="{6680660D-07D4-4B52-B6F8-C03EDBA520FF}" presName="FourNodes_4" presStyleLbl="node1" presStyleIdx="3" presStyleCnt="4">
        <dgm:presLayoutVars>
          <dgm:bulletEnabled val="1"/>
        </dgm:presLayoutVars>
      </dgm:prSet>
      <dgm:spPr/>
      <dgm:t>
        <a:bodyPr/>
        <a:lstStyle/>
        <a:p>
          <a:endParaRPr lang="en-US"/>
        </a:p>
      </dgm:t>
    </dgm:pt>
    <dgm:pt modelId="{FBF55A54-EFB2-4A47-A8C0-A43BE0F6C72F}" type="pres">
      <dgm:prSet presAssocID="{6680660D-07D4-4B52-B6F8-C03EDBA520FF}" presName="FourConn_1-2" presStyleLbl="fgAccFollowNode1" presStyleIdx="0" presStyleCnt="3">
        <dgm:presLayoutVars>
          <dgm:bulletEnabled val="1"/>
        </dgm:presLayoutVars>
      </dgm:prSet>
      <dgm:spPr/>
      <dgm:t>
        <a:bodyPr/>
        <a:lstStyle/>
        <a:p>
          <a:endParaRPr lang="en-US"/>
        </a:p>
      </dgm:t>
    </dgm:pt>
    <dgm:pt modelId="{7E2B8FFA-CDE4-4086-A6D6-2DC3017D4383}" type="pres">
      <dgm:prSet presAssocID="{6680660D-07D4-4B52-B6F8-C03EDBA520FF}" presName="FourConn_2-3" presStyleLbl="fgAccFollowNode1" presStyleIdx="1" presStyleCnt="3">
        <dgm:presLayoutVars>
          <dgm:bulletEnabled val="1"/>
        </dgm:presLayoutVars>
      </dgm:prSet>
      <dgm:spPr/>
      <dgm:t>
        <a:bodyPr/>
        <a:lstStyle/>
        <a:p>
          <a:endParaRPr lang="en-US"/>
        </a:p>
      </dgm:t>
    </dgm:pt>
    <dgm:pt modelId="{B66484B2-441D-48B5-9508-38F21F07FD78}" type="pres">
      <dgm:prSet presAssocID="{6680660D-07D4-4B52-B6F8-C03EDBA520FF}" presName="FourConn_3-4" presStyleLbl="fgAccFollowNode1" presStyleIdx="2" presStyleCnt="3">
        <dgm:presLayoutVars>
          <dgm:bulletEnabled val="1"/>
        </dgm:presLayoutVars>
      </dgm:prSet>
      <dgm:spPr/>
      <dgm:t>
        <a:bodyPr/>
        <a:lstStyle/>
        <a:p>
          <a:endParaRPr lang="en-US"/>
        </a:p>
      </dgm:t>
    </dgm:pt>
    <dgm:pt modelId="{80D72660-5055-431B-A2CA-9851EC8A96C9}" type="pres">
      <dgm:prSet presAssocID="{6680660D-07D4-4B52-B6F8-C03EDBA520FF}" presName="FourNodes_1_text" presStyleLbl="node1" presStyleIdx="3" presStyleCnt="4">
        <dgm:presLayoutVars>
          <dgm:bulletEnabled val="1"/>
        </dgm:presLayoutVars>
      </dgm:prSet>
      <dgm:spPr/>
      <dgm:t>
        <a:bodyPr/>
        <a:lstStyle/>
        <a:p>
          <a:endParaRPr lang="en-US"/>
        </a:p>
      </dgm:t>
    </dgm:pt>
    <dgm:pt modelId="{81D3563C-5CD0-4687-9220-286DA06222F5}" type="pres">
      <dgm:prSet presAssocID="{6680660D-07D4-4B52-B6F8-C03EDBA520FF}" presName="FourNodes_2_text" presStyleLbl="node1" presStyleIdx="3" presStyleCnt="4">
        <dgm:presLayoutVars>
          <dgm:bulletEnabled val="1"/>
        </dgm:presLayoutVars>
      </dgm:prSet>
      <dgm:spPr/>
      <dgm:t>
        <a:bodyPr/>
        <a:lstStyle/>
        <a:p>
          <a:endParaRPr lang="en-US"/>
        </a:p>
      </dgm:t>
    </dgm:pt>
    <dgm:pt modelId="{0CF5B065-442A-458E-A6BC-714D7DC89407}" type="pres">
      <dgm:prSet presAssocID="{6680660D-07D4-4B52-B6F8-C03EDBA520FF}" presName="FourNodes_3_text" presStyleLbl="node1" presStyleIdx="3" presStyleCnt="4">
        <dgm:presLayoutVars>
          <dgm:bulletEnabled val="1"/>
        </dgm:presLayoutVars>
      </dgm:prSet>
      <dgm:spPr/>
      <dgm:t>
        <a:bodyPr/>
        <a:lstStyle/>
        <a:p>
          <a:endParaRPr lang="en-US"/>
        </a:p>
      </dgm:t>
    </dgm:pt>
    <dgm:pt modelId="{D8C1FD3C-C138-465E-92BA-17C50E05548C}" type="pres">
      <dgm:prSet presAssocID="{6680660D-07D4-4B52-B6F8-C03EDBA520FF}" presName="FourNodes_4_text" presStyleLbl="node1" presStyleIdx="3" presStyleCnt="4">
        <dgm:presLayoutVars>
          <dgm:bulletEnabled val="1"/>
        </dgm:presLayoutVars>
      </dgm:prSet>
      <dgm:spPr/>
      <dgm:t>
        <a:bodyPr/>
        <a:lstStyle/>
        <a:p>
          <a:endParaRPr lang="en-US"/>
        </a:p>
      </dgm:t>
    </dgm:pt>
  </dgm:ptLst>
  <dgm:cxnLst>
    <dgm:cxn modelId="{49271B61-2991-4A26-B2CA-652765ADEC3D}" srcId="{6680660D-07D4-4B52-B6F8-C03EDBA520FF}" destId="{3E449F06-2CBC-4CA0-A9B3-1925D05232A0}" srcOrd="0" destOrd="0" parTransId="{20806EC9-E6A9-4735-866B-C136530A47D5}" sibTransId="{60B6C5DB-60F0-420A-A632-539BCE95B048}"/>
    <dgm:cxn modelId="{98F2CC3A-659C-46CC-A953-62BE31C40E68}" type="presOf" srcId="{6D78D756-EC6B-4F43-BF52-C1016F611F91}" destId="{7E2B8FFA-CDE4-4086-A6D6-2DC3017D4383}" srcOrd="0" destOrd="0" presId="urn:microsoft.com/office/officeart/2005/8/layout/vProcess5"/>
    <dgm:cxn modelId="{3A1B3E64-BAD0-458D-8A55-0522D2A5F726}" type="presOf" srcId="{66DECF9F-58CE-4D92-B862-26758C3603BC}" destId="{81D3563C-5CD0-4687-9220-286DA06222F5}" srcOrd="1" destOrd="0" presId="urn:microsoft.com/office/officeart/2005/8/layout/vProcess5"/>
    <dgm:cxn modelId="{421AF28E-1B30-4FC6-8B8A-C86354CF1AAB}" type="presOf" srcId="{3E449F06-2CBC-4CA0-A9B3-1925D05232A0}" destId="{0E753C05-C5BA-4702-BB48-C688AD774F53}" srcOrd="0" destOrd="0" presId="urn:microsoft.com/office/officeart/2005/8/layout/vProcess5"/>
    <dgm:cxn modelId="{2A50F987-9406-42A3-AF79-0674D7132E69}" srcId="{6680660D-07D4-4B52-B6F8-C03EDBA520FF}" destId="{66DECF9F-58CE-4D92-B862-26758C3603BC}" srcOrd="1" destOrd="0" parTransId="{B20EE2B1-5C36-41A8-B909-1D83158D13A4}" sibTransId="{6D78D756-EC6B-4F43-BF52-C1016F611F91}"/>
    <dgm:cxn modelId="{1F14590C-F6C3-4957-AA3D-D2953F46A460}" type="presOf" srcId="{C67C394A-41B6-4CFC-A05F-36530F4FC395}" destId="{0CF5B065-442A-458E-A6BC-714D7DC89407}" srcOrd="1" destOrd="0" presId="urn:microsoft.com/office/officeart/2005/8/layout/vProcess5"/>
    <dgm:cxn modelId="{71D91B90-82DD-4BA4-B28E-DEA453E11B42}" type="presOf" srcId="{66DECF9F-58CE-4D92-B862-26758C3603BC}" destId="{C2D1D676-6962-4B49-97D0-2D9F8D768A1F}" srcOrd="0" destOrd="0" presId="urn:microsoft.com/office/officeart/2005/8/layout/vProcess5"/>
    <dgm:cxn modelId="{52726FB7-A6F8-4C25-A782-3B5A61951730}" type="presOf" srcId="{6680660D-07D4-4B52-B6F8-C03EDBA520FF}" destId="{409131C3-8AC1-4083-A5F2-7C08DDA5E87B}" srcOrd="0" destOrd="0" presId="urn:microsoft.com/office/officeart/2005/8/layout/vProcess5"/>
    <dgm:cxn modelId="{0446A511-EBED-4562-9C08-2BB6509B00B1}" srcId="{6680660D-07D4-4B52-B6F8-C03EDBA520FF}" destId="{C67C394A-41B6-4CFC-A05F-36530F4FC395}" srcOrd="2" destOrd="0" parTransId="{C28827D7-85C6-467D-B510-28CE4448A87E}" sibTransId="{20AC2977-526C-485A-B555-33CA42F81078}"/>
    <dgm:cxn modelId="{358C196F-7812-49F4-9F60-AD60AE778134}" type="presOf" srcId="{3E449F06-2CBC-4CA0-A9B3-1925D05232A0}" destId="{80D72660-5055-431B-A2CA-9851EC8A96C9}" srcOrd="1" destOrd="0" presId="urn:microsoft.com/office/officeart/2005/8/layout/vProcess5"/>
    <dgm:cxn modelId="{ACB21C65-ECF1-4422-B62C-ED7A5A5FC497}" type="presOf" srcId="{B9853A9E-1953-444C-965F-925CF1B8CB24}" destId="{D8C1FD3C-C138-465E-92BA-17C50E05548C}" srcOrd="1" destOrd="0" presId="urn:microsoft.com/office/officeart/2005/8/layout/vProcess5"/>
    <dgm:cxn modelId="{9F5D6713-0F8A-4055-BB02-3F7E2CB24255}" type="presOf" srcId="{20AC2977-526C-485A-B555-33CA42F81078}" destId="{B66484B2-441D-48B5-9508-38F21F07FD78}" srcOrd="0" destOrd="0" presId="urn:microsoft.com/office/officeart/2005/8/layout/vProcess5"/>
    <dgm:cxn modelId="{2E847EFE-28A0-4764-8767-C32040422462}" type="presOf" srcId="{60B6C5DB-60F0-420A-A632-539BCE95B048}" destId="{FBF55A54-EFB2-4A47-A8C0-A43BE0F6C72F}" srcOrd="0" destOrd="0" presId="urn:microsoft.com/office/officeart/2005/8/layout/vProcess5"/>
    <dgm:cxn modelId="{531E6DC5-7BEE-489F-B20F-C6C96D7264F7}" type="presOf" srcId="{B9853A9E-1953-444C-965F-925CF1B8CB24}" destId="{ECC2392C-78CE-4D1D-BB8B-E1FCEC69C10A}" srcOrd="0" destOrd="0" presId="urn:microsoft.com/office/officeart/2005/8/layout/vProcess5"/>
    <dgm:cxn modelId="{2D34C6F2-7BA1-490B-A8C5-DE6B614666AE}" srcId="{6680660D-07D4-4B52-B6F8-C03EDBA520FF}" destId="{B9853A9E-1953-444C-965F-925CF1B8CB24}" srcOrd="3" destOrd="0" parTransId="{5174BB6D-4C9E-4E56-9FA2-CE5E6E2E430D}" sibTransId="{6F7F1466-0700-44E1-896C-57884C8E4385}"/>
    <dgm:cxn modelId="{42DE199F-D611-4CC1-A87A-2357047A2305}" type="presOf" srcId="{C67C394A-41B6-4CFC-A05F-36530F4FC395}" destId="{DA4F30A1-5694-4AE1-8C36-244AE8EAFBEA}" srcOrd="0" destOrd="0" presId="urn:microsoft.com/office/officeart/2005/8/layout/vProcess5"/>
    <dgm:cxn modelId="{61C8CA1F-28E6-4EC6-B085-40FF6BA1E0FE}" type="presParOf" srcId="{409131C3-8AC1-4083-A5F2-7C08DDA5E87B}" destId="{D49F87AC-E95F-4937-BCF3-84C962479157}" srcOrd="0" destOrd="0" presId="urn:microsoft.com/office/officeart/2005/8/layout/vProcess5"/>
    <dgm:cxn modelId="{195649EF-95A1-4F85-93AE-8298E1C16A56}" type="presParOf" srcId="{409131C3-8AC1-4083-A5F2-7C08DDA5E87B}" destId="{0E753C05-C5BA-4702-BB48-C688AD774F53}" srcOrd="1" destOrd="0" presId="urn:microsoft.com/office/officeart/2005/8/layout/vProcess5"/>
    <dgm:cxn modelId="{66948BC3-67E0-4A2E-9AD8-2C1DE6A80319}" type="presParOf" srcId="{409131C3-8AC1-4083-A5F2-7C08DDA5E87B}" destId="{C2D1D676-6962-4B49-97D0-2D9F8D768A1F}" srcOrd="2" destOrd="0" presId="urn:microsoft.com/office/officeart/2005/8/layout/vProcess5"/>
    <dgm:cxn modelId="{5D814EF7-A60B-4436-8A91-1B352BB475E9}" type="presParOf" srcId="{409131C3-8AC1-4083-A5F2-7C08DDA5E87B}" destId="{DA4F30A1-5694-4AE1-8C36-244AE8EAFBEA}" srcOrd="3" destOrd="0" presId="urn:microsoft.com/office/officeart/2005/8/layout/vProcess5"/>
    <dgm:cxn modelId="{EC7F026B-2619-4496-AFDE-DB21168F9A8D}" type="presParOf" srcId="{409131C3-8AC1-4083-A5F2-7C08DDA5E87B}" destId="{ECC2392C-78CE-4D1D-BB8B-E1FCEC69C10A}" srcOrd="4" destOrd="0" presId="urn:microsoft.com/office/officeart/2005/8/layout/vProcess5"/>
    <dgm:cxn modelId="{ED1E05A5-3ECE-4CF9-B58A-74733B9F1670}" type="presParOf" srcId="{409131C3-8AC1-4083-A5F2-7C08DDA5E87B}" destId="{FBF55A54-EFB2-4A47-A8C0-A43BE0F6C72F}" srcOrd="5" destOrd="0" presId="urn:microsoft.com/office/officeart/2005/8/layout/vProcess5"/>
    <dgm:cxn modelId="{7A3CABBC-45C4-4042-A312-805D9E00CE08}" type="presParOf" srcId="{409131C3-8AC1-4083-A5F2-7C08DDA5E87B}" destId="{7E2B8FFA-CDE4-4086-A6D6-2DC3017D4383}" srcOrd="6" destOrd="0" presId="urn:microsoft.com/office/officeart/2005/8/layout/vProcess5"/>
    <dgm:cxn modelId="{F976CBF9-1BAA-42AE-9592-2DF216E816E2}" type="presParOf" srcId="{409131C3-8AC1-4083-A5F2-7C08DDA5E87B}" destId="{B66484B2-441D-48B5-9508-38F21F07FD78}" srcOrd="7" destOrd="0" presId="urn:microsoft.com/office/officeart/2005/8/layout/vProcess5"/>
    <dgm:cxn modelId="{D5A2EEAB-418C-409D-B245-F412380510B5}" type="presParOf" srcId="{409131C3-8AC1-4083-A5F2-7C08DDA5E87B}" destId="{80D72660-5055-431B-A2CA-9851EC8A96C9}" srcOrd="8" destOrd="0" presId="urn:microsoft.com/office/officeart/2005/8/layout/vProcess5"/>
    <dgm:cxn modelId="{395C2892-2170-4F0D-9C4D-732DE91B3468}" type="presParOf" srcId="{409131C3-8AC1-4083-A5F2-7C08DDA5E87B}" destId="{81D3563C-5CD0-4687-9220-286DA06222F5}" srcOrd="9" destOrd="0" presId="urn:microsoft.com/office/officeart/2005/8/layout/vProcess5"/>
    <dgm:cxn modelId="{F71A0F4B-183F-48F2-AE0A-9FE03AD9E2AA}" type="presParOf" srcId="{409131C3-8AC1-4083-A5F2-7C08DDA5E87B}" destId="{0CF5B065-442A-458E-A6BC-714D7DC89407}" srcOrd="10" destOrd="0" presId="urn:microsoft.com/office/officeart/2005/8/layout/vProcess5"/>
    <dgm:cxn modelId="{D099CA19-B373-4C1E-84FD-2EBDD02C7C8F}" type="presParOf" srcId="{409131C3-8AC1-4083-A5F2-7C08DDA5E87B}" destId="{D8C1FD3C-C138-465E-92BA-17C50E05548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7C085-A8D2-45CC-812A-D45E3B90BAB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8AE16D0-D55C-4487-9344-EB5B77178A22}">
      <dgm:prSet custT="1"/>
      <dgm:spPr/>
      <dgm:t>
        <a:bodyPr/>
        <a:lstStyle/>
        <a:p>
          <a:r>
            <a:rPr lang="en-US" sz="2400" b="0" dirty="0" err="1">
              <a:latin typeface="+mn-lt"/>
            </a:rPr>
            <a:t>Meena</a:t>
          </a:r>
          <a:r>
            <a:rPr lang="en-US" sz="2400" b="0" dirty="0">
              <a:latin typeface="+mn-lt"/>
            </a:rPr>
            <a:t> swings between wanting to be loved and accepted by Anita in this chapter and wanting to protect and defend her family and heritage – a typical childhood struggle depicted beautifully by </a:t>
          </a:r>
          <a:r>
            <a:rPr lang="en-US" sz="2400" b="0" dirty="0" err="1">
              <a:latin typeface="+mn-lt"/>
            </a:rPr>
            <a:t>Syal</a:t>
          </a:r>
          <a:r>
            <a:rPr lang="en-US" sz="2400" b="0" dirty="0">
              <a:latin typeface="+mn-lt"/>
            </a:rPr>
            <a:t>.</a:t>
          </a:r>
        </a:p>
      </dgm:t>
    </dgm:pt>
    <dgm:pt modelId="{2B9AF755-8F5E-46F9-AE88-70776CAB21ED}" type="parTrans" cxnId="{9A1BCB83-9610-4B68-81FF-A5EE6422A817}">
      <dgm:prSet/>
      <dgm:spPr/>
      <dgm:t>
        <a:bodyPr/>
        <a:lstStyle/>
        <a:p>
          <a:endParaRPr lang="en-US"/>
        </a:p>
      </dgm:t>
    </dgm:pt>
    <dgm:pt modelId="{B922EA75-0EBF-4CE4-AE36-0C2AD77F69BE}" type="sibTrans" cxnId="{9A1BCB83-9610-4B68-81FF-A5EE6422A817}">
      <dgm:prSet/>
      <dgm:spPr/>
      <dgm:t>
        <a:bodyPr/>
        <a:lstStyle/>
        <a:p>
          <a:endParaRPr lang="en-US"/>
        </a:p>
      </dgm:t>
    </dgm:pt>
    <dgm:pt modelId="{5EE67096-D6DF-4033-BE1B-3DA5AA1E0F69}">
      <dgm:prSet custT="1"/>
      <dgm:spPr/>
      <dgm:t>
        <a:bodyPr/>
        <a:lstStyle/>
        <a:p>
          <a:r>
            <a:rPr lang="en-US" sz="2400" b="1" dirty="0"/>
            <a:t>Speech accommodation</a:t>
          </a:r>
          <a:r>
            <a:rPr lang="en-US" sz="2400" dirty="0"/>
            <a:t> is where speakers move closer to or further away from the speech style of the person they are speaking to in order to ingratiate/distance themselves with/from them.</a:t>
          </a:r>
        </a:p>
      </dgm:t>
    </dgm:pt>
    <dgm:pt modelId="{EBB7499D-4875-40E7-939A-7783BBE99B89}" type="parTrans" cxnId="{96A4C517-9E9A-44DB-9F4C-4E3F9706F308}">
      <dgm:prSet/>
      <dgm:spPr/>
      <dgm:t>
        <a:bodyPr/>
        <a:lstStyle/>
        <a:p>
          <a:endParaRPr lang="en-US"/>
        </a:p>
      </dgm:t>
    </dgm:pt>
    <dgm:pt modelId="{EE9E3920-F5A1-4D07-9D8E-3A860F50942B}" type="sibTrans" cxnId="{96A4C517-9E9A-44DB-9F4C-4E3F9706F308}">
      <dgm:prSet/>
      <dgm:spPr/>
      <dgm:t>
        <a:bodyPr/>
        <a:lstStyle/>
        <a:p>
          <a:endParaRPr lang="en-US"/>
        </a:p>
      </dgm:t>
    </dgm:pt>
    <dgm:pt modelId="{AD787271-C780-4C43-82C7-E4E74875D642}" type="pres">
      <dgm:prSet presAssocID="{AAA7C085-A8D2-45CC-812A-D45E3B90BAB8}" presName="hierChild1" presStyleCnt="0">
        <dgm:presLayoutVars>
          <dgm:chPref val="1"/>
          <dgm:dir/>
          <dgm:animOne val="branch"/>
          <dgm:animLvl val="lvl"/>
          <dgm:resizeHandles/>
        </dgm:presLayoutVars>
      </dgm:prSet>
      <dgm:spPr/>
      <dgm:t>
        <a:bodyPr/>
        <a:lstStyle/>
        <a:p>
          <a:endParaRPr lang="en-US"/>
        </a:p>
      </dgm:t>
    </dgm:pt>
    <dgm:pt modelId="{65E039F8-A29D-4824-B3F5-E1748BEFC77A}" type="pres">
      <dgm:prSet presAssocID="{B8AE16D0-D55C-4487-9344-EB5B77178A22}" presName="hierRoot1" presStyleCnt="0"/>
      <dgm:spPr/>
    </dgm:pt>
    <dgm:pt modelId="{42244E15-0612-4E91-B01A-5D26424692C9}" type="pres">
      <dgm:prSet presAssocID="{B8AE16D0-D55C-4487-9344-EB5B77178A22}" presName="composite" presStyleCnt="0"/>
      <dgm:spPr/>
    </dgm:pt>
    <dgm:pt modelId="{34FDA5AB-C94E-4E75-8193-96ADCFCD4662}" type="pres">
      <dgm:prSet presAssocID="{B8AE16D0-D55C-4487-9344-EB5B77178A22}" presName="background" presStyleLbl="node0" presStyleIdx="0" presStyleCnt="2"/>
      <dgm:spPr/>
    </dgm:pt>
    <dgm:pt modelId="{CC9DE5CC-14A1-482D-AB9A-9132973587B5}" type="pres">
      <dgm:prSet presAssocID="{B8AE16D0-D55C-4487-9344-EB5B77178A22}" presName="text" presStyleLbl="fgAcc0" presStyleIdx="0" presStyleCnt="2">
        <dgm:presLayoutVars>
          <dgm:chPref val="3"/>
        </dgm:presLayoutVars>
      </dgm:prSet>
      <dgm:spPr/>
      <dgm:t>
        <a:bodyPr/>
        <a:lstStyle/>
        <a:p>
          <a:endParaRPr lang="en-US"/>
        </a:p>
      </dgm:t>
    </dgm:pt>
    <dgm:pt modelId="{450409B6-8071-4DE4-B6B2-BB6ACFD410D8}" type="pres">
      <dgm:prSet presAssocID="{B8AE16D0-D55C-4487-9344-EB5B77178A22}" presName="hierChild2" presStyleCnt="0"/>
      <dgm:spPr/>
    </dgm:pt>
    <dgm:pt modelId="{67380C12-BA50-40A7-A571-E6E144878355}" type="pres">
      <dgm:prSet presAssocID="{5EE67096-D6DF-4033-BE1B-3DA5AA1E0F69}" presName="hierRoot1" presStyleCnt="0"/>
      <dgm:spPr/>
    </dgm:pt>
    <dgm:pt modelId="{10A5E050-F79A-4A3D-8C30-81F6EF095200}" type="pres">
      <dgm:prSet presAssocID="{5EE67096-D6DF-4033-BE1B-3DA5AA1E0F69}" presName="composite" presStyleCnt="0"/>
      <dgm:spPr/>
    </dgm:pt>
    <dgm:pt modelId="{480993AE-647B-4E14-BBE5-36291FAF43F3}" type="pres">
      <dgm:prSet presAssocID="{5EE67096-D6DF-4033-BE1B-3DA5AA1E0F69}" presName="background" presStyleLbl="node0" presStyleIdx="1" presStyleCnt="2"/>
      <dgm:spPr/>
    </dgm:pt>
    <dgm:pt modelId="{455B2966-C7F7-41B8-A5C7-95965D5B09DD}" type="pres">
      <dgm:prSet presAssocID="{5EE67096-D6DF-4033-BE1B-3DA5AA1E0F69}" presName="text" presStyleLbl="fgAcc0" presStyleIdx="1" presStyleCnt="2">
        <dgm:presLayoutVars>
          <dgm:chPref val="3"/>
        </dgm:presLayoutVars>
      </dgm:prSet>
      <dgm:spPr/>
      <dgm:t>
        <a:bodyPr/>
        <a:lstStyle/>
        <a:p>
          <a:endParaRPr lang="en-US"/>
        </a:p>
      </dgm:t>
    </dgm:pt>
    <dgm:pt modelId="{03EA03D7-7538-44BF-BDFE-90D81924453B}" type="pres">
      <dgm:prSet presAssocID="{5EE67096-D6DF-4033-BE1B-3DA5AA1E0F69}" presName="hierChild2" presStyleCnt="0"/>
      <dgm:spPr/>
    </dgm:pt>
  </dgm:ptLst>
  <dgm:cxnLst>
    <dgm:cxn modelId="{9A1BCB83-9610-4B68-81FF-A5EE6422A817}" srcId="{AAA7C085-A8D2-45CC-812A-D45E3B90BAB8}" destId="{B8AE16D0-D55C-4487-9344-EB5B77178A22}" srcOrd="0" destOrd="0" parTransId="{2B9AF755-8F5E-46F9-AE88-70776CAB21ED}" sibTransId="{B922EA75-0EBF-4CE4-AE36-0C2AD77F69BE}"/>
    <dgm:cxn modelId="{2BAE5E91-56EE-4C0B-822C-F7FBE32E43CE}" type="presOf" srcId="{B8AE16D0-D55C-4487-9344-EB5B77178A22}" destId="{CC9DE5CC-14A1-482D-AB9A-9132973587B5}" srcOrd="0" destOrd="0" presId="urn:microsoft.com/office/officeart/2005/8/layout/hierarchy1"/>
    <dgm:cxn modelId="{D1420E91-318B-42FA-B9B7-40E062413A8E}" type="presOf" srcId="{AAA7C085-A8D2-45CC-812A-D45E3B90BAB8}" destId="{AD787271-C780-4C43-82C7-E4E74875D642}" srcOrd="0" destOrd="0" presId="urn:microsoft.com/office/officeart/2005/8/layout/hierarchy1"/>
    <dgm:cxn modelId="{96A4C517-9E9A-44DB-9F4C-4E3F9706F308}" srcId="{AAA7C085-A8D2-45CC-812A-D45E3B90BAB8}" destId="{5EE67096-D6DF-4033-BE1B-3DA5AA1E0F69}" srcOrd="1" destOrd="0" parTransId="{EBB7499D-4875-40E7-939A-7783BBE99B89}" sibTransId="{EE9E3920-F5A1-4D07-9D8E-3A860F50942B}"/>
    <dgm:cxn modelId="{A2CA6CF5-81C0-4931-A0AE-F980458E54F2}" type="presOf" srcId="{5EE67096-D6DF-4033-BE1B-3DA5AA1E0F69}" destId="{455B2966-C7F7-41B8-A5C7-95965D5B09DD}" srcOrd="0" destOrd="0" presId="urn:microsoft.com/office/officeart/2005/8/layout/hierarchy1"/>
    <dgm:cxn modelId="{2720EBEF-7883-4A67-B2BB-1CDC1B986AEE}" type="presParOf" srcId="{AD787271-C780-4C43-82C7-E4E74875D642}" destId="{65E039F8-A29D-4824-B3F5-E1748BEFC77A}" srcOrd="0" destOrd="0" presId="urn:microsoft.com/office/officeart/2005/8/layout/hierarchy1"/>
    <dgm:cxn modelId="{D8918F1E-8C01-4321-9A7A-F474EF4F5E6A}" type="presParOf" srcId="{65E039F8-A29D-4824-B3F5-E1748BEFC77A}" destId="{42244E15-0612-4E91-B01A-5D26424692C9}" srcOrd="0" destOrd="0" presId="urn:microsoft.com/office/officeart/2005/8/layout/hierarchy1"/>
    <dgm:cxn modelId="{8EC912AA-9A48-4C11-B355-908D0BD46445}" type="presParOf" srcId="{42244E15-0612-4E91-B01A-5D26424692C9}" destId="{34FDA5AB-C94E-4E75-8193-96ADCFCD4662}" srcOrd="0" destOrd="0" presId="urn:microsoft.com/office/officeart/2005/8/layout/hierarchy1"/>
    <dgm:cxn modelId="{41FBDA70-8212-47A0-A149-D97F6B9C84CE}" type="presParOf" srcId="{42244E15-0612-4E91-B01A-5D26424692C9}" destId="{CC9DE5CC-14A1-482D-AB9A-9132973587B5}" srcOrd="1" destOrd="0" presId="urn:microsoft.com/office/officeart/2005/8/layout/hierarchy1"/>
    <dgm:cxn modelId="{03E196B0-D169-41EF-94DD-90E14D38E732}" type="presParOf" srcId="{65E039F8-A29D-4824-B3F5-E1748BEFC77A}" destId="{450409B6-8071-4DE4-B6B2-BB6ACFD410D8}" srcOrd="1" destOrd="0" presId="urn:microsoft.com/office/officeart/2005/8/layout/hierarchy1"/>
    <dgm:cxn modelId="{5EA1B2B0-8EC5-4856-8CBB-F24036F7237A}" type="presParOf" srcId="{AD787271-C780-4C43-82C7-E4E74875D642}" destId="{67380C12-BA50-40A7-A571-E6E144878355}" srcOrd="1" destOrd="0" presId="urn:microsoft.com/office/officeart/2005/8/layout/hierarchy1"/>
    <dgm:cxn modelId="{DF962CE6-208E-463D-BAB3-3C599AAA0C02}" type="presParOf" srcId="{67380C12-BA50-40A7-A571-E6E144878355}" destId="{10A5E050-F79A-4A3D-8C30-81F6EF095200}" srcOrd="0" destOrd="0" presId="urn:microsoft.com/office/officeart/2005/8/layout/hierarchy1"/>
    <dgm:cxn modelId="{E98D2D1D-4BD4-40E3-A78A-79EE1ED330C7}" type="presParOf" srcId="{10A5E050-F79A-4A3D-8C30-81F6EF095200}" destId="{480993AE-647B-4E14-BBE5-36291FAF43F3}" srcOrd="0" destOrd="0" presId="urn:microsoft.com/office/officeart/2005/8/layout/hierarchy1"/>
    <dgm:cxn modelId="{521D54CD-AEE5-484F-8F3C-69C9B6BE5748}" type="presParOf" srcId="{10A5E050-F79A-4A3D-8C30-81F6EF095200}" destId="{455B2966-C7F7-41B8-A5C7-95965D5B09DD}" srcOrd="1" destOrd="0" presId="urn:microsoft.com/office/officeart/2005/8/layout/hierarchy1"/>
    <dgm:cxn modelId="{3D8F859B-5F13-489D-94BD-6E05E593EF3A}" type="presParOf" srcId="{67380C12-BA50-40A7-A571-E6E144878355}" destId="{03EA03D7-7538-44BF-BDFE-90D8192445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53C05-C5BA-4702-BB48-C688AD774F53}">
      <dsp:nvSpPr>
        <dsp:cNvPr id="0" name=""/>
        <dsp:cNvSpPr/>
      </dsp:nvSpPr>
      <dsp:spPr>
        <a:xfrm>
          <a:off x="0" y="0"/>
          <a:ext cx="7015480" cy="723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How is the opening paragraph of the chapter comedic and how does it provide a link to the previous chapter?</a:t>
          </a:r>
          <a:endParaRPr lang="en-US" sz="1500" kern="1200" dirty="0"/>
        </a:p>
      </dsp:txBody>
      <dsp:txXfrm>
        <a:off x="21197" y="21197"/>
        <a:ext cx="6173379" cy="681322"/>
      </dsp:txXfrm>
    </dsp:sp>
    <dsp:sp modelId="{C2D1D676-6962-4B49-97D0-2D9F8D768A1F}">
      <dsp:nvSpPr>
        <dsp:cNvPr id="0" name=""/>
        <dsp:cNvSpPr/>
      </dsp:nvSpPr>
      <dsp:spPr>
        <a:xfrm>
          <a:off x="587546" y="855301"/>
          <a:ext cx="7015480" cy="723716"/>
        </a:xfrm>
        <a:prstGeom prst="roundRect">
          <a:avLst>
            <a:gd name="adj" fmla="val 10000"/>
          </a:avLst>
        </a:prstGeom>
        <a:solidFill>
          <a:schemeClr val="accent2">
            <a:hueOff val="498911"/>
            <a:satOff val="-225"/>
            <a:lumOff val="23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How are the revelation of papa’s bomb story and the revelation of </a:t>
          </a:r>
          <a:r>
            <a:rPr lang="en-US" sz="1500" b="1" kern="1200" dirty="0" err="1"/>
            <a:t>Mrs</a:t>
          </a:r>
          <a:r>
            <a:rPr lang="en-US" sz="1500" b="1" kern="1200" dirty="0"/>
            <a:t> </a:t>
          </a:r>
          <a:r>
            <a:rPr lang="en-US" sz="1500" b="1" kern="1200" dirty="0" smtClean="0"/>
            <a:t>Christmas’s </a:t>
          </a:r>
          <a:r>
            <a:rPr lang="en-US" sz="1500" b="1" kern="1200" dirty="0"/>
            <a:t>death structured in the chapter?</a:t>
          </a:r>
          <a:endParaRPr lang="en-US" sz="1500" kern="1200" dirty="0"/>
        </a:p>
      </dsp:txBody>
      <dsp:txXfrm>
        <a:off x="608743" y="876498"/>
        <a:ext cx="5915123" cy="681322"/>
      </dsp:txXfrm>
    </dsp:sp>
    <dsp:sp modelId="{DA4F30A1-5694-4AE1-8C36-244AE8EAFBEA}">
      <dsp:nvSpPr>
        <dsp:cNvPr id="0" name=""/>
        <dsp:cNvSpPr/>
      </dsp:nvSpPr>
      <dsp:spPr>
        <a:xfrm>
          <a:off x="1166323" y="1710602"/>
          <a:ext cx="7015480" cy="723716"/>
        </a:xfrm>
        <a:prstGeom prst="roundRect">
          <a:avLst>
            <a:gd name="adj" fmla="val 10000"/>
          </a:avLst>
        </a:prstGeom>
        <a:solidFill>
          <a:schemeClr val="accent2">
            <a:hueOff val="997822"/>
            <a:satOff val="-449"/>
            <a:lumOff val="4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a:t>How are the mehfils used structurally in the chapter?</a:t>
          </a:r>
          <a:endParaRPr lang="en-US" sz="1500" kern="1200"/>
        </a:p>
      </dsp:txBody>
      <dsp:txXfrm>
        <a:off x="1187520" y="1731799"/>
        <a:ext cx="5923893" cy="681322"/>
      </dsp:txXfrm>
    </dsp:sp>
    <dsp:sp modelId="{ECC2392C-78CE-4D1D-BB8B-E1FCEC69C10A}">
      <dsp:nvSpPr>
        <dsp:cNvPr id="0" name=""/>
        <dsp:cNvSpPr/>
      </dsp:nvSpPr>
      <dsp:spPr>
        <a:xfrm>
          <a:off x="1753869" y="2565904"/>
          <a:ext cx="7015480" cy="723716"/>
        </a:xfrm>
        <a:prstGeom prst="roundRect">
          <a:avLst>
            <a:gd name="adj" fmla="val 10000"/>
          </a:avLst>
        </a:prstGeom>
        <a:solidFill>
          <a:schemeClr val="accent2">
            <a:hueOff val="1496733"/>
            <a:satOff val="-674"/>
            <a:lumOff val="70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a:t>How does the end of the chapter hint at </a:t>
          </a:r>
          <a:r>
            <a:rPr lang="en-US" sz="1500" b="1" kern="1200" dirty="0" err="1"/>
            <a:t>Meena</a:t>
          </a:r>
          <a:r>
            <a:rPr lang="en-US" sz="1500" b="1" kern="1200" dirty="0"/>
            <a:t> becoming more like An</a:t>
          </a:r>
          <a:r>
            <a:rPr lang="en-US" sz="1500" kern="1200" dirty="0"/>
            <a:t>ita?</a:t>
          </a:r>
        </a:p>
      </dsp:txBody>
      <dsp:txXfrm>
        <a:off x="1775066" y="2587101"/>
        <a:ext cx="5915123" cy="681322"/>
      </dsp:txXfrm>
    </dsp:sp>
    <dsp:sp modelId="{FBF55A54-EFB2-4A47-A8C0-A43BE0F6C72F}">
      <dsp:nvSpPr>
        <dsp:cNvPr id="0" name=""/>
        <dsp:cNvSpPr/>
      </dsp:nvSpPr>
      <dsp:spPr>
        <a:xfrm>
          <a:off x="6545064" y="554301"/>
          <a:ext cx="470415" cy="47041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650907" y="554301"/>
        <a:ext cx="258729" cy="353987"/>
      </dsp:txXfrm>
    </dsp:sp>
    <dsp:sp modelId="{7E2B8FFA-CDE4-4086-A6D6-2DC3017D4383}">
      <dsp:nvSpPr>
        <dsp:cNvPr id="0" name=""/>
        <dsp:cNvSpPr/>
      </dsp:nvSpPr>
      <dsp:spPr>
        <a:xfrm>
          <a:off x="7132610" y="1409602"/>
          <a:ext cx="470415" cy="470415"/>
        </a:xfrm>
        <a:prstGeom prst="downArrow">
          <a:avLst>
            <a:gd name="adj1" fmla="val 55000"/>
            <a:gd name="adj2" fmla="val 45000"/>
          </a:avLst>
        </a:prstGeom>
        <a:solidFill>
          <a:schemeClr val="accent2">
            <a:tint val="40000"/>
            <a:alpha val="90000"/>
            <a:hueOff val="709294"/>
            <a:satOff val="7923"/>
            <a:lumOff val="708"/>
            <a:alphaOff val="0"/>
          </a:schemeClr>
        </a:solidFill>
        <a:ln w="12700" cap="flat" cmpd="sng" algn="ctr">
          <a:solidFill>
            <a:schemeClr val="accent2">
              <a:tint val="40000"/>
              <a:alpha val="90000"/>
              <a:hueOff val="709294"/>
              <a:satOff val="7923"/>
              <a:lumOff val="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238453" y="1409602"/>
        <a:ext cx="258729" cy="353987"/>
      </dsp:txXfrm>
    </dsp:sp>
    <dsp:sp modelId="{B66484B2-441D-48B5-9508-38F21F07FD78}">
      <dsp:nvSpPr>
        <dsp:cNvPr id="0" name=""/>
        <dsp:cNvSpPr/>
      </dsp:nvSpPr>
      <dsp:spPr>
        <a:xfrm>
          <a:off x="7711387" y="2264904"/>
          <a:ext cx="470415" cy="470415"/>
        </a:xfrm>
        <a:prstGeom prst="downArrow">
          <a:avLst>
            <a:gd name="adj1" fmla="val 55000"/>
            <a:gd name="adj2" fmla="val 45000"/>
          </a:avLst>
        </a:prstGeom>
        <a:solidFill>
          <a:schemeClr val="accent2">
            <a:tint val="40000"/>
            <a:alpha val="90000"/>
            <a:hueOff val="1418588"/>
            <a:satOff val="15847"/>
            <a:lumOff val="1416"/>
            <a:alphaOff val="0"/>
          </a:schemeClr>
        </a:solidFill>
        <a:ln w="12700" cap="flat" cmpd="sng" algn="ctr">
          <a:solidFill>
            <a:schemeClr val="accent2">
              <a:tint val="40000"/>
              <a:alpha val="90000"/>
              <a:hueOff val="1418588"/>
              <a:satOff val="15847"/>
              <a:lumOff val="14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817230" y="2264904"/>
        <a:ext cx="258729" cy="353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DA5AB-C94E-4E75-8193-96ADCFCD4662}">
      <dsp:nvSpPr>
        <dsp:cNvPr id="0" name=""/>
        <dsp:cNvSpPr/>
      </dsp:nvSpPr>
      <dsp:spPr>
        <a:xfrm>
          <a:off x="314284" y="1259"/>
          <a:ext cx="4759813" cy="3022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DE5CC-14A1-482D-AB9A-9132973587B5}">
      <dsp:nvSpPr>
        <dsp:cNvPr id="0" name=""/>
        <dsp:cNvSpPr/>
      </dsp:nvSpPr>
      <dsp:spPr>
        <a:xfrm>
          <a:off x="843152" y="503684"/>
          <a:ext cx="4759813" cy="3022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err="1">
              <a:latin typeface="+mn-lt"/>
            </a:rPr>
            <a:t>Meena</a:t>
          </a:r>
          <a:r>
            <a:rPr lang="en-US" sz="2400" b="0" kern="1200" dirty="0">
              <a:latin typeface="+mn-lt"/>
            </a:rPr>
            <a:t> swings between wanting to be loved and accepted by Anita in this chapter and wanting to protect and defend her family and heritage – a typical childhood struggle depicted beautifully by </a:t>
          </a:r>
          <a:r>
            <a:rPr lang="en-US" sz="2400" b="0" kern="1200" dirty="0" err="1">
              <a:latin typeface="+mn-lt"/>
            </a:rPr>
            <a:t>Syal</a:t>
          </a:r>
          <a:r>
            <a:rPr lang="en-US" sz="2400" b="0" kern="1200" dirty="0">
              <a:latin typeface="+mn-lt"/>
            </a:rPr>
            <a:t>.</a:t>
          </a:r>
        </a:p>
      </dsp:txBody>
      <dsp:txXfrm>
        <a:off x="931677" y="592209"/>
        <a:ext cx="4582763" cy="2845431"/>
      </dsp:txXfrm>
    </dsp:sp>
    <dsp:sp modelId="{480993AE-647B-4E14-BBE5-36291FAF43F3}">
      <dsp:nvSpPr>
        <dsp:cNvPr id="0" name=""/>
        <dsp:cNvSpPr/>
      </dsp:nvSpPr>
      <dsp:spPr>
        <a:xfrm>
          <a:off x="6131834" y="1259"/>
          <a:ext cx="4759813" cy="3022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B2966-C7F7-41B8-A5C7-95965D5B09DD}">
      <dsp:nvSpPr>
        <dsp:cNvPr id="0" name=""/>
        <dsp:cNvSpPr/>
      </dsp:nvSpPr>
      <dsp:spPr>
        <a:xfrm>
          <a:off x="6660702" y="503684"/>
          <a:ext cx="4759813" cy="3022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Speech accommodation</a:t>
          </a:r>
          <a:r>
            <a:rPr lang="en-US" sz="2400" kern="1200" dirty="0"/>
            <a:t> is where speakers move closer to or further away from the speech style of the person they are speaking to in order to ingratiate/distance themselves with/from them.</a:t>
          </a:r>
        </a:p>
      </dsp:txBody>
      <dsp:txXfrm>
        <a:off x="6749227" y="592209"/>
        <a:ext cx="4582763" cy="28454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4FDBA-7E8B-4C27-9131-1F1EE4B085BA}"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B0053-2403-4563-9B44-78FE31D1998D}" type="slidenum">
              <a:rPr lang="en-GB" smtClean="0"/>
              <a:t>‹#›</a:t>
            </a:fld>
            <a:endParaRPr lang="en-GB"/>
          </a:p>
        </p:txBody>
      </p:sp>
    </p:spTree>
    <p:extLst>
      <p:ext uri="{BB962C8B-B14F-4D97-AF65-F5344CB8AC3E}">
        <p14:creationId xmlns:p14="http://schemas.microsoft.com/office/powerpoint/2010/main" val="335836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4301D-CA3A-7E84-60FE-2D2CDE525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01217-3174-9C9D-E5B8-52265B94E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8DAC4-89D4-EA28-056C-F935AD4B0F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2E85D2-18C4-FA39-5F0D-B460E2BA11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46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0B0053-2403-4563-9B44-78FE31D1998D}" type="slidenum">
              <a:rPr lang="en-GB" smtClean="0"/>
              <a:t>16</a:t>
            </a:fld>
            <a:endParaRPr lang="en-GB"/>
          </a:p>
        </p:txBody>
      </p:sp>
    </p:spTree>
    <p:extLst>
      <p:ext uri="{BB962C8B-B14F-4D97-AF65-F5344CB8AC3E}">
        <p14:creationId xmlns:p14="http://schemas.microsoft.com/office/powerpoint/2010/main" val="35096239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9EA14-51DC-2684-4AF2-3A66FC837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14484-E545-4D13-DF42-EF068FC0E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45039-DE78-2719-6193-69AACA97DE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243390-4B87-1747-3FE9-D78A484E31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332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9EA14-51DC-2684-4AF2-3A66FC837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14484-E545-4D13-DF42-EF068FC0E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45039-DE78-2719-6193-69AACA97DE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243390-4B87-1747-3FE9-D78A484E31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1730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0B0053-2403-4563-9B44-78FE31D1998D}" type="slidenum">
              <a:rPr lang="en-GB" smtClean="0"/>
              <a:t>197</a:t>
            </a:fld>
            <a:endParaRPr lang="en-GB"/>
          </a:p>
        </p:txBody>
      </p:sp>
    </p:spTree>
    <p:extLst>
      <p:ext uri="{BB962C8B-B14F-4D97-AF65-F5344CB8AC3E}">
        <p14:creationId xmlns:p14="http://schemas.microsoft.com/office/powerpoint/2010/main" val="395144142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D2D9-C510-0B2C-76B5-124685C24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82259-901E-A5D4-579E-7842234DB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81DD1-5998-19DE-2846-6175D4B02F3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D026AB-817F-71B2-A862-D3F1C75F6D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44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0B0053-2403-4563-9B44-78FE31D1998D}" type="slidenum">
              <a:rPr lang="en-GB" smtClean="0"/>
              <a:t>17</a:t>
            </a:fld>
            <a:endParaRPr lang="en-GB"/>
          </a:p>
        </p:txBody>
      </p:sp>
    </p:spTree>
    <p:extLst>
      <p:ext uri="{BB962C8B-B14F-4D97-AF65-F5344CB8AC3E}">
        <p14:creationId xmlns:p14="http://schemas.microsoft.com/office/powerpoint/2010/main" val="215818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0B0053-2403-4563-9B44-78FE31D1998D}" type="slidenum">
              <a:rPr lang="en-GB" smtClean="0"/>
              <a:t>20</a:t>
            </a:fld>
            <a:endParaRPr lang="en-GB"/>
          </a:p>
        </p:txBody>
      </p:sp>
    </p:spTree>
    <p:extLst>
      <p:ext uri="{BB962C8B-B14F-4D97-AF65-F5344CB8AC3E}">
        <p14:creationId xmlns:p14="http://schemas.microsoft.com/office/powerpoint/2010/main" val="416395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FEF3-F9E5-B9F5-DC80-4F67AC0DC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6E6C4-AFA2-5B6F-793B-39C5B6C51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14F8C-75E5-549D-8F41-C5BC7F684A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EA0399A-8C2A-3954-53CA-5CF460FBAF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78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38907-A1AB-3D22-AC3D-8D7A3735F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6F5B1-9D0B-FC2A-014C-C80866F91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5137A-46BC-0CD5-05E8-803B32437B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3D0DA25-3C17-1265-551A-FBC0D39DAF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56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B591-EEDB-20E8-62D6-20A0CEC6D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72F7B-5D2F-99EF-11D5-27171390B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D6711-F9DB-9DD5-C1E6-BE8AF44865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62704A2-B8B6-DF62-40F2-2519C8F23C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37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E9D08-C54B-1B26-57C8-CD3C85212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19099-5841-5C82-8943-C2D7B54D3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EB5C5-F920-B71D-B62B-3AD1CF980E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95D2AA-3937-41AA-3B8F-C3ADC4CA8C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109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DA07C-03C8-2817-06BE-A911CD0DC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3F907-F5FF-F449-9EB3-EA5ED7ABF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2DDB2-F0BE-AA59-55BD-E04FF34AB258}"/>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A150618A-3CE1-98F0-BFCC-006704465D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231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A0C1B-1561-6512-1AA6-8F9E69547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60352-A96B-85A2-F5BB-EE7E70B79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76BDD-FA57-FBD8-F877-9906831BB96E}"/>
              </a:ext>
            </a:extLst>
          </p:cNvPr>
          <p:cNvSpPr>
            <a:spLocks noGrp="1"/>
          </p:cNvSpPr>
          <p:nvPr>
            <p:ph type="body" idx="1"/>
          </p:nvPr>
        </p:nvSpPr>
        <p:spPr/>
        <p:txBody>
          <a:bodyPr/>
          <a:lstStyle/>
          <a:p>
            <a:r>
              <a:rPr lang="en-GB" dirty="0" smtClean="0"/>
              <a:t>Choose 1-2 and add ‘To what extent do you agree’</a:t>
            </a:r>
            <a:endParaRPr lang="en-GB" dirty="0"/>
          </a:p>
        </p:txBody>
      </p:sp>
      <p:sp>
        <p:nvSpPr>
          <p:cNvPr id="4" name="Slide Number Placeholder 3">
            <a:extLst>
              <a:ext uri="{FF2B5EF4-FFF2-40B4-BE49-F238E27FC236}">
                <a16:creationId xmlns:a16="http://schemas.microsoft.com/office/drawing/2014/main" id="{D314267F-43AD-A695-B580-03859D0957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788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A8455-E07C-527C-786E-428FAB235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2569E-C278-E564-EF5E-4C1F0CED2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859F4-8EEB-F315-0934-F83B21A625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C74F46-CFBE-F28F-7E7D-4E40A30EBB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4301D-CA3A-7E84-60FE-2D2CDE525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01217-3174-9C9D-E5B8-52265B94E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8DAC4-89D4-EA28-056C-F935AD4B0F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2E85D2-18C4-FA39-5F0D-B460E2BA11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31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2C580-B57F-E7F5-3DB8-531DC1A1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E4CEA-5918-9F4A-DC09-4E394193D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6B991-9257-A352-CB22-4A41E62226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9B8B5E-C3E6-CC65-D153-BAA6B3003E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82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3D7A6-D77A-3F95-E217-19664E232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CEB9B-F482-B989-8CA3-13A3C7F34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9AB8B-4D58-7179-6F1B-BA81D73473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DF26CE-C628-0336-69F2-FF2DDA8FFB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34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6139-ED88-D26D-9462-C588DAE65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D0335-8B49-ABD2-6CA1-219C6894D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1B460-3A23-5C6B-0413-3521DE0EB6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83B24A-0D36-424E-E20A-CF331F6344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13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12B9-AB00-D24D-D90F-BD6661BAC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4DF9E-D02F-96F7-8178-068F847CE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52F15-BDC2-C80E-8F6E-AC4B4C3D14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29BE66-D509-8471-638E-5D78DC3C3A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631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25C3C-833C-07F8-90C5-D0BFD9DEA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40EED-D34E-A706-91A7-8E261A77D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A6D0F-EB87-026B-2FD2-C18E1498F5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2DD1FE0-4C46-7124-FD32-67E53895D9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7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25C3C-833C-07F8-90C5-D0BFD9DEA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40EED-D34E-A706-91A7-8E261A77D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A6D0F-EB87-026B-2FD2-C18E1498F598}"/>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22DD1FE0-4C46-7124-FD32-67E53895D9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065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D452-1A35-22C0-A8B2-03C9BAA7E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53479-81FF-6562-FCC3-0D3832698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94613-D628-E123-74AD-4A0B1CD6BE04}"/>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74D07FE0-40A1-0763-60FF-FC1A3C0C12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989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E9CB-9024-4866-55AE-C755BF2A8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CA8D2-6B19-81C2-226D-514FC4A84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5FD8C-72BC-FF15-7232-15B7AC92E6B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3168FA-BB1A-DC7F-B1F1-4ABA05073D7E}"/>
              </a:ext>
            </a:extLst>
          </p:cNvPr>
          <p:cNvSpPr>
            <a:spLocks noGrp="1"/>
          </p:cNvSpPr>
          <p:nvPr>
            <p:ph type="sldNum" sz="quarter" idx="5"/>
          </p:nvPr>
        </p:nvSpPr>
        <p:spPr/>
        <p:txBody>
          <a:bodyPr/>
          <a:lstStyle/>
          <a:p>
            <a:fld id="{5E0B0053-2403-4563-9B44-78FE31D1998D}" type="slidenum">
              <a:rPr lang="en-GB" smtClean="0"/>
              <a:t>53</a:t>
            </a:fld>
            <a:endParaRPr lang="en-GB"/>
          </a:p>
        </p:txBody>
      </p:sp>
    </p:spTree>
    <p:extLst>
      <p:ext uri="{BB962C8B-B14F-4D97-AF65-F5344CB8AC3E}">
        <p14:creationId xmlns:p14="http://schemas.microsoft.com/office/powerpoint/2010/main" val="147129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567AC-636A-ACF1-A674-676AA82F6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ABDE2-D58D-C5CB-27B6-93B950EE9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D7C18-4795-1976-9AFC-2A63998EEF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C5C38C-D592-E913-929F-C8C681E9B0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14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99623-F34C-5ACE-EC5B-CF079FF07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37D36-E684-615E-4324-FDC4E338E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6F5E0-EE6C-726F-A6D3-71C40A30D323}"/>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50D8722D-D27F-BE63-A931-2BB8CC76C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62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C680B-3774-16A9-8124-0D87477CB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2E905-0F9D-39FC-1D24-5DA08B97F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F5A99-9885-878E-9B0C-7159465001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398513-2162-CDE4-21D0-496E5E82D4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811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99623-F34C-5ACE-EC5B-CF079FF07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37D36-E684-615E-4324-FDC4E338E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6F5E0-EE6C-726F-A6D3-71C40A30D323}"/>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50D8722D-D27F-BE63-A931-2BB8CC76C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136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99623-F34C-5ACE-EC5B-CF079FF07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37D36-E684-615E-4324-FDC4E338E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6F5E0-EE6C-726F-A6D3-71C40A30D323}"/>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50D8722D-D27F-BE63-A931-2BB8CC76C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944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E0B60-F158-B734-4152-0CDF1C0CC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54FF0-EF45-0CC0-135E-5B1FEB3F6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A70EE-B535-B318-78C9-729358C2DCC8}"/>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BAF04F7F-7888-4176-F1FE-F34BBE25A4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607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6877-27C2-7804-03C4-45C0E1935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D73BA-E462-D429-F81B-C4D41A1A3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DDCBB-801F-6DEF-AE69-E6A78CE13C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2068E83-03FF-7123-B9AD-5AF337CF1991}"/>
              </a:ext>
            </a:extLst>
          </p:cNvPr>
          <p:cNvSpPr>
            <a:spLocks noGrp="1"/>
          </p:cNvSpPr>
          <p:nvPr>
            <p:ph type="sldNum" sz="quarter" idx="5"/>
          </p:nvPr>
        </p:nvSpPr>
        <p:spPr/>
        <p:txBody>
          <a:bodyPr/>
          <a:lstStyle/>
          <a:p>
            <a:fld id="{5E0B0053-2403-4563-9B44-78FE31D1998D}" type="slidenum">
              <a:rPr lang="en-GB" smtClean="0"/>
              <a:t>66</a:t>
            </a:fld>
            <a:endParaRPr lang="en-GB"/>
          </a:p>
        </p:txBody>
      </p:sp>
    </p:spTree>
    <p:extLst>
      <p:ext uri="{BB962C8B-B14F-4D97-AF65-F5344CB8AC3E}">
        <p14:creationId xmlns:p14="http://schemas.microsoft.com/office/powerpoint/2010/main" val="3496032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A8BCD-6E44-B4CA-253F-3AB458821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68A5E-AFB9-6005-6541-C44263C41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FC8E1-A172-E433-37B3-9E771EABEFD3}"/>
              </a:ext>
            </a:extLst>
          </p:cNvPr>
          <p:cNvSpPr>
            <a:spLocks noGrp="1"/>
          </p:cNvSpPr>
          <p:nvPr>
            <p:ph type="body" idx="1"/>
          </p:nvPr>
        </p:nvSpPr>
        <p:spPr/>
        <p:txBody>
          <a:bodyPr/>
          <a:lstStyle/>
          <a:p>
            <a:r>
              <a:rPr lang="en-GB"/>
              <a:t>Wherever relevant, otherwise delete</a:t>
            </a:r>
          </a:p>
        </p:txBody>
      </p:sp>
      <p:sp>
        <p:nvSpPr>
          <p:cNvPr id="4" name="Slide Number Placeholder 3">
            <a:extLst>
              <a:ext uri="{FF2B5EF4-FFF2-40B4-BE49-F238E27FC236}">
                <a16:creationId xmlns:a16="http://schemas.microsoft.com/office/drawing/2014/main" id="{165E8719-C1AD-8E19-D36E-79B86BB080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002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2DA2-0B0E-BDB7-C3C8-0E9AEAED3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275A4-1BEB-7487-F337-842A4191C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45CC8-4DD1-E11C-22E1-30789FDEFA73}"/>
              </a:ext>
            </a:extLst>
          </p:cNvPr>
          <p:cNvSpPr>
            <a:spLocks noGrp="1"/>
          </p:cNvSpPr>
          <p:nvPr>
            <p:ph type="body" idx="1"/>
          </p:nvPr>
        </p:nvSpPr>
        <p:spPr/>
        <p:txBody>
          <a:bodyPr/>
          <a:lstStyle/>
          <a:p>
            <a:r>
              <a:rPr lang="en-GB"/>
              <a:t>5 questions from what section</a:t>
            </a:r>
          </a:p>
        </p:txBody>
      </p:sp>
      <p:sp>
        <p:nvSpPr>
          <p:cNvPr id="4" name="Slide Number Placeholder 3">
            <a:extLst>
              <a:ext uri="{FF2B5EF4-FFF2-40B4-BE49-F238E27FC236}">
                <a16:creationId xmlns:a16="http://schemas.microsoft.com/office/drawing/2014/main" id="{B8CF8680-AD83-EE7C-8094-BA6015D72D86}"/>
              </a:ext>
            </a:extLst>
          </p:cNvPr>
          <p:cNvSpPr>
            <a:spLocks noGrp="1"/>
          </p:cNvSpPr>
          <p:nvPr>
            <p:ph type="sldNum" sz="quarter" idx="5"/>
          </p:nvPr>
        </p:nvSpPr>
        <p:spPr/>
        <p:txBody>
          <a:bodyPr/>
          <a:lstStyle/>
          <a:p>
            <a:fld id="{5E0B0053-2403-4563-9B44-78FE31D1998D}" type="slidenum">
              <a:rPr lang="en-GB" smtClean="0"/>
              <a:t>68</a:t>
            </a:fld>
            <a:endParaRPr lang="en-GB"/>
          </a:p>
        </p:txBody>
      </p:sp>
    </p:spTree>
    <p:extLst>
      <p:ext uri="{BB962C8B-B14F-4D97-AF65-F5344CB8AC3E}">
        <p14:creationId xmlns:p14="http://schemas.microsoft.com/office/powerpoint/2010/main" val="1364546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30909-960E-3A23-6DA8-B13599422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F357E-C16C-430F-4AAF-968C4A58F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1D69D-0868-7A12-50E4-A0FF56680D7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C5FCD99-6D6C-BEC3-440D-781B5C2158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892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2717F-6402-A149-F070-21F58181B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654F9-3E99-F9DF-8EC2-D6139A0ED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37E08-3ABA-C221-6BAB-3A674ED84A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9F0E6F-08FF-2113-CBE9-ADB320DDC1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53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E6E3B-A26F-97EA-3AFA-4B0A35A5E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B62DB-7FF9-412E-B3CF-014E4EB3B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52948-EA1C-3021-35B8-620FDAB565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4A1F7C-2E6D-3BB2-A596-8009A1570C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417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DAF8B-F3F9-E009-5162-364395E04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1765A-84DD-5194-7B3E-89A77ED93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97242-16CF-5B3B-A314-1F716DFA6C4F}"/>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9AF8D62E-0A2D-D129-1341-A01D707639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89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F85F2-3897-A14F-19F1-4848F3C35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8C515-A251-F80A-9E3B-F4D2DB1B3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9B373-D9DF-45BC-EA0C-9C624678F9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BD178F-6ED9-CA33-24F2-B2608882E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287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DDA08-5FA1-7D08-7BAE-20C9C4F2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C92EA-EAB0-F43F-0F46-F0C215AAB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CCEFF-21C7-655E-2B56-F35A0068E540}"/>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ED46559B-55FD-5413-4C60-2D3F3E260C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654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A100C-7A6E-BA28-ABB3-492C35D1F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F52F2-2F91-FD4B-9632-853000E89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F3B4B-B7B6-1EBA-80F9-58D48463AE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DBD5D-4CC4-3545-A978-9F695E38D7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731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CE35-B61C-9E9D-D84A-F64B8A50B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B2C5E-302B-4C16-9B9A-64DBE209E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5CCDB-25F4-D976-7274-74DD45E2E55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D165121-5609-94B6-54BD-F252D1808B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102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A27E4-194C-BDA8-4509-DDF21EEB1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8410B-00F3-E7B4-73A9-F59CAAFE5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BA9EE-951A-8CB9-7856-09F0203E1E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DC941E-A828-6B28-BF11-E493C6C62D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160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E1FF-17EA-8FE1-B215-91D69EC87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63772-30CB-8AC4-A23C-222F93309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C3C82-5895-594A-B6D6-76E149F3E55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53DE0C-D98C-7789-63D8-3BA1608DB7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888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1073-2D7B-4F7E-37D8-550D7CB2E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DC214-F8DA-80F2-D256-8F0A4DBF6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05618-55B9-37A4-D38E-879BF1F214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133FF90-EB8B-0110-CE87-31AC3DFDE7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509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DCACF-EEF3-3212-B9A3-16656BD52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218E8-1E50-E553-BEFE-E40BE6F90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8FB63-61D0-CCD5-C0F2-7C722F23C0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A84EECF-5138-9767-D537-033D8AB0F0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078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6B2C-480D-6CDE-68EB-566516903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EA031-BD4D-1C74-3418-ED182DBA00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07F32-2248-B45E-506A-783D8249AF4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C8BEFA6-2B5F-2C5B-5F45-676D67A0D3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728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3B48-F991-F255-3561-631E8AB84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E70EC-749A-2D2E-7E62-7C103F955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57416-1BD6-FC88-D061-0E0C6DF9AF44}"/>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71C0EE89-C5E4-5668-B259-EA4C363964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680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75922-9578-FD6A-F597-1E85C2439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65B41-F96D-B0C6-98F2-A4F5685A0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CEB03-39DB-4182-40DD-2E144BC1E4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B650293-E4DF-DFFB-DAC5-A2EC83BA21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44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F6C9-D7AF-8BC9-70F0-6214E1D01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ABF55-1DD7-1490-A537-8720EB652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7710D-668D-E73C-0504-912C62FA2DB4}"/>
              </a:ext>
            </a:extLst>
          </p:cNvPr>
          <p:cNvSpPr>
            <a:spLocks noGrp="1"/>
          </p:cNvSpPr>
          <p:nvPr>
            <p:ph type="body" idx="1"/>
          </p:nvPr>
        </p:nvSpPr>
        <p:spPr/>
        <p:txBody>
          <a:bodyPr/>
          <a:lstStyle/>
          <a:p>
            <a:r>
              <a:rPr lang="en-GB"/>
              <a:t>To be enlarged and printed on A3 for learners to conduct their research and include links to the text in the middle circle</a:t>
            </a:r>
          </a:p>
        </p:txBody>
      </p:sp>
      <p:sp>
        <p:nvSpPr>
          <p:cNvPr id="4" name="Slide Number Placeholder 3">
            <a:extLst>
              <a:ext uri="{FF2B5EF4-FFF2-40B4-BE49-F238E27FC236}">
                <a16:creationId xmlns:a16="http://schemas.microsoft.com/office/drawing/2014/main" id="{3B24D0CC-26CC-C1B1-ACAB-186E0280FB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61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C11AC-0E68-F326-FB58-7AB668E87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D6961-FB73-2F2C-BCCE-2C1F716E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587E5-4584-8A39-5774-FAB6E01453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7CAFE9-43EE-5141-48B1-9446B249C7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501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6E9F-98D7-83E4-B3DB-FE5237BEC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9A3F1-3CDD-1A76-A0CE-231B43CAB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65DD9-D66F-E9C0-7307-7D5F2883CA7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BD5E7A2-6CB6-CEA7-7A8C-AECF7B0C8C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8272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D862D-F16B-BD54-106B-03DC3D1B8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C0CED-5EFB-F64B-4AE6-A39190C32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DDF6B-F614-98A4-F51E-7263BBA9623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3D5C73-C39F-5874-661B-04C70763BD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0021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70A8-090D-C233-F1AA-C19D295E9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9C4D2-65A6-8250-C977-C00FB470C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21834-E2A5-CA73-2F5A-C1A61C8E454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480C39-1F91-9356-8AA0-4F06C29A96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963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1B39-A9AD-0FED-518A-57E63D37B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DF3F3-4860-08FD-F1D4-CEB30B53F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AF6D6-DA57-E5A5-03BC-29EC34438A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D0A488-C66E-0103-054F-E610A23EB0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359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F43D3-603A-17EB-BB41-15F4312B6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EB3BF-11F5-C8B9-EECB-E0B6BDA4C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F7C98-221D-894A-3FF6-634F963635F4}"/>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6504B20C-A5C6-F7B2-2CA9-FB95AF2126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873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5C6BE-0B21-4E8C-DE03-54E18B226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78A35-3F0D-5A07-A4BD-F8566EF64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9BF90-21E8-592F-6D48-0A82693107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2CC46B-E433-4E78-F85D-C432CCDBC3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648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25A4-DE6C-A110-0EE6-3B1D6C652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11ACC-EB5C-5463-4284-0BA3BBA44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B0F7F-67A0-C5DE-C668-D66D78CF33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2BB242-84DA-681A-A0CE-0D6043A9C3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329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B5C11-CCD3-1068-619F-C69BFEE49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71D5B-4173-8ED1-FFB9-A7D581ECA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1CBC3-436E-0E14-5C8C-BDEBB865C9C5}"/>
              </a:ext>
            </a:extLst>
          </p:cNvPr>
          <p:cNvSpPr>
            <a:spLocks noGrp="1"/>
          </p:cNvSpPr>
          <p:nvPr>
            <p:ph type="body" idx="1"/>
          </p:nvPr>
        </p:nvSpPr>
        <p:spPr/>
        <p:txBody>
          <a:bodyPr/>
          <a:lstStyle/>
          <a:p>
            <a:r>
              <a:rPr lang="en-GB"/>
              <a:t>Only if easily embedded, otherwise delete. </a:t>
            </a:r>
          </a:p>
        </p:txBody>
      </p:sp>
      <p:sp>
        <p:nvSpPr>
          <p:cNvPr id="4" name="Slide Number Placeholder 3">
            <a:extLst>
              <a:ext uri="{FF2B5EF4-FFF2-40B4-BE49-F238E27FC236}">
                <a16:creationId xmlns:a16="http://schemas.microsoft.com/office/drawing/2014/main" id="{91734B0E-D06F-C3C8-2C66-2E3361EB9D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890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83B45-9125-D409-8BD0-B2EE4937C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D8C57-01E7-026A-6C5D-069029981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CA41F-FDCC-70EA-A736-C947AB627270}"/>
              </a:ext>
            </a:extLst>
          </p:cNvPr>
          <p:cNvSpPr>
            <a:spLocks noGrp="1"/>
          </p:cNvSpPr>
          <p:nvPr>
            <p:ph type="body" idx="1"/>
          </p:nvPr>
        </p:nvSpPr>
        <p:spPr/>
        <p:txBody>
          <a:bodyPr/>
          <a:lstStyle/>
          <a:p>
            <a:r>
              <a:rPr lang="en-GB"/>
              <a:t>Only if there is one in the chapter, otherwise delete slide.</a:t>
            </a:r>
          </a:p>
        </p:txBody>
      </p:sp>
      <p:sp>
        <p:nvSpPr>
          <p:cNvPr id="4" name="Slide Number Placeholder 3">
            <a:extLst>
              <a:ext uri="{FF2B5EF4-FFF2-40B4-BE49-F238E27FC236}">
                <a16:creationId xmlns:a16="http://schemas.microsoft.com/office/drawing/2014/main" id="{5A9B9205-8FC4-CB01-9025-D62A37459F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0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0B0053-2403-4563-9B44-78FE31D1998D}" type="slidenum">
              <a:rPr lang="en-GB" smtClean="0"/>
              <a:t>11</a:t>
            </a:fld>
            <a:endParaRPr lang="en-GB"/>
          </a:p>
        </p:txBody>
      </p:sp>
    </p:spTree>
    <p:extLst>
      <p:ext uri="{BB962C8B-B14F-4D97-AF65-F5344CB8AC3E}">
        <p14:creationId xmlns:p14="http://schemas.microsoft.com/office/powerpoint/2010/main" val="19970452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0E786-27A5-FA4B-7C92-D179EA204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5E3F5-CEDD-627E-DC04-5383CFEC87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59F16-579F-5ECA-FBCE-8BAD171994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7325D9-5CE5-F8D1-64D3-84E6BDAAC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914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A2286-2863-FE0C-AF33-4D7E54878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9C842-25B2-B620-4DA1-6979373B1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EBAA8-9F4E-3574-00D8-17FE23A85B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7B82507-9203-7E41-EE43-AFF0A06FE5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002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30554-5727-10D7-54C5-FBBC8894C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B84C6-868C-B20F-8AAB-817C559F6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9F788-795A-A9E1-3547-4EDB84DD8331}"/>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0809F498-7501-67BB-9969-EA69585AB1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1539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5A094-880A-9298-76E3-23C83FEC9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BFEE1-EF83-5077-CD5F-BD2E6E745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87D28-D007-6E62-11DB-70E50B45CC74}"/>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695A23F3-2F7E-B4F8-A10C-3266C2A53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43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246A-DDB0-1219-A8A2-D6A84A716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A1988-0DE1-3B8E-C2C7-3996FF1AA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70B76-4823-4F51-DCF3-8EC1EF872AD1}"/>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AD0E2906-2DA4-2760-524E-DB72823741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231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7E7DA-F1F9-3B7B-D618-6A0FA81D3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90330-8AEC-51E2-F9AD-12ACF4944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B29EB-5851-3784-5175-A2F88F84CB3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075BEA-5EC3-00A5-961E-E150001B2B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8539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F6E01-5223-4BEA-8E0B-3A0D7CD7C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A61E6-52BE-95FA-7BD3-6F5219886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4C975-929E-D52A-2837-0062BFC3BA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E54442D-E0A7-EA96-6DBD-CF7B7AB31F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734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027DF-9BEA-15F4-0795-58295861E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946D4-E062-85D4-78B8-0A65AF6EC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5A591-4072-9399-851E-C590A43082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0F2CA2C-4B49-58A0-76FF-F45FDC25DC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7119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64C72-74A3-49EB-C0B6-6FE247239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E0257-12C8-574C-7B7A-89E7C1E5C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6FF3B-FED3-BCCD-E94C-8C42C4BA38A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BE031D-157A-2C25-B0D8-B89AB86320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6000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CB69D-D65B-AE1F-75B1-5BBFCED61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E2DF0-5372-C9AC-28E3-263B47333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353C8-43A5-AFA9-3C7E-0113BB5CFC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D7C6546-B49B-DE2F-69F7-65ED5E7D1B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08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4FA9-C6F9-B4CC-DFE0-73B3DC67E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AD777-8068-33A2-E449-889915DFD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EE445-D962-1EEC-44EA-4F8779D226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78E42D-9821-1C40-0651-9D10EC13A7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5915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0ED39-41BA-8038-049B-EE69DC2C0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2E60C-CB3A-3BDF-7DD2-749A2DB82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7BF23-55A7-5F7D-69B8-147448A26D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2923ED-3316-C4F7-EFCA-FA80AEF303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643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7DD0B-FFE2-523F-15CB-A8DF4EC6F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90386-8516-A7C5-4268-9B2D5B44E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B9012-4709-D1E1-7424-5795843593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391349-E0DD-C1DA-477C-E021D79F89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76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7C564-AF29-C03F-7352-C18FAA3A7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4F271-3F27-9586-32D2-13E654071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F073E-1729-35C2-C5E4-910A2B17A0D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695BD2-5986-F5CF-FD84-F680D64D79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5897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0F00-B71D-71F8-8511-9712E163A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E7C59-2BD7-E3F8-A18F-54547AED5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21BA7-D82C-E581-B1C4-783066A054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EB46BA-64A6-1394-C8A5-E73C9848B1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0004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0F00-B71D-71F8-8511-9712E163A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E7C59-2BD7-E3F8-A18F-54547AED5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21BA7-D82C-E581-B1C4-783066A054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EB46BA-64A6-1394-C8A5-E73C9848B1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5661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0F00-B71D-71F8-8511-9712E163A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E7C59-2BD7-E3F8-A18F-54547AED5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21BA7-D82C-E581-B1C4-783066A054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EB46BA-64A6-1394-C8A5-E73C9848B1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0808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A3535-E87B-1A08-4F4A-B1FD5E4C0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32684-71C8-8683-A312-B7677780F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7BA49-DC73-6110-6385-A943F25404D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1009FC-CD3D-8CA6-22CC-D9F1927273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6723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16093-FC63-FEC0-B6BA-FB0761A9C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A07F9-2777-7932-41F1-99F0B89F3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CE4D7-85B8-28F7-B9A1-767076A044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92EF92-23AC-0A2F-2BE6-DFFCCFFD3E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182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16093-FC63-FEC0-B6BA-FB0761A9C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A07F9-2777-7932-41F1-99F0B89F3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CE4D7-85B8-28F7-B9A1-767076A044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92EF92-23AC-0A2F-2BE6-DFFCCFFD3E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762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BD54D-E328-67E8-F728-C431230C7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AE5C3C-81CC-494A-88AE-0532D6B9C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11B80-7316-A128-CF9F-73F7746B8FAE}"/>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4557B346-65FC-4756-8906-0AC58D4FCD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06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0B0053-2403-4563-9B44-78FE31D1998D}" type="slidenum">
              <a:rPr lang="en-GB" smtClean="0"/>
              <a:t>14</a:t>
            </a:fld>
            <a:endParaRPr lang="en-GB"/>
          </a:p>
        </p:txBody>
      </p:sp>
    </p:spTree>
    <p:extLst>
      <p:ext uri="{BB962C8B-B14F-4D97-AF65-F5344CB8AC3E}">
        <p14:creationId xmlns:p14="http://schemas.microsoft.com/office/powerpoint/2010/main" val="13126758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490F4-57FA-5E3D-0A0A-BB5BA367A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2276C-207D-147F-440B-6A439C141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DE97F-34F1-9121-DA07-6D83694125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5EF42FB-C332-2A5C-3629-73C940FAE3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343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989D-F502-0CA0-B997-2169C31CB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230AF-094B-AFC7-7468-B960DDB8E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42222-A5CC-5A5E-C102-BFAA0D21BB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C34EFF-EC7D-1AD6-B278-C8DDDD9C96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8653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F3C91-0B38-7318-9A81-40EF7AF1F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3F917-2D0E-B0BB-DC9F-6ED7098DA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2C844-A1B6-DBEE-0314-6DF74CABB2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20EA2C7-E3D6-422D-E152-8BE7FCB932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4038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F3C91-0B38-7318-9A81-40EF7AF1F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3F917-2D0E-B0BB-DC9F-6ED7098DA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2C844-A1B6-DBEE-0314-6DF74CABB2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20EA2C7-E3D6-422D-E152-8BE7FCB932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2270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7DEA9-586B-77F7-5ABB-A6178806D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0CB2C-1073-60A1-1BED-D0C9796EC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94AA5-5AA1-FC13-AA95-B03D0FAB16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7D8760-C6D7-FCCA-D3B4-86813B283F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3672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7DEA9-586B-77F7-5ABB-A6178806D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0CB2C-1073-60A1-1BED-D0C9796EC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94AA5-5AA1-FC13-AA95-B03D0FAB16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7D8760-C6D7-FCCA-D3B4-86813B283F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7517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7DEA9-586B-77F7-5ABB-A6178806D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0CB2C-1073-60A1-1BED-D0C9796EC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94AA5-5AA1-FC13-AA95-B03D0FAB1671}"/>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BF7D8760-C6D7-FCCA-D3B4-86813B283F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6782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B84E2-C68E-1E1E-C9F8-9E5D49FE5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35290-A36D-7F06-608A-D27C0B0BA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8D229-DAC7-21EB-2F76-527C6AAB0068}"/>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98ADF76D-9E6C-9513-1257-A6333EA218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0486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5BB8-F240-C0BA-ECFD-50AC73713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D71FF-8299-3950-CDB8-B23CF87F9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1DAC1-DCB3-4D40-9DCD-4AB9A4B4DEB9}"/>
              </a:ext>
            </a:extLst>
          </p:cNvPr>
          <p:cNvSpPr>
            <a:spLocks noGrp="1"/>
          </p:cNvSpPr>
          <p:nvPr>
            <p:ph type="body" idx="1"/>
          </p:nvPr>
        </p:nvSpPr>
        <p:spPr/>
        <p:txBody>
          <a:bodyPr/>
          <a:lstStyle/>
          <a:p>
            <a:r>
              <a:rPr lang="en-GB"/>
              <a:t>5 questions from what section</a:t>
            </a:r>
          </a:p>
        </p:txBody>
      </p:sp>
      <p:sp>
        <p:nvSpPr>
          <p:cNvPr id="4" name="Slide Number Placeholder 3">
            <a:extLst>
              <a:ext uri="{FF2B5EF4-FFF2-40B4-BE49-F238E27FC236}">
                <a16:creationId xmlns:a16="http://schemas.microsoft.com/office/drawing/2014/main" id="{91C6EF41-0CD2-7BAF-CA65-ADBD0F7BFD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9412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71405-4962-941B-9F70-3F5F0EBA5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19FD1-D83D-4138-A07E-9673DDCB5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1A6A6-3000-D637-6717-F700FB598FAA}"/>
              </a:ext>
            </a:extLst>
          </p:cNvPr>
          <p:cNvSpPr>
            <a:spLocks noGrp="1"/>
          </p:cNvSpPr>
          <p:nvPr>
            <p:ph type="body" idx="1"/>
          </p:nvPr>
        </p:nvSpPr>
        <p:spPr/>
        <p:txBody>
          <a:bodyPr/>
          <a:lstStyle/>
          <a:p>
            <a:r>
              <a:rPr lang="en-GB"/>
              <a:t>5 questions from what section</a:t>
            </a:r>
          </a:p>
        </p:txBody>
      </p:sp>
      <p:sp>
        <p:nvSpPr>
          <p:cNvPr id="4" name="Slide Number Placeholder 3">
            <a:extLst>
              <a:ext uri="{FF2B5EF4-FFF2-40B4-BE49-F238E27FC236}">
                <a16:creationId xmlns:a16="http://schemas.microsoft.com/office/drawing/2014/main" id="{BAFB8DE5-D985-6A3E-BDF9-E0DF1EAB34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62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0B0053-2403-4563-9B44-78FE31D1998D}" type="slidenum">
              <a:rPr lang="en-GB" smtClean="0"/>
              <a:t>15</a:t>
            </a:fld>
            <a:endParaRPr lang="en-GB"/>
          </a:p>
        </p:txBody>
      </p:sp>
    </p:spTree>
    <p:extLst>
      <p:ext uri="{BB962C8B-B14F-4D97-AF65-F5344CB8AC3E}">
        <p14:creationId xmlns:p14="http://schemas.microsoft.com/office/powerpoint/2010/main" val="12547755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4601D-A069-4D37-5278-1619968AD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F0B49-ECB1-BACF-77EE-9AEA3357A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CD2D0-B609-D341-07FC-E5E2E8D194CB}"/>
              </a:ext>
            </a:extLst>
          </p:cNvPr>
          <p:cNvSpPr>
            <a:spLocks noGrp="1"/>
          </p:cNvSpPr>
          <p:nvPr>
            <p:ph type="body" idx="1"/>
          </p:nvPr>
        </p:nvSpPr>
        <p:spPr/>
        <p:txBody>
          <a:bodyPr/>
          <a:lstStyle/>
          <a:p>
            <a:r>
              <a:rPr lang="en-GB"/>
              <a:t>Only if there is one in the chapter, otherwise delete slide.</a:t>
            </a:r>
          </a:p>
        </p:txBody>
      </p:sp>
      <p:sp>
        <p:nvSpPr>
          <p:cNvPr id="4" name="Slide Number Placeholder 3">
            <a:extLst>
              <a:ext uri="{FF2B5EF4-FFF2-40B4-BE49-F238E27FC236}">
                <a16:creationId xmlns:a16="http://schemas.microsoft.com/office/drawing/2014/main" id="{E4572B1B-B70C-7481-AC2E-C29513FB46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444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4B532-9884-14AE-6CA3-0C151F86D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4BB7C-2C3A-6E61-ABBF-81CCFDE2F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53B87-FE8A-EFFE-205E-43D2D1D6A3B0}"/>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71EA0477-663D-C6B6-5DCF-3454C406D2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3424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4B532-9884-14AE-6CA3-0C151F86D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4BB7C-2C3A-6E61-ABBF-81CCFDE2F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53B87-FE8A-EFFE-205E-43D2D1D6A3B0}"/>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71EA0477-663D-C6B6-5DCF-3454C406D2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5880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4B532-9884-14AE-6CA3-0C151F86D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4BB7C-2C3A-6E61-ABBF-81CCFDE2F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53B87-FE8A-EFFE-205E-43D2D1D6A3B0}"/>
              </a:ext>
            </a:extLst>
          </p:cNvPr>
          <p:cNvSpPr>
            <a:spLocks noGrp="1"/>
          </p:cNvSpPr>
          <p:nvPr>
            <p:ph type="body" idx="1"/>
          </p:nvPr>
        </p:nvSpPr>
        <p:spPr/>
        <p:txBody>
          <a:bodyPr/>
          <a:lstStyle/>
          <a:p>
            <a:r>
              <a:rPr lang="en-GB"/>
              <a:t>Choose 1-2 and add ‘To what extent do you agree’</a:t>
            </a:r>
          </a:p>
        </p:txBody>
      </p:sp>
      <p:sp>
        <p:nvSpPr>
          <p:cNvPr id="4" name="Slide Number Placeholder 3">
            <a:extLst>
              <a:ext uri="{FF2B5EF4-FFF2-40B4-BE49-F238E27FC236}">
                <a16:creationId xmlns:a16="http://schemas.microsoft.com/office/drawing/2014/main" id="{71EA0477-663D-C6B6-5DCF-3454C406D2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5874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B8E1B-504A-F89A-D026-90E720B1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53FF5-7E51-BDDF-B05A-F1BE404F6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5252A8-B1DB-2ACE-3CE5-85C8F85BBD4A}"/>
              </a:ext>
            </a:extLst>
          </p:cNvPr>
          <p:cNvSpPr>
            <a:spLocks noGrp="1"/>
          </p:cNvSpPr>
          <p:nvPr>
            <p:ph type="body" idx="1"/>
          </p:nvPr>
        </p:nvSpPr>
        <p:spPr/>
        <p:txBody>
          <a:bodyPr/>
          <a:lstStyle/>
          <a:p>
            <a:r>
              <a:rPr lang="en-GB"/>
              <a:t>Only one</a:t>
            </a:r>
          </a:p>
        </p:txBody>
      </p:sp>
      <p:sp>
        <p:nvSpPr>
          <p:cNvPr id="4" name="Slide Number Placeholder 3">
            <a:extLst>
              <a:ext uri="{FF2B5EF4-FFF2-40B4-BE49-F238E27FC236}">
                <a16:creationId xmlns:a16="http://schemas.microsoft.com/office/drawing/2014/main" id="{5319F6D0-5ACF-22E4-C1A0-6D0B06A1E4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3164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B641A-3C3B-F5CA-A2E6-F6D446060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77D7B-7360-B04A-46FF-B31EF70DC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71C3F-A81A-6651-F308-8C79A52740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349B71F-E79A-40DC-9125-805C5B3CD7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4901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8F0A2-6AAB-F073-85BD-C44390293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5FCF8-FFB9-06C9-F4E6-4FAE5BE9F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B89E8-4181-19F5-7004-AB3BCD472C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48B3B80-8E4D-14EE-6C30-56EA570B52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6979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54FCD-202C-C2CA-1D32-FD52821F1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BF290-5208-4D55-40A2-A4B1B83BF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ABAEB-B9BD-2B00-3D79-B7C452D6B4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219996-83C5-B430-CAA4-9A7A30AA48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96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6DB0-2B7E-354E-B076-DEE49D6E9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427C7-71CE-D030-60D3-48AD891E4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0AFCD-E397-76C2-9691-720B8AE0399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5D437B-5106-C4B3-D2AC-737A94E530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6459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9EA14-51DC-2684-4AF2-3A66FC837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14484-E545-4D13-DF42-EF068FC0E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45039-DE78-2719-6193-69AACA97DEB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243390-4B87-1747-3FE9-D78A484E31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21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4/15/2024</a:t>
            </a:fld>
            <a:endParaRPr lang="en-US"/>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71475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4/15/2024</a:t>
            </a:fld>
            <a:endParaRPr lang="en-US"/>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32031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4/15/2024</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81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EC0BF7-BA9C-4C31-B933-5DDCE8C18FB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2496949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C0BF7-BA9C-4C31-B933-5DDCE8C18FB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3683745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C0BF7-BA9C-4C31-B933-5DDCE8C18FB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2966480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EC0BF7-BA9C-4C31-B933-5DDCE8C18FB8}"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1433235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EC0BF7-BA9C-4C31-B933-5DDCE8C18FB8}"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4225065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EC0BF7-BA9C-4C31-B933-5DDCE8C18FB8}"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124144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C0BF7-BA9C-4C31-B933-5DDCE8C18FB8}"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360023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EC0BF7-BA9C-4C31-B933-5DDCE8C18FB8}"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94010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4/15/2024</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869558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EC0BF7-BA9C-4C31-B933-5DDCE8C18FB8}"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854443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C0BF7-BA9C-4C31-B933-5DDCE8C18FB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3529819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EC0BF7-BA9C-4C31-B933-5DDCE8C18FB8}"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C998E-A3C6-4F94-A947-F7061D31B5E7}" type="slidenum">
              <a:rPr lang="en-GB" smtClean="0"/>
              <a:t>‹#›</a:t>
            </a:fld>
            <a:endParaRPr lang="en-GB"/>
          </a:p>
        </p:txBody>
      </p:sp>
    </p:spTree>
    <p:extLst>
      <p:ext uri="{BB962C8B-B14F-4D97-AF65-F5344CB8AC3E}">
        <p14:creationId xmlns:p14="http://schemas.microsoft.com/office/powerpoint/2010/main" val="81390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4/15/2024</a:t>
            </a:fld>
            <a:endParaRPr lang="en-US"/>
          </a:p>
        </p:txBody>
      </p:sp>
    </p:spTree>
    <p:extLst>
      <p:ext uri="{BB962C8B-B14F-4D97-AF65-F5344CB8AC3E}">
        <p14:creationId xmlns:p14="http://schemas.microsoft.com/office/powerpoint/2010/main" val="427798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4/15/2024</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24888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4/15/2024</a:t>
            </a:fld>
            <a:endParaRPr lang="en-US"/>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551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4/15/2024</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23928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4/15/2024</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41875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4/15/2024</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00451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4/15/2024</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79322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4/15/2024</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61032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C0BF7-BA9C-4C31-B933-5DDCE8C18FB8}" type="datetimeFigureOut">
              <a:rPr lang="en-GB" smtClean="0"/>
              <a:t>15/04/2024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C998E-A3C6-4F94-A947-F7061D31B5E7}" type="slidenum">
              <a:rPr lang="en-GB" smtClean="0"/>
              <a:t>‹#›</a:t>
            </a:fld>
            <a:endParaRPr lang="en-GB"/>
          </a:p>
        </p:txBody>
      </p:sp>
    </p:spTree>
    <p:extLst>
      <p:ext uri="{BB962C8B-B14F-4D97-AF65-F5344CB8AC3E}">
        <p14:creationId xmlns:p14="http://schemas.microsoft.com/office/powerpoint/2010/main" val="2869387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FCD1D5A-C6D0-5C30-6235-DAA0A0CD164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A9D7A53-8DC3-0A2C-21E2-8FD9D11E12EF}"/>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FFFFFF"/>
                </a:solidFill>
                <a:effectLst/>
                <a:uLnTx/>
                <a:uFillTx/>
                <a:latin typeface="Berlin Sans FB" panose="020E0602020502020306" pitchFamily="34" charset="0"/>
                <a:ea typeface="+mn-ea"/>
                <a:cs typeface="+mn-cs"/>
              </a:rPr>
              <a:t>Copyright</a:t>
            </a: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4CD4F4F-56DF-49B8-EBC2-A602DF87A85F}"/>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90408AB8-2AC1-D157-A984-8EEFB7E4932A}"/>
              </a:ext>
            </a:extLst>
          </p:cNvPr>
          <p:cNvSpPr/>
          <p:nvPr/>
        </p:nvSpPr>
        <p:spPr>
          <a:xfrm>
            <a:off x="615107" y="996851"/>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Text copyright © Zara Shah and Kerry Kurczij, </a:t>
            </a:r>
            <a:r>
              <a:rPr lang="en-GB" dirty="0" smtClean="0"/>
              <a:t>2024</a:t>
            </a:r>
          </a:p>
          <a:p>
            <a:pPr algn="ctr"/>
            <a:endParaRPr lang="en-GB" dirty="0"/>
          </a:p>
          <a:p>
            <a:pPr algn="ctr"/>
            <a:r>
              <a:rPr lang="en-GB" dirty="0"/>
              <a:t>Zara Shah and Kerry Kurczij have asserted their rights under the </a:t>
            </a:r>
            <a:r>
              <a:rPr lang="en-GB" dirty="0" smtClean="0"/>
              <a:t>Copyright, Designs </a:t>
            </a:r>
            <a:r>
              <a:rPr lang="en-GB" dirty="0"/>
              <a:t>and Patents Act, 1988, to be identified as Authors of this work</a:t>
            </a:r>
            <a:r>
              <a:rPr lang="en-GB" dirty="0" smtClean="0"/>
              <a:t>.</a:t>
            </a:r>
          </a:p>
          <a:p>
            <a:pPr algn="ctr"/>
            <a:endParaRPr lang="en-GB" dirty="0"/>
          </a:p>
          <a:p>
            <a:pPr algn="ctr"/>
            <a:r>
              <a:rPr lang="en-GB" dirty="0"/>
              <a:t>Extracts from Anita and Me by </a:t>
            </a:r>
            <a:r>
              <a:rPr lang="en-GB" dirty="0" err="1"/>
              <a:t>Meera</a:t>
            </a:r>
            <a:r>
              <a:rPr lang="en-GB" dirty="0"/>
              <a:t> </a:t>
            </a:r>
            <a:r>
              <a:rPr lang="en-GB" dirty="0" err="1"/>
              <a:t>Syal</a:t>
            </a:r>
            <a:r>
              <a:rPr lang="en-GB" dirty="0"/>
              <a:t>, Flamingo, 1997, copyright © </a:t>
            </a:r>
            <a:r>
              <a:rPr lang="en-GB" dirty="0" err="1"/>
              <a:t>Meera</a:t>
            </a:r>
            <a:r>
              <a:rPr lang="en-GB" dirty="0"/>
              <a:t> </a:t>
            </a:r>
            <a:r>
              <a:rPr lang="en-GB" dirty="0" err="1"/>
              <a:t>Syal</a:t>
            </a:r>
            <a:r>
              <a:rPr lang="en-GB" dirty="0"/>
              <a:t>, </a:t>
            </a:r>
            <a:r>
              <a:rPr lang="en-GB" dirty="0" smtClean="0"/>
              <a:t>1996. Reprinted </a:t>
            </a:r>
            <a:r>
              <a:rPr lang="en-GB" dirty="0"/>
              <a:t>by permission of HarperCollins Publishers Ltd; and Curtis Brown Group Ltd on behalf</a:t>
            </a:r>
          </a:p>
          <a:p>
            <a:pPr algn="ctr"/>
            <a:r>
              <a:rPr lang="en-GB" dirty="0"/>
              <a:t>of </a:t>
            </a:r>
            <a:r>
              <a:rPr lang="en-GB" dirty="0" err="1"/>
              <a:t>Meera</a:t>
            </a:r>
            <a:r>
              <a:rPr lang="en-GB" dirty="0"/>
              <a:t> </a:t>
            </a:r>
            <a:r>
              <a:rPr lang="en-GB" dirty="0" err="1"/>
              <a:t>Syal</a:t>
            </a:r>
            <a:r>
              <a:rPr lang="en-GB" dirty="0" smtClean="0"/>
              <a:t>.</a:t>
            </a:r>
          </a:p>
          <a:p>
            <a:pPr algn="ctr"/>
            <a:endParaRPr kumimoji="0" lang="en-GB" sz="2000" b="0" i="0" u="none" strike="noStrike" kern="1200" cap="none" spc="0" normalizeH="0" baseline="0" noProof="0" dirty="0">
              <a:ln>
                <a:noFill/>
              </a:ln>
              <a:solidFill>
                <a:srgbClr val="000000"/>
              </a:solidFill>
              <a:effectLst/>
              <a:uLnTx/>
              <a:uFillTx/>
              <a:latin typeface="Meiryo"/>
              <a:ea typeface="+mn-ea"/>
              <a:cs typeface="+mn-cs"/>
            </a:endParaRPr>
          </a:p>
          <a:p>
            <a:pPr algn="ctr"/>
            <a:r>
              <a:rPr lang="en-GB" sz="1600" i="1" dirty="0" smtClean="0">
                <a:solidFill>
                  <a:srgbClr val="000000"/>
                </a:solidFill>
              </a:rPr>
              <a:t>Unless </a:t>
            </a:r>
            <a:r>
              <a:rPr lang="en-GB" sz="1600" i="1" dirty="0">
                <a:solidFill>
                  <a:srgbClr val="000000"/>
                </a:solidFill>
              </a:rPr>
              <a:t>otherwise </a:t>
            </a:r>
            <a:r>
              <a:rPr lang="en-GB" sz="1600" i="1" dirty="0" smtClean="0">
                <a:solidFill>
                  <a:srgbClr val="000000"/>
                </a:solidFill>
              </a:rPr>
              <a:t>specified, bracketed </a:t>
            </a:r>
            <a:r>
              <a:rPr lang="en-GB" sz="1600" i="1" dirty="0">
                <a:solidFill>
                  <a:srgbClr val="000000"/>
                </a:solidFill>
              </a:rPr>
              <a:t>page number references relate to the page numbers of </a:t>
            </a:r>
            <a:r>
              <a:rPr lang="en-GB" sz="1600" dirty="0">
                <a:solidFill>
                  <a:srgbClr val="000000"/>
                </a:solidFill>
              </a:rPr>
              <a:t>Anita and Me</a:t>
            </a:r>
            <a:r>
              <a:rPr lang="en-GB" sz="1600" i="1" dirty="0">
                <a:solidFill>
                  <a:srgbClr val="000000"/>
                </a:solidFill>
              </a:rPr>
              <a:t>,</a:t>
            </a:r>
          </a:p>
          <a:p>
            <a:pPr algn="ctr"/>
            <a:r>
              <a:rPr lang="en-GB" sz="1600" i="1" dirty="0">
                <a:solidFill>
                  <a:srgbClr val="000000"/>
                </a:solidFill>
              </a:rPr>
              <a:t>2004, Harper </a:t>
            </a:r>
            <a:r>
              <a:rPr lang="en-GB" sz="1600" i="1" dirty="0" smtClean="0">
                <a:solidFill>
                  <a:srgbClr val="000000"/>
                </a:solidFill>
              </a:rPr>
              <a:t>Perennial. Full </a:t>
            </a:r>
            <a:r>
              <a:rPr lang="en-GB" sz="1600" i="1" dirty="0">
                <a:solidFill>
                  <a:srgbClr val="000000"/>
                </a:solidFill>
              </a:rPr>
              <a:t>references </a:t>
            </a:r>
            <a:r>
              <a:rPr lang="en-GB" sz="1600" i="1" dirty="0" smtClean="0">
                <a:solidFill>
                  <a:srgbClr val="000000"/>
                </a:solidFill>
              </a:rPr>
              <a:t>for other quoted material are </a:t>
            </a:r>
            <a:r>
              <a:rPr lang="en-GB" sz="1600" i="1" dirty="0">
                <a:solidFill>
                  <a:srgbClr val="000000"/>
                </a:solidFill>
              </a:rPr>
              <a:t>provided in the print book if needed.</a:t>
            </a:r>
            <a:endParaRPr kumimoji="0" lang="en-US" sz="1600" b="0" i="1" u="none" strike="noStrike" kern="1200" cap="none" spc="0" normalizeH="0" baseline="0" noProof="0" dirty="0">
              <a:ln>
                <a:noFill/>
              </a:ln>
              <a:solidFill>
                <a:srgbClr val="000000"/>
              </a:solidFill>
              <a:effectLst/>
              <a:uLnTx/>
              <a:uFillTx/>
              <a:latin typeface="Meiryo"/>
            </a:endParaRPr>
          </a:p>
        </p:txBody>
      </p:sp>
      <p:sp>
        <p:nvSpPr>
          <p:cNvPr id="3" name="Title 1">
            <a:extLst>
              <a:ext uri="{FF2B5EF4-FFF2-40B4-BE49-F238E27FC236}">
                <a16:creationId xmlns:a16="http://schemas.microsoft.com/office/drawing/2014/main" id="{25DE0C42-2EFA-09DB-5696-EFE5F849BCD0}"/>
              </a:ext>
            </a:extLst>
          </p:cNvPr>
          <p:cNvSpPr txBox="1">
            <a:spLocks/>
          </p:cNvSpPr>
          <p:nvPr/>
        </p:nvSpPr>
        <p:spPr>
          <a:xfrm>
            <a:off x="0" y="6400799"/>
            <a:ext cx="12192000" cy="434635"/>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373" y="1132269"/>
            <a:ext cx="4589252" cy="946914"/>
          </a:xfrm>
          <a:prstGeom prst="rect">
            <a:avLst/>
          </a:prstGeom>
        </p:spPr>
      </p:pic>
      <p:sp>
        <p:nvSpPr>
          <p:cNvPr id="6" name="TextBox 5"/>
          <p:cNvSpPr txBox="1"/>
          <p:nvPr/>
        </p:nvSpPr>
        <p:spPr>
          <a:xfrm>
            <a:off x="9540816" y="6479616"/>
            <a:ext cx="2651184" cy="276999"/>
          </a:xfrm>
          <a:prstGeom prst="rect">
            <a:avLst/>
          </a:prstGeom>
          <a:noFill/>
        </p:spPr>
        <p:txBody>
          <a:bodyPr wrap="square" rtlCol="0">
            <a:spAutoFit/>
          </a:bodyPr>
          <a:lstStyle/>
          <a:p>
            <a:r>
              <a:rPr lang="en-GB" sz="1200" dirty="0" smtClean="0">
                <a:solidFill>
                  <a:schemeClr val="bg1"/>
                </a:solidFill>
              </a:rPr>
              <a:t>© Zara </a:t>
            </a:r>
            <a:r>
              <a:rPr lang="en-GB" sz="1200" dirty="0">
                <a:solidFill>
                  <a:schemeClr val="bg1"/>
                </a:solidFill>
              </a:rPr>
              <a:t>Shah and Kerry </a:t>
            </a:r>
            <a:r>
              <a:rPr lang="en-GB" sz="1200" dirty="0" err="1" smtClean="0">
                <a:solidFill>
                  <a:schemeClr val="bg1"/>
                </a:solidFill>
              </a:rPr>
              <a:t>Kurczij</a:t>
            </a:r>
            <a:r>
              <a:rPr lang="en-GB" sz="1200" dirty="0" smtClean="0">
                <a:solidFill>
                  <a:schemeClr val="bg1"/>
                </a:solidFill>
              </a:rPr>
              <a:t> 2024</a:t>
            </a:r>
            <a:endParaRPr lang="en-GB" sz="1200" dirty="0">
              <a:solidFill>
                <a:schemeClr val="bg1"/>
              </a:solidFill>
            </a:endParaRPr>
          </a:p>
        </p:txBody>
      </p:sp>
    </p:spTree>
    <p:extLst>
      <p:ext uri="{BB962C8B-B14F-4D97-AF65-F5344CB8AC3E}">
        <p14:creationId xmlns:p14="http://schemas.microsoft.com/office/powerpoint/2010/main" val="210255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Chapter 1</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
        <p:nvSpPr>
          <p:cNvPr id="5" name="Rectangle 4"/>
          <p:cNvSpPr/>
          <p:nvPr/>
        </p:nvSpPr>
        <p:spPr>
          <a:xfrm>
            <a:off x="143750" y="1314222"/>
            <a:ext cx="11904499" cy="1754326"/>
          </a:xfrm>
          <a:prstGeom prst="rect">
            <a:avLst/>
          </a:prstGeom>
        </p:spPr>
        <p:txBody>
          <a:bodyPr wrap="square">
            <a:spAutoFit/>
          </a:bodyPr>
          <a:lstStyle/>
          <a:p>
            <a:pPr algn="ctr"/>
            <a:endParaRPr lang="en-GB" sz="5400" b="1"/>
          </a:p>
          <a:p>
            <a:pPr algn="ctr"/>
            <a:endParaRPr lang="en-GB" sz="5400" b="1">
              <a:solidFill>
                <a:schemeClr val="tx1"/>
              </a:solidFill>
            </a:endParaRPr>
          </a:p>
        </p:txBody>
      </p:sp>
      <p:sp>
        <p:nvSpPr>
          <p:cNvPr id="2" name="Title 1">
            <a:extLst>
              <a:ext uri="{FF2B5EF4-FFF2-40B4-BE49-F238E27FC236}">
                <a16:creationId xmlns:a16="http://schemas.microsoft.com/office/drawing/2014/main" id="{10DFDF08-67B9-0BD0-3CAF-E559ABEDC376}"/>
              </a:ext>
            </a:extLst>
          </p:cNvPr>
          <p:cNvSpPr>
            <a:spLocks noGrp="1"/>
          </p:cNvSpPr>
          <p:nvPr>
            <p:ph type="title" idx="4294967295"/>
          </p:nvPr>
        </p:nvSpPr>
        <p:spPr>
          <a:xfrm>
            <a:off x="287501" y="298450"/>
            <a:ext cx="11904499" cy="6261100"/>
          </a:xfrm>
        </p:spPr>
        <p:txBody>
          <a:bodyPr>
            <a:normAutofit/>
          </a:bodyPr>
          <a:lstStyle/>
          <a:p>
            <a:r>
              <a:rPr lang="en-GB" sz="2900" dirty="0"/>
              <a:t>Significant </a:t>
            </a:r>
            <a:r>
              <a:rPr lang="en-GB" sz="2900" dirty="0" smtClean="0"/>
              <a:t>plot event</a:t>
            </a:r>
            <a:r>
              <a:rPr lang="en-GB" sz="2900" dirty="0"/>
              <a:t>: </a:t>
            </a:r>
            <a:r>
              <a:rPr lang="en-GB" dirty="0"/>
              <a:t/>
            </a:r>
            <a:br>
              <a:rPr lang="en-GB" dirty="0"/>
            </a:br>
            <a:r>
              <a:rPr lang="en-GB" sz="2400" b="0" dirty="0" err="1">
                <a:latin typeface="+mn-lt"/>
                <a:cs typeface="Calibri"/>
              </a:rPr>
              <a:t>Meena</a:t>
            </a:r>
            <a:r>
              <a:rPr lang="en-GB" sz="2400" b="0" dirty="0">
                <a:latin typeface="+mn-lt"/>
                <a:cs typeface="Calibri"/>
              </a:rPr>
              <a:t> is caught lying</a:t>
            </a:r>
            <a:r>
              <a:rPr lang="en-GB" b="0" dirty="0">
                <a:cs typeface="Calibri"/>
              </a:rPr>
              <a:t/>
            </a:r>
            <a:br>
              <a:rPr lang="en-GB" b="0" dirty="0">
                <a:cs typeface="Calibri"/>
              </a:rPr>
            </a:br>
            <a:r>
              <a:rPr lang="en-GB" dirty="0"/>
              <a:t/>
            </a:r>
            <a:br>
              <a:rPr lang="en-GB" dirty="0"/>
            </a:br>
            <a:r>
              <a:rPr lang="en-GB" sz="2900" dirty="0"/>
              <a:t>Key quotation: </a:t>
            </a:r>
            <a:r>
              <a:rPr lang="en-GB" dirty="0"/>
              <a:t/>
            </a:r>
            <a:br>
              <a:rPr lang="en-GB" dirty="0"/>
            </a:br>
            <a:r>
              <a:rPr lang="en-GB" sz="2400" b="0" dirty="0">
                <a:latin typeface="+mn-lt"/>
                <a:cs typeface="Calibri"/>
              </a:rPr>
              <a:t>‘a little Indian girl […] caught telling lies</a:t>
            </a:r>
            <a:r>
              <a:rPr lang="en-GB" sz="2400" b="0" dirty="0" smtClean="0">
                <a:latin typeface="+mn-lt"/>
                <a:cs typeface="Calibri"/>
              </a:rPr>
              <a:t>’ (p. 15)</a:t>
            </a:r>
            <a:r>
              <a:rPr lang="en-GB" dirty="0"/>
              <a:t/>
            </a:r>
            <a:br>
              <a:rPr lang="en-GB" dirty="0"/>
            </a:br>
            <a:r>
              <a:rPr lang="en-GB" dirty="0"/>
              <a:t/>
            </a:r>
            <a:br>
              <a:rPr lang="en-GB" dirty="0"/>
            </a:br>
            <a:r>
              <a:rPr lang="en-GB" sz="2900" dirty="0"/>
              <a:t>Key </a:t>
            </a:r>
            <a:r>
              <a:rPr lang="en-GB" sz="2900" dirty="0" smtClean="0"/>
              <a:t>themes</a:t>
            </a:r>
            <a:r>
              <a:rPr lang="en-GB" sz="2900" dirty="0"/>
              <a:t>:</a:t>
            </a:r>
            <a:r>
              <a:rPr lang="en-GB" dirty="0"/>
              <a:t/>
            </a:r>
            <a:br>
              <a:rPr lang="en-GB" dirty="0"/>
            </a:br>
            <a:r>
              <a:rPr lang="en-GB" sz="2000" b="0" dirty="0">
                <a:latin typeface="+mn-lt"/>
              </a:rPr>
              <a:t>Truth vs </a:t>
            </a:r>
            <a:r>
              <a:rPr lang="en-GB" sz="2000" b="0" dirty="0" smtClean="0">
                <a:latin typeface="+mn-lt"/>
              </a:rPr>
              <a:t>lies</a:t>
            </a:r>
            <a:r>
              <a:rPr lang="en-GB" sz="2000" b="0" dirty="0">
                <a:latin typeface="+mn-lt"/>
              </a:rPr>
              <a:t/>
            </a:r>
            <a:br>
              <a:rPr lang="en-GB" sz="2000" b="0" dirty="0">
                <a:latin typeface="+mn-lt"/>
              </a:rPr>
            </a:br>
            <a:r>
              <a:rPr lang="en-GB" sz="2000" b="0" dirty="0">
                <a:latin typeface="+mn-lt"/>
              </a:rPr>
              <a:t>Family discipline and </a:t>
            </a:r>
            <a:r>
              <a:rPr lang="en-GB" sz="2000" b="0" dirty="0" smtClean="0">
                <a:latin typeface="+mn-lt"/>
              </a:rPr>
              <a:t>guidance</a:t>
            </a:r>
            <a:r>
              <a:rPr lang="en-GB" sz="2000" b="0" dirty="0">
                <a:latin typeface="+mn-lt"/>
              </a:rPr>
              <a:t/>
            </a:r>
            <a:br>
              <a:rPr lang="en-GB" sz="2000" b="0" dirty="0">
                <a:latin typeface="+mn-lt"/>
              </a:rPr>
            </a:br>
            <a:r>
              <a:rPr lang="en-GB" sz="2000" b="0" dirty="0">
                <a:latin typeface="+mn-lt"/>
              </a:rPr>
              <a:t>Innocence </a:t>
            </a:r>
            <a:endParaRPr lang="en-GB" b="0" dirty="0">
              <a:latin typeface="+mn-lt"/>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04883" y="5132439"/>
            <a:ext cx="685800" cy="685800"/>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127" y="5590170"/>
            <a:ext cx="617876" cy="61787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1992" y="6031066"/>
            <a:ext cx="528484" cy="528484"/>
          </a:xfrm>
          <a:prstGeom prst="rect">
            <a:avLst/>
          </a:prstGeom>
        </p:spPr>
      </p:pic>
    </p:spTree>
    <p:extLst>
      <p:ext uri="{BB962C8B-B14F-4D97-AF65-F5344CB8AC3E}">
        <p14:creationId xmlns:p14="http://schemas.microsoft.com/office/powerpoint/2010/main" val="387487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A762848-B5E9-A27D-F968-1231434F720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4E5020C-F627-C6B7-AB58-883DACEA3007}"/>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3E499DD8-8852-B5BB-AC11-190912FE16E2}"/>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95BB7294-BA7E-025F-0215-BFE0ECEBDDCB}"/>
              </a:ext>
            </a:extLst>
          </p:cNvPr>
          <p:cNvSpPr/>
          <p:nvPr/>
        </p:nvSpPr>
        <p:spPr>
          <a:xfrm>
            <a:off x="494583" y="1144441"/>
            <a:ext cx="11184823" cy="54633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i="0" dirty="0">
                <a:solidFill>
                  <a:srgbClr val="000000"/>
                </a:solidFill>
                <a:effectLst/>
              </a:rPr>
              <a:t>What is the purpose of allusion in literary texts</a:t>
            </a:r>
            <a:r>
              <a:rPr lang="en-US" sz="2400" b="1" i="0" dirty="0" smtClean="0">
                <a:solidFill>
                  <a:srgbClr val="000000"/>
                </a:solidFill>
                <a:effectLst/>
              </a:rPr>
              <a:t>?</a:t>
            </a:r>
          </a:p>
          <a:p>
            <a:endParaRPr lang="en-US" sz="2400" b="1" i="0" dirty="0">
              <a:solidFill>
                <a:srgbClr val="000000"/>
              </a:solidFill>
              <a:effectLst/>
            </a:endParaRPr>
          </a:p>
          <a:p>
            <a:r>
              <a:rPr lang="en-US" sz="2400" b="1" dirty="0">
                <a:solidFill>
                  <a:srgbClr val="000000"/>
                </a:solidFill>
              </a:rPr>
              <a:t>How important do you think this device can be to convey symbolic viewpoints?</a:t>
            </a:r>
          </a:p>
          <a:p>
            <a:endParaRPr lang="en-US" sz="2400" b="1" i="0" dirty="0">
              <a:solidFill>
                <a:srgbClr val="000000"/>
              </a:solidFill>
              <a:effectLst/>
            </a:endParaRPr>
          </a:p>
          <a:p>
            <a:r>
              <a:rPr lang="en-US" sz="2400" b="1" dirty="0">
                <a:solidFill>
                  <a:srgbClr val="000000"/>
                </a:solidFill>
              </a:rPr>
              <a:t>Are the following allusions literary, cultural or religious? What can be inferred through these examples?</a:t>
            </a:r>
          </a:p>
          <a:p>
            <a:endParaRPr lang="en-US" sz="2400" b="1" i="0" dirty="0">
              <a:solidFill>
                <a:srgbClr val="000000"/>
              </a:solidFill>
              <a:effectLst/>
            </a:endParaRPr>
          </a:p>
          <a:p>
            <a:pPr marL="457200" indent="-457200" algn="l">
              <a:buFont typeface="Wingdings" panose="05000000000000000000" pitchFamily="2" charset="2"/>
              <a:buChar char="§"/>
            </a:pPr>
            <a:r>
              <a:rPr lang="en-US" sz="2400" b="0" i="0" dirty="0">
                <a:solidFill>
                  <a:srgbClr val="000000"/>
                </a:solidFill>
                <a:effectLst/>
              </a:rPr>
              <a:t>the motto on the Pembridge’s house – ‘Semper </a:t>
            </a:r>
            <a:r>
              <a:rPr lang="en-US" sz="2400" b="0" i="0" dirty="0" err="1">
                <a:solidFill>
                  <a:srgbClr val="000000"/>
                </a:solidFill>
                <a:effectLst/>
              </a:rPr>
              <a:t>Eadem</a:t>
            </a:r>
            <a:r>
              <a:rPr lang="en-US" sz="2400" b="0" i="0" dirty="0">
                <a:solidFill>
                  <a:srgbClr val="000000"/>
                </a:solidFill>
                <a:effectLst/>
              </a:rPr>
              <a:t>’ meaning ‘Always the Same’</a:t>
            </a:r>
          </a:p>
          <a:p>
            <a:pPr marL="457200" indent="-457200" algn="l">
              <a:buFont typeface="Wingdings" panose="05000000000000000000" pitchFamily="2" charset="2"/>
              <a:buChar char="§"/>
            </a:pPr>
            <a:r>
              <a:rPr lang="en-US" sz="2400" b="0" i="0" dirty="0">
                <a:solidFill>
                  <a:srgbClr val="000000"/>
                </a:solidFill>
                <a:effectLst/>
              </a:rPr>
              <a:t>the allusion to the Danish king in reference to </a:t>
            </a:r>
            <a:r>
              <a:rPr lang="en-US" sz="2400" b="0" i="0" dirty="0" err="1">
                <a:solidFill>
                  <a:srgbClr val="000000"/>
                </a:solidFill>
                <a:effectLst/>
              </a:rPr>
              <a:t>Mr</a:t>
            </a:r>
            <a:r>
              <a:rPr lang="en-US" sz="2400" b="0" i="0" dirty="0">
                <a:solidFill>
                  <a:srgbClr val="000000"/>
                </a:solidFill>
                <a:effectLst/>
              </a:rPr>
              <a:t> Pembridge</a:t>
            </a:r>
          </a:p>
          <a:p>
            <a:pPr marL="457200" indent="-457200" algn="l">
              <a:buFont typeface="Wingdings" panose="05000000000000000000" pitchFamily="2" charset="2"/>
              <a:buChar char="§"/>
            </a:pPr>
            <a:r>
              <a:rPr lang="en-US" sz="2400" b="0" i="0" dirty="0">
                <a:solidFill>
                  <a:srgbClr val="000000"/>
                </a:solidFill>
                <a:effectLst/>
              </a:rPr>
              <a:t>the belief that ‘charity should indeed begin at home’ </a:t>
            </a:r>
            <a:r>
              <a:rPr lang="en-US" sz="2400" b="0" i="0" dirty="0" smtClean="0">
                <a:solidFill>
                  <a:srgbClr val="000000"/>
                </a:solidFill>
                <a:effectLst/>
              </a:rPr>
              <a:t>(p. 191</a:t>
            </a:r>
            <a:r>
              <a:rPr lang="en-US" sz="2400" b="0" i="0" dirty="0">
                <a:solidFill>
                  <a:srgbClr val="000000"/>
                </a:solidFill>
                <a:effectLst/>
              </a:rPr>
              <a:t>).</a:t>
            </a:r>
          </a:p>
          <a:p>
            <a:endParaRPr lang="en-US" sz="2400" b="1" i="0" dirty="0">
              <a:solidFill>
                <a:srgbClr val="000000"/>
              </a:solidFill>
              <a:effectLst/>
            </a:endParaRPr>
          </a:p>
        </p:txBody>
      </p:sp>
    </p:spTree>
    <p:extLst>
      <p:ext uri="{BB962C8B-B14F-4D97-AF65-F5344CB8AC3E}">
        <p14:creationId xmlns:p14="http://schemas.microsoft.com/office/powerpoint/2010/main" val="49721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E7D467D-9619-2D7C-7A9B-261173F6E87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DA49DEE-5653-7D9A-2585-8F042F794B3B}"/>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Academic Writing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86FA16F4-B2DB-CB82-1E58-3DA59987951C}"/>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25E5F27F-DA35-78B6-156D-B138F51A367A}"/>
              </a:ext>
            </a:extLst>
          </p:cNvPr>
          <p:cNvSpPr/>
          <p:nvPr/>
        </p:nvSpPr>
        <p:spPr>
          <a:xfrm>
            <a:off x="143750" y="966931"/>
            <a:ext cx="11904499"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sz="2800" b="0" i="0" dirty="0">
              <a:solidFill>
                <a:srgbClr val="000000"/>
              </a:solidFill>
              <a:effectLst/>
            </a:endParaRPr>
          </a:p>
          <a:p>
            <a:endParaRPr lang="en-US" sz="2800" dirty="0">
              <a:solidFill>
                <a:srgbClr val="000000"/>
              </a:solidFill>
            </a:endParaRPr>
          </a:p>
          <a:p>
            <a:endParaRPr lang="en-US" sz="2800" b="0" i="0" dirty="0">
              <a:solidFill>
                <a:srgbClr val="000000"/>
              </a:solidFill>
              <a:effectLst/>
            </a:endParaRPr>
          </a:p>
          <a:p>
            <a:endParaRPr lang="en-US" sz="2800" dirty="0">
              <a:solidFill>
                <a:srgbClr val="000000"/>
              </a:solidFill>
            </a:endParaRPr>
          </a:p>
          <a:p>
            <a:endParaRPr lang="en-US" sz="2800" b="0" i="0" dirty="0">
              <a:solidFill>
                <a:srgbClr val="000000"/>
              </a:solidFill>
              <a:effectLst/>
            </a:endParaRPr>
          </a:p>
          <a:p>
            <a:endParaRPr lang="en-US" sz="2800" dirty="0">
              <a:solidFill>
                <a:srgbClr val="000000"/>
              </a:solidFill>
            </a:endParaRPr>
          </a:p>
          <a:p>
            <a:endParaRPr lang="en-US" sz="2800" b="0" i="0" dirty="0">
              <a:solidFill>
                <a:srgbClr val="000000"/>
              </a:solidFill>
              <a:effectLst/>
            </a:endParaRPr>
          </a:p>
          <a:p>
            <a:endParaRPr lang="en-US" sz="2800" dirty="0">
              <a:solidFill>
                <a:srgbClr val="000000"/>
              </a:solidFill>
            </a:endParaRPr>
          </a:p>
          <a:p>
            <a:r>
              <a:rPr lang="en-US" sz="2400" b="1" i="0" dirty="0">
                <a:solidFill>
                  <a:srgbClr val="000000"/>
                </a:solidFill>
                <a:effectLst/>
              </a:rPr>
              <a:t>Discussion point: </a:t>
            </a:r>
            <a:r>
              <a:rPr lang="en-US" sz="2400" b="0" i="0" dirty="0">
                <a:solidFill>
                  <a:srgbClr val="000000"/>
                </a:solidFill>
                <a:effectLst/>
              </a:rPr>
              <a:t>What might </a:t>
            </a:r>
            <a:r>
              <a:rPr lang="en-US" sz="2400" b="0" i="0" dirty="0" err="1">
                <a:solidFill>
                  <a:srgbClr val="000000"/>
                </a:solidFill>
                <a:effectLst/>
              </a:rPr>
              <a:t>Syal</a:t>
            </a:r>
            <a:r>
              <a:rPr lang="en-US" sz="2400" b="0" i="0" dirty="0">
                <a:solidFill>
                  <a:srgbClr val="000000"/>
                </a:solidFill>
                <a:effectLst/>
              </a:rPr>
              <a:t> be suggesting about the wider implications on a young person’s identity when they don’t see themselves represented in dominant narratives?</a:t>
            </a:r>
            <a:endParaRPr lang="en-US" sz="2400" b="1" i="0" dirty="0">
              <a:solidFill>
                <a:srgbClr val="000000"/>
              </a:solidFill>
              <a:effectLst/>
            </a:endParaRPr>
          </a:p>
        </p:txBody>
      </p:sp>
      <p:sp>
        <p:nvSpPr>
          <p:cNvPr id="3" name="Title 1">
            <a:extLst>
              <a:ext uri="{FF2B5EF4-FFF2-40B4-BE49-F238E27FC236}">
                <a16:creationId xmlns:a16="http://schemas.microsoft.com/office/drawing/2014/main" id="{AC5125D3-AC9B-4415-7DBD-2C66AECADE42}"/>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dirty="0">
                <a:solidFill>
                  <a:srgbClr val="FFFFFF"/>
                </a:solidFill>
                <a:latin typeface="Berlin Sans FB" panose="020E0602020502020306" pitchFamily="34" charset="0"/>
              </a:rPr>
              <a:t>This chapter explores the difficulties of living as a minority.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graphicFrame>
        <p:nvGraphicFramePr>
          <p:cNvPr id="4" name="Table 3">
            <a:extLst>
              <a:ext uri="{FF2B5EF4-FFF2-40B4-BE49-F238E27FC236}">
                <a16:creationId xmlns:a16="http://schemas.microsoft.com/office/drawing/2014/main" id="{F607A786-C7D5-5D33-7975-728718542BAC}"/>
              </a:ext>
            </a:extLst>
          </p:cNvPr>
          <p:cNvGraphicFramePr>
            <a:graphicFrameLocks noGrp="1"/>
          </p:cNvGraphicFramePr>
          <p:nvPr>
            <p:extLst>
              <p:ext uri="{D42A27DB-BD31-4B8C-83A1-F6EECF244321}">
                <p14:modId xmlns:p14="http://schemas.microsoft.com/office/powerpoint/2010/main" val="2683680720"/>
              </p:ext>
            </p:extLst>
          </p:nvPr>
        </p:nvGraphicFramePr>
        <p:xfrm>
          <a:off x="1304693" y="1314221"/>
          <a:ext cx="9389328" cy="3257779"/>
        </p:xfrm>
        <a:graphic>
          <a:graphicData uri="http://schemas.openxmlformats.org/drawingml/2006/table">
            <a:tbl>
              <a:tblPr firstRow="1" bandRow="1">
                <a:tableStyleId>{1E171933-4619-4E11-9A3F-F7608DF75F80}</a:tableStyleId>
              </a:tblPr>
              <a:tblGrid>
                <a:gridCol w="4694664">
                  <a:extLst>
                    <a:ext uri="{9D8B030D-6E8A-4147-A177-3AD203B41FA5}">
                      <a16:colId xmlns:a16="http://schemas.microsoft.com/office/drawing/2014/main" val="1771144004"/>
                    </a:ext>
                  </a:extLst>
                </a:gridCol>
                <a:gridCol w="4694664">
                  <a:extLst>
                    <a:ext uri="{9D8B030D-6E8A-4147-A177-3AD203B41FA5}">
                      <a16:colId xmlns:a16="http://schemas.microsoft.com/office/drawing/2014/main" val="1775469735"/>
                    </a:ext>
                  </a:extLst>
                </a:gridCol>
              </a:tblGrid>
              <a:tr h="712639">
                <a:tc>
                  <a:txBody>
                    <a:bodyPr/>
                    <a:lstStyle/>
                    <a:p>
                      <a:r>
                        <a:rPr lang="en-US"/>
                        <a:t>Vocabulary to explore the difficulties</a:t>
                      </a:r>
                      <a:endParaRPr lang="en-GB"/>
                    </a:p>
                  </a:txBody>
                  <a:tcPr/>
                </a:tc>
                <a:tc>
                  <a:txBody>
                    <a:bodyPr/>
                    <a:lstStyle/>
                    <a:p>
                      <a:r>
                        <a:rPr lang="en-US"/>
                        <a:t>Vocabulary to potentially combat the difficulties</a:t>
                      </a:r>
                      <a:endParaRPr lang="en-GB"/>
                    </a:p>
                  </a:txBody>
                  <a:tcPr/>
                </a:tc>
                <a:extLst>
                  <a:ext uri="{0D108BD9-81ED-4DB2-BD59-A6C34878D82A}">
                    <a16:rowId xmlns:a16="http://schemas.microsoft.com/office/drawing/2014/main" val="4138497761"/>
                  </a:ext>
                </a:extLst>
              </a:tr>
              <a:tr h="2545140">
                <a:tc>
                  <a:txBody>
                    <a:bodyPr/>
                    <a:lstStyle/>
                    <a:p>
                      <a:r>
                        <a:rPr lang="en-GB" sz="1800" b="0" i="0" kern="1200" dirty="0">
                          <a:solidFill>
                            <a:schemeClr val="dk1"/>
                          </a:solidFill>
                          <a:effectLst/>
                          <a:latin typeface="+mn-lt"/>
                          <a:ea typeface="+mn-ea"/>
                          <a:cs typeface="+mn-cs"/>
                        </a:rPr>
                        <a:t>· disenfranchisement</a:t>
                      </a:r>
                    </a:p>
                    <a:p>
                      <a:r>
                        <a:rPr lang="en-GB" sz="1800" b="0" i="0" kern="1200" dirty="0">
                          <a:solidFill>
                            <a:schemeClr val="dk1"/>
                          </a:solidFill>
                          <a:effectLst/>
                          <a:latin typeface="+mn-lt"/>
                          <a:ea typeface="+mn-ea"/>
                          <a:cs typeface="+mn-cs"/>
                        </a:rPr>
                        <a:t>· dismissal</a:t>
                      </a:r>
                    </a:p>
                    <a:p>
                      <a:r>
                        <a:rPr lang="en-GB" sz="1800" b="0" i="0" kern="1200" dirty="0">
                          <a:solidFill>
                            <a:schemeClr val="dk1"/>
                          </a:solidFill>
                          <a:effectLst/>
                          <a:latin typeface="+mn-lt"/>
                          <a:ea typeface="+mn-ea"/>
                          <a:cs typeface="+mn-cs"/>
                        </a:rPr>
                        <a:t>· overlooked</a:t>
                      </a:r>
                    </a:p>
                    <a:p>
                      <a:r>
                        <a:rPr lang="en-GB" sz="1800" b="0" i="0" kern="1200" dirty="0">
                          <a:solidFill>
                            <a:schemeClr val="dk1"/>
                          </a:solidFill>
                          <a:effectLst/>
                          <a:latin typeface="+mn-lt"/>
                          <a:ea typeface="+mn-ea"/>
                          <a:cs typeface="+mn-cs"/>
                        </a:rPr>
                        <a:t>· omitted</a:t>
                      </a:r>
                    </a:p>
                    <a:p>
                      <a:r>
                        <a:rPr lang="en-GB" sz="1800" b="0" i="0" kern="1200" dirty="0">
                          <a:solidFill>
                            <a:schemeClr val="dk1"/>
                          </a:solidFill>
                          <a:effectLst/>
                          <a:latin typeface="+mn-lt"/>
                          <a:ea typeface="+mn-ea"/>
                          <a:cs typeface="+mn-cs"/>
                        </a:rPr>
                        <a:t>· forgotten</a:t>
                      </a:r>
                    </a:p>
                    <a:p>
                      <a:r>
                        <a:rPr lang="en-GB" sz="1800" b="0" i="0" kern="1200" dirty="0">
                          <a:solidFill>
                            <a:schemeClr val="dk1"/>
                          </a:solidFill>
                          <a:effectLst/>
                          <a:latin typeface="+mn-lt"/>
                          <a:ea typeface="+mn-ea"/>
                          <a:cs typeface="+mn-cs"/>
                        </a:rPr>
                        <a:t>· invalidated</a:t>
                      </a:r>
                    </a:p>
                    <a:p>
                      <a:r>
                        <a:rPr lang="en-GB" sz="1800" b="0" i="0" kern="1200" dirty="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vilified</a:t>
                      </a:r>
                      <a:endParaRPr lang="en-GB" sz="1800" b="0" i="0" kern="1200" dirty="0">
                        <a:solidFill>
                          <a:schemeClr val="dk1"/>
                        </a:solidFill>
                        <a:effectLst/>
                        <a:latin typeface="+mn-lt"/>
                        <a:ea typeface="+mn-ea"/>
                        <a:cs typeface="+mn-cs"/>
                      </a:endParaRPr>
                    </a:p>
                    <a:p>
                      <a:endParaRPr lang="en-GB" dirty="0"/>
                    </a:p>
                  </a:txBody>
                  <a:tcPr/>
                </a:tc>
                <a:tc>
                  <a:txBody>
                    <a:bodyPr/>
                    <a:lstStyle/>
                    <a:p>
                      <a:r>
                        <a:rPr lang="en-US" sz="1800" b="0" i="0" kern="1200" dirty="0">
                          <a:solidFill>
                            <a:schemeClr val="dk1"/>
                          </a:solidFill>
                          <a:effectLst/>
                          <a:latin typeface="+mn-lt"/>
                          <a:ea typeface="+mn-ea"/>
                          <a:cs typeface="+mn-cs"/>
                        </a:rPr>
                        <a:t>· celebrated</a:t>
                      </a:r>
                    </a:p>
                    <a:p>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recognised</a:t>
                      </a:r>
                      <a:endParaRPr lang="en-US" sz="1800" b="0" i="0" kern="1200" dirty="0">
                        <a:solidFill>
                          <a:schemeClr val="dk1"/>
                        </a:solidFill>
                        <a:effectLst/>
                        <a:latin typeface="+mn-lt"/>
                        <a:ea typeface="+mn-ea"/>
                        <a:cs typeface="+mn-cs"/>
                      </a:endParaRPr>
                    </a:p>
                    <a:p>
                      <a:r>
                        <a:rPr lang="en-US" sz="1800" b="0" i="0" kern="1200" dirty="0">
                          <a:solidFill>
                            <a:schemeClr val="dk1"/>
                          </a:solidFill>
                          <a:effectLst/>
                          <a:latin typeface="+mn-lt"/>
                          <a:ea typeface="+mn-ea"/>
                          <a:cs typeface="+mn-cs"/>
                        </a:rPr>
                        <a:t>· commemoration</a:t>
                      </a:r>
                    </a:p>
                    <a:p>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memorialised</a:t>
                      </a:r>
                      <a:endParaRPr lang="en-US" sz="1800" b="0" i="0" kern="1200" dirty="0">
                        <a:solidFill>
                          <a:schemeClr val="dk1"/>
                        </a:solidFill>
                        <a:effectLst/>
                        <a:latin typeface="+mn-lt"/>
                        <a:ea typeface="+mn-ea"/>
                        <a:cs typeface="+mn-cs"/>
                      </a:endParaRPr>
                    </a:p>
                    <a:p>
                      <a:r>
                        <a:rPr lang="en-US" sz="1800" b="0" i="0" kern="1200" dirty="0">
                          <a:solidFill>
                            <a:schemeClr val="dk1"/>
                          </a:solidFill>
                          <a:effectLst/>
                          <a:latin typeface="+mn-lt"/>
                          <a:ea typeface="+mn-ea"/>
                          <a:cs typeface="+mn-cs"/>
                        </a:rPr>
                        <a:t>· validated</a:t>
                      </a:r>
                    </a:p>
                    <a:p>
                      <a:r>
                        <a:rPr lang="en-US" sz="1800" b="0" i="0" kern="1200" dirty="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acknowledged</a:t>
                      </a:r>
                      <a:endParaRPr lang="en-US" sz="1800" b="0" i="0" kern="1200" dirty="0">
                        <a:solidFill>
                          <a:schemeClr val="dk1"/>
                        </a:solidFill>
                        <a:effectLst/>
                        <a:latin typeface="+mn-lt"/>
                        <a:ea typeface="+mn-ea"/>
                        <a:cs typeface="+mn-cs"/>
                      </a:endParaRPr>
                    </a:p>
                    <a:p>
                      <a:endParaRPr lang="en-GB" dirty="0"/>
                    </a:p>
                  </a:txBody>
                  <a:tcPr/>
                </a:tc>
                <a:extLst>
                  <a:ext uri="{0D108BD9-81ED-4DB2-BD59-A6C34878D82A}">
                    <a16:rowId xmlns:a16="http://schemas.microsoft.com/office/drawing/2014/main" val="3817850542"/>
                  </a:ext>
                </a:extLst>
              </a:tr>
            </a:tbl>
          </a:graphicData>
        </a:graphic>
      </p:graphicFrame>
    </p:spTree>
    <p:extLst>
      <p:ext uri="{BB962C8B-B14F-4D97-AF65-F5344CB8AC3E}">
        <p14:creationId xmlns:p14="http://schemas.microsoft.com/office/powerpoint/2010/main" val="47789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8F4B9445-BBB3-7E0B-0B89-28DA10472B2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7A053A-F21E-DCB9-CBCE-AF0CEE1F08AD}"/>
              </a:ext>
            </a:extLst>
          </p:cNvPr>
          <p:cNvGraphicFramePr>
            <a:graphicFrameLocks noGrp="1"/>
          </p:cNvGraphicFramePr>
          <p:nvPr>
            <p:extLst>
              <p:ext uri="{D42A27DB-BD31-4B8C-83A1-F6EECF244321}">
                <p14:modId xmlns:p14="http://schemas.microsoft.com/office/powerpoint/2010/main" val="2420184007"/>
              </p:ext>
            </p:extLst>
          </p:nvPr>
        </p:nvGraphicFramePr>
        <p:xfrm>
          <a:off x="89741" y="848879"/>
          <a:ext cx="11808610" cy="4534015"/>
        </p:xfrm>
        <a:graphic>
          <a:graphicData uri="http://schemas.openxmlformats.org/drawingml/2006/table">
            <a:tbl>
              <a:tblPr/>
              <a:tblGrid>
                <a:gridCol w="11808610">
                  <a:extLst>
                    <a:ext uri="{9D8B030D-6E8A-4147-A177-3AD203B41FA5}">
                      <a16:colId xmlns:a16="http://schemas.microsoft.com/office/drawing/2014/main" val="867139997"/>
                    </a:ext>
                  </a:extLst>
                </a:gridCol>
              </a:tblGrid>
              <a:tr h="746241">
                <a:tc>
                  <a:txBody>
                    <a:bodyPr/>
                    <a:lstStyle/>
                    <a:p>
                      <a:pPr rtl="0" fontAlgn="t">
                        <a:spcBef>
                          <a:spcPts val="0"/>
                        </a:spcBef>
                        <a:spcAft>
                          <a:spcPts val="0"/>
                        </a:spcAft>
                      </a:pPr>
                      <a:r>
                        <a:rPr lang="en-GB" sz="2400" b="0" i="0" u="none" strike="noStrike">
                          <a:solidFill>
                            <a:srgbClr val="000000"/>
                          </a:solidFill>
                          <a:effectLst/>
                          <a:latin typeface="+mj-lt"/>
                        </a:rPr>
                        <a:t>OPENING</a:t>
                      </a:r>
                      <a:endParaRPr lang="en-GB" sz="400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1166904">
                <a:tc>
                  <a:txBody>
                    <a:bodyPr/>
                    <a:lstStyle/>
                    <a:p>
                      <a:pPr rtl="0" fontAlgn="t">
                        <a:spcBef>
                          <a:spcPts val="0"/>
                        </a:spcBef>
                        <a:spcAft>
                          <a:spcPts val="0"/>
                        </a:spcAft>
                      </a:pPr>
                      <a:r>
                        <a:rPr lang="en-US" sz="2400" b="1" i="1" u="none" strike="noStrike" dirty="0">
                          <a:solidFill>
                            <a:srgbClr val="000000"/>
                          </a:solidFill>
                          <a:effectLst/>
                          <a:latin typeface="+mj-lt"/>
                        </a:rPr>
                        <a:t>‘Spring was always my </a:t>
                      </a:r>
                      <a:r>
                        <a:rPr lang="en-US" sz="2400" b="1" i="1" u="none" strike="noStrike" dirty="0" err="1">
                          <a:solidFill>
                            <a:srgbClr val="000000"/>
                          </a:solidFill>
                          <a:effectLst/>
                          <a:latin typeface="+mj-lt"/>
                        </a:rPr>
                        <a:t>favourite</a:t>
                      </a:r>
                      <a:r>
                        <a:rPr lang="en-US" sz="2400" b="1" i="1" u="none" strike="noStrike" dirty="0">
                          <a:solidFill>
                            <a:srgbClr val="000000"/>
                          </a:solidFill>
                          <a:effectLst/>
                          <a:latin typeface="+mj-lt"/>
                        </a:rPr>
                        <a:t> season in the village, and as the cuckoo sounded, almost every cottage door would swing open’ </a:t>
                      </a:r>
                      <a:r>
                        <a:rPr lang="en-US" sz="2400" b="1" i="1" u="none" strike="noStrike" dirty="0" smtClean="0">
                          <a:solidFill>
                            <a:srgbClr val="000000"/>
                          </a:solidFill>
                          <a:effectLst/>
                          <a:latin typeface="+mj-lt"/>
                        </a:rPr>
                        <a:t>(p. 162).</a:t>
                      </a:r>
                      <a:endParaRPr lang="en-US" sz="4000" dirty="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746241">
                <a:tc>
                  <a:txBody>
                    <a:bodyPr/>
                    <a:lstStyle/>
                    <a:p>
                      <a:pPr rtl="0" fontAlgn="t">
                        <a:spcBef>
                          <a:spcPts val="0"/>
                        </a:spcBef>
                        <a:spcAft>
                          <a:spcPts val="0"/>
                        </a:spcAft>
                      </a:pPr>
                      <a:r>
                        <a:rPr lang="en-GB" sz="2400" b="0" i="0" u="none" strike="noStrike">
                          <a:solidFill>
                            <a:srgbClr val="000000"/>
                          </a:solidFill>
                          <a:effectLst/>
                          <a:latin typeface="+mj-lt"/>
                        </a:rPr>
                        <a:t>ENDING</a:t>
                      </a:r>
                      <a:endParaRPr lang="en-GB" sz="400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1874629">
                <a:tc>
                  <a:txBody>
                    <a:bodyPr/>
                    <a:lstStyle/>
                    <a:p>
                      <a:pPr rtl="0" fontAlgn="t">
                        <a:spcBef>
                          <a:spcPts val="0"/>
                        </a:spcBef>
                        <a:spcAft>
                          <a:spcPts val="0"/>
                        </a:spcAft>
                      </a:pPr>
                      <a:r>
                        <a:rPr lang="en-US" sz="2400" b="1" i="1" u="none" strike="noStrike" dirty="0">
                          <a:solidFill>
                            <a:srgbClr val="000000"/>
                          </a:solidFill>
                          <a:effectLst/>
                          <a:latin typeface="+mj-lt"/>
                        </a:rPr>
                        <a:t>‘I had not imagined this, this feeling of fear and loneliness [...] change always</a:t>
                      </a:r>
                    </a:p>
                    <a:p>
                      <a:pPr rtl="0" fontAlgn="t">
                        <a:spcBef>
                          <a:spcPts val="0"/>
                        </a:spcBef>
                        <a:spcAft>
                          <a:spcPts val="0"/>
                        </a:spcAft>
                      </a:pPr>
                      <a:endParaRPr lang="en-US" sz="2400" b="1" i="1" u="none" strike="noStrike" dirty="0">
                        <a:solidFill>
                          <a:srgbClr val="000000"/>
                        </a:solidFill>
                        <a:effectLst/>
                        <a:latin typeface="+mj-lt"/>
                      </a:endParaRPr>
                    </a:p>
                    <a:p>
                      <a:pPr rtl="0" fontAlgn="t">
                        <a:spcBef>
                          <a:spcPts val="0"/>
                        </a:spcBef>
                        <a:spcAft>
                          <a:spcPts val="0"/>
                        </a:spcAft>
                      </a:pPr>
                      <a:r>
                        <a:rPr lang="en-US" sz="2400" b="1" i="1" u="none" strike="noStrike" dirty="0">
                          <a:solidFill>
                            <a:srgbClr val="000000"/>
                          </a:solidFill>
                          <a:effectLst/>
                          <a:latin typeface="+mj-lt"/>
                        </a:rPr>
                        <a:t>strolled hand in hand with loss, with upheaval’ </a:t>
                      </a:r>
                      <a:r>
                        <a:rPr lang="en-US" sz="2400" b="1" i="1" u="none" strike="noStrike" dirty="0" smtClean="0">
                          <a:solidFill>
                            <a:srgbClr val="000000"/>
                          </a:solidFill>
                          <a:effectLst/>
                          <a:latin typeface="+mj-lt"/>
                        </a:rPr>
                        <a:t>(p. 197</a:t>
                      </a:r>
                      <a:r>
                        <a:rPr lang="en-US" sz="2400" b="1" i="1" u="none" strike="noStrike" dirty="0">
                          <a:solidFill>
                            <a:srgbClr val="000000"/>
                          </a:solidFill>
                          <a:effectLst/>
                          <a:latin typeface="+mj-lt"/>
                        </a:rPr>
                        <a:t>); ‘my feet had suddenly gone icy cold’ </a:t>
                      </a:r>
                      <a:r>
                        <a:rPr lang="en-US" sz="2400" b="1" i="1" u="none" strike="noStrike" dirty="0" smtClean="0">
                          <a:solidFill>
                            <a:srgbClr val="000000"/>
                          </a:solidFill>
                          <a:effectLst/>
                          <a:latin typeface="+mj-lt"/>
                        </a:rPr>
                        <a:t>(p. 198</a:t>
                      </a:r>
                      <a:r>
                        <a:rPr lang="en-US" sz="2400" b="1" i="1" u="none" strike="noStrike" dirty="0">
                          <a:solidFill>
                            <a:srgbClr val="000000"/>
                          </a:solidFill>
                          <a:effectLst/>
                          <a:latin typeface="+mj-lt"/>
                        </a:rPr>
                        <a:t>).</a:t>
                      </a:r>
                      <a:endParaRPr lang="en-US" sz="4000" dirty="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BD351BE2-CBB1-6C3C-3B2C-3E50228D3F37}"/>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1B3F67B9-FEE2-DE56-74ED-3E1DF6242083}"/>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spcAft>
                <a:spcPts val="1200"/>
              </a:spcAft>
              <a:defRPr/>
            </a:pPr>
            <a:endParaRPr lang="en-US" sz="2400" noProof="0" dirty="0">
              <a:solidFill>
                <a:srgbClr val="FFFFFF"/>
              </a:solidFill>
              <a:latin typeface="Berlin Sans FB" panose="020E0602020502020306" pitchFamily="34" charset="0"/>
              <a:ea typeface="Calibri"/>
              <a:cs typeface="Calibri"/>
            </a:endParaRPr>
          </a:p>
          <a:p>
            <a:pPr>
              <a:spcBef>
                <a:spcPts val="0"/>
              </a:spcBef>
              <a:spcAft>
                <a:spcPts val="1200"/>
              </a:spcAft>
              <a:defRPr/>
            </a:pPr>
            <a:r>
              <a:rPr kumimoji="0" lang="en-US" sz="2400" b="0" i="0" u="none" strike="noStrike" kern="1200" cap="none" spc="0" normalizeH="0" baseline="0" noProof="0" dirty="0" smtClean="0">
                <a:ln>
                  <a:noFill/>
                </a:ln>
                <a:solidFill>
                  <a:srgbClr val="FFFFFF"/>
                </a:solidFill>
                <a:effectLst/>
                <a:uLnTx/>
                <a:uFillTx/>
                <a:latin typeface="Berlin Sans FB" panose="020E0602020502020306" pitchFamily="34" charset="0"/>
                <a:ea typeface="Calibri"/>
                <a:cs typeface="Calibri"/>
              </a:rPr>
              <a:t>Why </a:t>
            </a:r>
            <a:r>
              <a:rPr lang="en-US" sz="2400" dirty="0">
                <a:solidFill>
                  <a:srgbClr val="FFFFFF"/>
                </a:solidFill>
                <a:latin typeface="Berlin Sans FB" panose="020E0602020502020306" pitchFamily="34" charset="0"/>
                <a:ea typeface="Calibri"/>
                <a:cs typeface="Calibri"/>
              </a:rPr>
              <a:t>has </a:t>
            </a:r>
            <a:r>
              <a:rPr lang="en-US" sz="2400" dirty="0" err="1">
                <a:solidFill>
                  <a:srgbClr val="FFFFFF"/>
                </a:solidFill>
                <a:latin typeface="Berlin Sans FB" panose="020E0602020502020306" pitchFamily="34" charset="0"/>
                <a:ea typeface="Calibri"/>
                <a:cs typeface="Calibri"/>
              </a:rPr>
              <a:t>Syal</a:t>
            </a: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 chosen to begin and end with this focus on change?</a:t>
            </a: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3595767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BCC39-2463-ADAC-D65F-782C49CC45C3}"/>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12F030C-3F5B-2473-BB31-2F3C83A70BDC}"/>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E08A4CA-B762-95FB-7D43-DDA54EC8C2F4}"/>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5A8B3B5A-8592-3124-9253-42B105B5C74A}"/>
              </a:ext>
            </a:extLst>
          </p:cNvPr>
          <p:cNvSpPr/>
          <p:nvPr/>
        </p:nvSpPr>
        <p:spPr>
          <a:xfrm>
            <a:off x="550843" y="1178806"/>
            <a:ext cx="10961784" cy="4151478"/>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endParaRPr lang="en-US" sz="2800" b="1" dirty="0" smtClean="0">
              <a:solidFill>
                <a:srgbClr val="000000"/>
              </a:solidFill>
              <a:latin typeface="+mj-lt"/>
              <a:ea typeface="Meiryo"/>
              <a:cs typeface="Times New Roman"/>
            </a:endParaRPr>
          </a:p>
          <a:p>
            <a:r>
              <a:rPr lang="en-US" sz="2800" b="1" dirty="0" smtClean="0">
                <a:solidFill>
                  <a:srgbClr val="000000"/>
                </a:solidFill>
                <a:latin typeface="+mj-lt"/>
                <a:ea typeface="Meiryo"/>
                <a:cs typeface="Times New Roman"/>
              </a:rPr>
              <a:t>The </a:t>
            </a:r>
            <a:r>
              <a:rPr lang="en-US" sz="2800" b="1" dirty="0" err="1" smtClean="0">
                <a:solidFill>
                  <a:srgbClr val="000000"/>
                </a:solidFill>
                <a:latin typeface="+mj-lt"/>
                <a:ea typeface="Meiryo"/>
                <a:cs typeface="Times New Roman"/>
              </a:rPr>
              <a:t>Pembridges</a:t>
            </a:r>
            <a:endParaRPr lang="en-US" sz="2800" b="1" dirty="0" smtClean="0">
              <a:solidFill>
                <a:srgbClr val="000000"/>
              </a:solidFill>
              <a:latin typeface="+mj-lt"/>
              <a:ea typeface="Meiryo"/>
              <a:cs typeface="Times New Roman"/>
            </a:endParaRPr>
          </a:p>
          <a:p>
            <a:r>
              <a:rPr lang="en-US" sz="2400" b="1" dirty="0" smtClean="0">
                <a:solidFill>
                  <a:srgbClr val="000000"/>
                </a:solidFill>
                <a:latin typeface="+mj-lt"/>
                <a:ea typeface="Meiryo"/>
                <a:cs typeface="Times New Roman"/>
              </a:rPr>
              <a:t>Key quotations:</a:t>
            </a:r>
            <a:endParaRPr lang="en-US" sz="2400" b="1" dirty="0">
              <a:solidFill>
                <a:srgbClr val="000000"/>
              </a:solidFill>
              <a:latin typeface="+mj-lt"/>
              <a:ea typeface="Meiryo"/>
              <a:cs typeface="Times New Roman"/>
            </a:endParaRPr>
          </a:p>
          <a:p>
            <a:endParaRPr lang="en-US" sz="2400" b="1" dirty="0">
              <a:solidFill>
                <a:srgbClr val="000000"/>
              </a:solidFill>
              <a:latin typeface="+mj-lt"/>
              <a:ea typeface="Meiryo"/>
              <a:cs typeface="Times New Roman"/>
            </a:endParaRPr>
          </a:p>
          <a:p>
            <a:pPr marL="342900" indent="-342900" algn="l">
              <a:buFont typeface="Arial" panose="020B0604020202020204" pitchFamily="34" charset="0"/>
              <a:buChar char="•"/>
            </a:pPr>
            <a:r>
              <a:rPr lang="en-US" sz="2000" b="0" i="0" dirty="0">
                <a:solidFill>
                  <a:srgbClr val="000000"/>
                </a:solidFill>
                <a:effectLst/>
              </a:rPr>
              <a:t>‘The grandeur and elegance of the place affected us all, made even more desirable by its very inaccessibility’ </a:t>
            </a:r>
            <a:r>
              <a:rPr lang="en-US" sz="2000" b="0" i="0" dirty="0" smtClean="0">
                <a:solidFill>
                  <a:srgbClr val="000000"/>
                </a:solidFill>
                <a:effectLst/>
              </a:rPr>
              <a:t>(p. 167)</a:t>
            </a:r>
            <a:endParaRPr lang="en-US" sz="2000" b="0" i="0" dirty="0">
              <a:solidFill>
                <a:srgbClr val="000000"/>
              </a:solidFill>
              <a:effectLst/>
            </a:endParaRPr>
          </a:p>
          <a:p>
            <a:pPr marL="342900" indent="-342900" algn="l">
              <a:buFont typeface="Arial" panose="020B0604020202020204" pitchFamily="34" charset="0"/>
              <a:buChar char="•"/>
            </a:pPr>
            <a:r>
              <a:rPr lang="en-US" sz="2000" b="0" i="0" dirty="0">
                <a:solidFill>
                  <a:srgbClr val="000000"/>
                </a:solidFill>
                <a:effectLst/>
              </a:rPr>
              <a:t>‘exquisite Tudor mansion owned by </a:t>
            </a:r>
            <a:r>
              <a:rPr lang="en-US" sz="2000" b="0" i="0" dirty="0" err="1">
                <a:solidFill>
                  <a:srgbClr val="000000"/>
                </a:solidFill>
                <a:effectLst/>
              </a:rPr>
              <a:t>Mr</a:t>
            </a:r>
            <a:r>
              <a:rPr lang="en-US" sz="2000" b="0" i="0" dirty="0">
                <a:solidFill>
                  <a:srgbClr val="000000"/>
                </a:solidFill>
                <a:effectLst/>
              </a:rPr>
              <a:t> Pembridge, a local Tory </a:t>
            </a:r>
            <a:r>
              <a:rPr lang="en-US" sz="2000" b="0" i="0" dirty="0" err="1">
                <a:solidFill>
                  <a:srgbClr val="000000"/>
                </a:solidFill>
                <a:effectLst/>
              </a:rPr>
              <a:t>Councillor</a:t>
            </a:r>
            <a:r>
              <a:rPr lang="en-US" sz="2000" b="0" i="0" dirty="0">
                <a:solidFill>
                  <a:srgbClr val="000000"/>
                </a:solidFill>
                <a:effectLst/>
              </a:rPr>
              <a:t> and businessman’ </a:t>
            </a:r>
            <a:r>
              <a:rPr lang="en-US" sz="2000" b="0" i="0" dirty="0" smtClean="0">
                <a:solidFill>
                  <a:srgbClr val="000000"/>
                </a:solidFill>
                <a:effectLst/>
              </a:rPr>
              <a:t>(p. 166</a:t>
            </a:r>
            <a:r>
              <a:rPr lang="en-US" sz="2000" b="0" i="0" dirty="0">
                <a:solidFill>
                  <a:srgbClr val="000000"/>
                </a:solidFill>
                <a:effectLst/>
              </a:rPr>
              <a:t>)</a:t>
            </a:r>
          </a:p>
          <a:p>
            <a:pPr marL="342900" indent="-342900" algn="l">
              <a:buFont typeface="Arial" panose="020B0604020202020204" pitchFamily="34" charset="0"/>
              <a:buChar char="•"/>
            </a:pPr>
            <a:r>
              <a:rPr lang="en-US" sz="2000" b="0" i="0" dirty="0" err="1">
                <a:solidFill>
                  <a:srgbClr val="000000"/>
                </a:solidFill>
                <a:effectLst/>
              </a:rPr>
              <a:t>Mrs</a:t>
            </a:r>
            <a:r>
              <a:rPr lang="en-US" sz="2000" b="0" i="0" dirty="0">
                <a:solidFill>
                  <a:srgbClr val="000000"/>
                </a:solidFill>
                <a:effectLst/>
              </a:rPr>
              <a:t> Pembridge: ‘swaying in the cavernous front porch of her mansion [...] cradling a wine bottle [...] staring at </a:t>
            </a:r>
            <a:r>
              <a:rPr lang="en-US" sz="2000" b="0" i="0" dirty="0" err="1">
                <a:solidFill>
                  <a:srgbClr val="000000"/>
                </a:solidFill>
                <a:effectLst/>
              </a:rPr>
              <a:t>Mr</a:t>
            </a:r>
            <a:r>
              <a:rPr lang="en-US" sz="2000" b="0" i="0" dirty="0">
                <a:solidFill>
                  <a:srgbClr val="000000"/>
                </a:solidFill>
                <a:effectLst/>
              </a:rPr>
              <a:t> Pembridge with an expression that somehow contained both utter contempt and profound pity’ </a:t>
            </a:r>
            <a:r>
              <a:rPr lang="en-US" sz="2000" b="0" i="0" dirty="0" smtClean="0">
                <a:solidFill>
                  <a:srgbClr val="000000"/>
                </a:solidFill>
                <a:effectLst/>
              </a:rPr>
              <a:t>(p. 190)</a:t>
            </a:r>
            <a:endParaRPr lang="en-US" sz="2000" dirty="0">
              <a:solidFill>
                <a:srgbClr val="000000"/>
              </a:solidFill>
            </a:endParaRPr>
          </a:p>
          <a:p>
            <a:pPr marL="342900" indent="-342900" algn="l">
              <a:buFont typeface="Arial" panose="020B0604020202020204" pitchFamily="34" charset="0"/>
              <a:buChar char="•"/>
            </a:pPr>
            <a:r>
              <a:rPr lang="en-US" sz="2000" b="0" i="0" dirty="0">
                <a:solidFill>
                  <a:srgbClr val="000000"/>
                </a:solidFill>
                <a:effectLst/>
              </a:rPr>
              <a:t>Graham Pembridge: ‘looked like he just returned from safari somewhere, dressed in a mud-splattered tweed jacket and corduroys’ </a:t>
            </a:r>
            <a:r>
              <a:rPr lang="en-US" sz="2000" b="0" i="0" dirty="0" smtClean="0">
                <a:solidFill>
                  <a:srgbClr val="000000"/>
                </a:solidFill>
                <a:effectLst/>
              </a:rPr>
              <a:t>(p. 190).</a:t>
            </a:r>
            <a:endParaRPr lang="en-US" sz="2000" b="1" dirty="0">
              <a:solidFill>
                <a:srgbClr val="000000"/>
              </a:solidFill>
              <a:ea typeface="Meiryo"/>
              <a:cs typeface="Times New Roman"/>
            </a:endParaRPr>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73FEF9DC-C12D-0FF2-9183-7BB6393D7AAD}"/>
              </a:ext>
            </a:extLst>
          </p:cNvPr>
          <p:cNvSpPr txBox="1">
            <a:spLocks/>
          </p:cNvSpPr>
          <p:nvPr/>
        </p:nvSpPr>
        <p:spPr>
          <a:xfrm>
            <a:off x="0" y="5679195"/>
            <a:ext cx="12192000" cy="1156239"/>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b="0" i="0" dirty="0">
                <a:solidFill>
                  <a:schemeClr val="bg1"/>
                </a:solidFill>
                <a:effectLst/>
                <a:latin typeface="Berlin Sans FB" panose="020E0602020502020306" pitchFamily="34" charset="0"/>
              </a:rPr>
              <a:t>The </a:t>
            </a:r>
            <a:r>
              <a:rPr lang="en-US" sz="2400" b="0" i="0" dirty="0" err="1">
                <a:solidFill>
                  <a:schemeClr val="bg1"/>
                </a:solidFill>
                <a:effectLst/>
                <a:latin typeface="Berlin Sans FB" panose="020E0602020502020306" pitchFamily="34" charset="0"/>
              </a:rPr>
              <a:t>Pembridges</a:t>
            </a:r>
            <a:r>
              <a:rPr lang="en-US" sz="2400" b="0" i="0" dirty="0">
                <a:solidFill>
                  <a:schemeClr val="bg1"/>
                </a:solidFill>
                <a:effectLst/>
                <a:latin typeface="Berlin Sans FB" panose="020E0602020502020306" pitchFamily="34" charset="0"/>
              </a:rPr>
              <a:t> have significant positional and influential power, created by </a:t>
            </a:r>
            <a:r>
              <a:rPr lang="en-US" sz="2400" b="0" i="0" dirty="0" err="1">
                <a:solidFill>
                  <a:schemeClr val="bg1"/>
                </a:solidFill>
                <a:effectLst/>
                <a:latin typeface="Berlin Sans FB" panose="020E0602020502020306" pitchFamily="34" charset="0"/>
              </a:rPr>
              <a:t>Syal</a:t>
            </a:r>
            <a:r>
              <a:rPr lang="en-US" sz="2400" b="0" i="0" dirty="0">
                <a:solidFill>
                  <a:schemeClr val="bg1"/>
                </a:solidFill>
                <a:effectLst/>
                <a:latin typeface="Berlin Sans FB" panose="020E0602020502020306" pitchFamily="34" charset="0"/>
              </a:rPr>
              <a:t> to represent a way of life that is aspired to as a cultural and social norm. To </a:t>
            </a:r>
            <a:r>
              <a:rPr lang="en-US" sz="2400" b="0" i="0" dirty="0">
                <a:solidFill>
                  <a:srgbClr val="FFFFFF"/>
                </a:solidFill>
                <a:effectLst/>
                <a:latin typeface="Berlin Sans FB" panose="020E0602020502020306" pitchFamily="34" charset="0"/>
              </a:rPr>
              <a:t>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47661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F4DC-DF6D-1A75-6CE8-37F1DDB8C58E}"/>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E925290-8FCE-A58A-990B-2A89708624A4}"/>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54862E3-EA4B-E068-363D-D66A25F4C6C8}"/>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9ADEC65D-27D5-F838-54B3-5FA3A60DDD9E}"/>
              </a:ext>
            </a:extLst>
          </p:cNvPr>
          <p:cNvSpPr/>
          <p:nvPr/>
        </p:nvSpPr>
        <p:spPr>
          <a:xfrm>
            <a:off x="550843" y="1178806"/>
            <a:ext cx="10961784" cy="4151478"/>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smtClean="0">
                <a:solidFill>
                  <a:srgbClr val="000000"/>
                </a:solidFill>
                <a:latin typeface="+mj-lt"/>
                <a:ea typeface="Meiryo"/>
                <a:cs typeface="Times New Roman"/>
              </a:rPr>
              <a:t>Sunil</a:t>
            </a:r>
          </a:p>
          <a:p>
            <a:r>
              <a:rPr lang="en-US" sz="2400" b="1" dirty="0" smtClean="0">
                <a:solidFill>
                  <a:srgbClr val="000000"/>
                </a:solidFill>
                <a:latin typeface="+mj-lt"/>
                <a:ea typeface="Meiryo"/>
                <a:cs typeface="Times New Roman"/>
              </a:rPr>
              <a:t>Key quotations: </a:t>
            </a:r>
          </a:p>
          <a:p>
            <a:endParaRPr lang="en-US" sz="2400" b="1" dirty="0">
              <a:solidFill>
                <a:srgbClr val="000000"/>
              </a:solidFill>
              <a:latin typeface="+mj-lt"/>
              <a:ea typeface="Meiryo"/>
              <a:cs typeface="Times New Roman"/>
            </a:endParaRPr>
          </a:p>
          <a:p>
            <a:pPr marL="342900" indent="-342900" algn="l">
              <a:buFont typeface="Arial" panose="020B0604020202020204" pitchFamily="34" charset="0"/>
              <a:buChar char="•"/>
            </a:pPr>
            <a:r>
              <a:rPr lang="en-US" sz="2400" b="0" i="0" dirty="0">
                <a:solidFill>
                  <a:srgbClr val="000000"/>
                </a:solidFill>
                <a:effectLst/>
              </a:rPr>
              <a:t>‘He didn’t yowl for hours on end [...] He did not throw food around or break ornaments or deposit curdy </a:t>
            </a:r>
            <a:r>
              <a:rPr lang="en-US" sz="2400" b="0" i="0" dirty="0" err="1">
                <a:solidFill>
                  <a:srgbClr val="000000"/>
                </a:solidFill>
                <a:effectLst/>
              </a:rPr>
              <a:t>omelettes</a:t>
            </a:r>
            <a:r>
              <a:rPr lang="en-US" sz="2400" b="0" i="0" dirty="0">
                <a:solidFill>
                  <a:srgbClr val="000000"/>
                </a:solidFill>
                <a:effectLst/>
              </a:rPr>
              <a:t> of sick on the furniture’ </a:t>
            </a:r>
            <a:r>
              <a:rPr lang="en-US" sz="2400" b="0" i="0" dirty="0" smtClean="0">
                <a:solidFill>
                  <a:srgbClr val="000000"/>
                </a:solidFill>
                <a:effectLst/>
              </a:rPr>
              <a:t>(p. 168</a:t>
            </a:r>
            <a:r>
              <a:rPr lang="en-US" sz="2400" b="0" i="0" dirty="0">
                <a:solidFill>
                  <a:srgbClr val="000000"/>
                </a:solidFill>
                <a:effectLst/>
              </a:rPr>
              <a:t>)</a:t>
            </a:r>
          </a:p>
          <a:p>
            <a:pPr marL="342900" indent="-342900" algn="l">
              <a:buFont typeface="Arial" panose="020B0604020202020204" pitchFamily="34" charset="0"/>
              <a:buChar char="•"/>
            </a:pPr>
            <a:r>
              <a:rPr lang="en-US" sz="2400" b="0" i="0" dirty="0">
                <a:solidFill>
                  <a:srgbClr val="000000"/>
                </a:solidFill>
                <a:effectLst/>
              </a:rPr>
              <a:t>‘But once in her arms, he would become the Sunil the rest of the world saw and loved, a smiling, dimpled, chubby, bite-sized morsel of cuteness, dispensing infant largesse from his throne, my mama’ </a:t>
            </a:r>
            <a:r>
              <a:rPr lang="en-US" sz="2400" b="0" i="0" dirty="0" smtClean="0">
                <a:solidFill>
                  <a:srgbClr val="000000"/>
                </a:solidFill>
                <a:effectLst/>
              </a:rPr>
              <a:t>(p. 170</a:t>
            </a:r>
            <a:r>
              <a:rPr lang="en-US" sz="2400" b="0" i="0" dirty="0">
                <a:solidFill>
                  <a:srgbClr val="000000"/>
                </a:solidFill>
                <a:effectLst/>
              </a:rPr>
              <a:t>).</a:t>
            </a:r>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BB5822D2-CA15-A483-7284-1CE2C9722283}"/>
              </a:ext>
            </a:extLst>
          </p:cNvPr>
          <p:cNvSpPr txBox="1">
            <a:spLocks/>
          </p:cNvSpPr>
          <p:nvPr/>
        </p:nvSpPr>
        <p:spPr>
          <a:xfrm>
            <a:off x="0" y="5834408"/>
            <a:ext cx="12192000" cy="100102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b="0" i="0" dirty="0">
                <a:solidFill>
                  <a:schemeClr val="bg1"/>
                </a:solidFill>
                <a:effectLst/>
                <a:latin typeface="Berlin Sans FB" panose="020E0602020502020306" pitchFamily="34" charset="0"/>
              </a:rPr>
              <a:t>Even though </a:t>
            </a:r>
            <a:r>
              <a:rPr lang="en-US" sz="2400" b="0" i="0" dirty="0" err="1">
                <a:solidFill>
                  <a:schemeClr val="bg1"/>
                </a:solidFill>
                <a:effectLst/>
                <a:latin typeface="Berlin Sans FB" panose="020E0602020502020306" pitchFamily="34" charset="0"/>
              </a:rPr>
              <a:t>Meena</a:t>
            </a:r>
            <a:r>
              <a:rPr lang="en-US" sz="2400" b="0" i="0" dirty="0">
                <a:solidFill>
                  <a:schemeClr val="bg1"/>
                </a:solidFill>
                <a:effectLst/>
                <a:latin typeface="Berlin Sans FB" panose="020E0602020502020306" pitchFamily="34" charset="0"/>
              </a:rPr>
              <a:t> is intrigued by Sunil, there is still a feeling of </a:t>
            </a:r>
            <a:r>
              <a:rPr lang="en-US" sz="2400" dirty="0">
                <a:solidFill>
                  <a:schemeClr val="bg1"/>
                </a:solidFill>
                <a:latin typeface="Berlin Sans FB" panose="020E0602020502020306" pitchFamily="34" charset="0"/>
              </a:rPr>
              <a:t>detachment that is evident. </a:t>
            </a:r>
            <a:r>
              <a:rPr lang="en-US" sz="2400" b="0" i="0" dirty="0">
                <a:solidFill>
                  <a:schemeClr val="bg1"/>
                </a:solidFill>
                <a:effectLst/>
                <a:latin typeface="Berlin Sans FB" panose="020E0602020502020306" pitchFamily="34" charset="0"/>
              </a:rPr>
              <a:t>To </a:t>
            </a:r>
            <a:r>
              <a:rPr lang="en-US" sz="2400" b="0" i="0" dirty="0">
                <a:solidFill>
                  <a:srgbClr val="FFFFFF"/>
                </a:solidFill>
                <a:effectLst/>
                <a:latin typeface="Berlin Sans FB" panose="020E0602020502020306" pitchFamily="34" charset="0"/>
              </a:rPr>
              <a:t>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41312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D6201-6EA9-A31E-A8A3-33B9D744AF7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5983D93-94F9-A9EB-D9B7-F23BE297A064}"/>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1E3F68C4-08F8-C507-0AE2-B1E49CD02C9C}"/>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i="0" dirty="0">
                <a:solidFill>
                  <a:schemeClr val="bg1"/>
                </a:solidFill>
                <a:effectLst/>
                <a:latin typeface="Berlin Sans FB" panose="020E0602020502020306" pitchFamily="34" charset="0"/>
              </a:rPr>
              <a:t>How does </a:t>
            </a:r>
            <a:r>
              <a:rPr lang="en-US" sz="2400" i="0" dirty="0" err="1">
                <a:solidFill>
                  <a:schemeClr val="bg1"/>
                </a:solidFill>
                <a:effectLst/>
                <a:latin typeface="Berlin Sans FB" panose="020E0602020502020306" pitchFamily="34" charset="0"/>
              </a:rPr>
              <a:t>Syal</a:t>
            </a:r>
            <a:r>
              <a:rPr lang="en-US" sz="2400" i="0" dirty="0">
                <a:solidFill>
                  <a:schemeClr val="bg1"/>
                </a:solidFill>
                <a:effectLst/>
                <a:latin typeface="Berlin Sans FB" panose="020E0602020502020306" pitchFamily="34" charset="0"/>
              </a:rPr>
              <a:t> use language to develop a vivid presentation of Sam’s transformation and what does it represent?</a:t>
            </a:r>
            <a:endParaRPr kumimoji="0" lang="en-GB" sz="96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E6B902EA-3F35-1080-3F3C-14ED9B8275CD}"/>
              </a:ext>
            </a:extLst>
          </p:cNvPr>
          <p:cNvSpPr/>
          <p:nvPr/>
        </p:nvSpPr>
        <p:spPr>
          <a:xfrm>
            <a:off x="176269" y="892366"/>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
            </a:r>
            <a:br>
              <a:rPr kumimoji="0" lang="en-US" sz="3200" b="0" i="0" u="none" strike="noStrike" kern="1200" cap="none" spc="0" normalizeH="0" baseline="0" noProof="0" dirty="0">
                <a:ln>
                  <a:noFill/>
                </a:ln>
                <a:solidFill>
                  <a:schemeClr val="tx1"/>
                </a:solidFill>
                <a:effectLst/>
                <a:uLnTx/>
                <a:uFillTx/>
                <a:latin typeface="+mj-lt"/>
                <a:ea typeface="+mn-ea"/>
                <a:cs typeface="+mn-cs"/>
              </a:rPr>
            </a:br>
            <a:r>
              <a:rPr lang="en-US" sz="2800" b="0" i="1" dirty="0">
                <a:solidFill>
                  <a:srgbClr val="000000"/>
                </a:solidFill>
                <a:effectLst/>
                <a:latin typeface="+mj-lt"/>
              </a:rPr>
              <a:t>‘Somebody sniggered loudly behind us, all heads turned to see who was spoiling this ritualistic moment. Sam </a:t>
            </a:r>
            <a:r>
              <a:rPr lang="en-US" sz="2800" b="0" i="1" dirty="0" err="1">
                <a:solidFill>
                  <a:srgbClr val="000000"/>
                </a:solidFill>
                <a:effectLst/>
                <a:latin typeface="+mj-lt"/>
              </a:rPr>
              <a:t>Lowbridge</a:t>
            </a:r>
            <a:r>
              <a:rPr lang="en-US" sz="2800" b="0" i="1" dirty="0">
                <a:solidFill>
                  <a:srgbClr val="000000"/>
                </a:solidFill>
                <a:effectLst/>
                <a:latin typeface="+mj-lt"/>
              </a:rPr>
              <a:t> and various gang members [...] </a:t>
            </a:r>
            <a:r>
              <a:rPr lang="en-US" sz="2800" b="0" i="1" dirty="0" err="1">
                <a:solidFill>
                  <a:srgbClr val="000000"/>
                </a:solidFill>
                <a:effectLst/>
                <a:latin typeface="+mj-lt"/>
              </a:rPr>
              <a:t>Mr</a:t>
            </a:r>
            <a:r>
              <a:rPr lang="en-US" sz="2800" b="0" i="1" dirty="0">
                <a:solidFill>
                  <a:srgbClr val="000000"/>
                </a:solidFill>
                <a:effectLst/>
                <a:latin typeface="+mj-lt"/>
              </a:rPr>
              <a:t> Pembridge battled on, trying to win back his audience.’ </a:t>
            </a:r>
            <a:r>
              <a:rPr lang="en-US" sz="2800" b="0" i="0" dirty="0" smtClean="0">
                <a:solidFill>
                  <a:srgbClr val="000000"/>
                </a:solidFill>
                <a:effectLst/>
                <a:latin typeface="+mj-lt"/>
              </a:rPr>
              <a:t>(p. 174–5</a:t>
            </a:r>
            <a:r>
              <a:rPr lang="en-US" sz="2800" b="0" i="0" dirty="0">
                <a:solidFill>
                  <a:srgbClr val="000000"/>
                </a:solidFill>
                <a:effectLst/>
                <a:latin typeface="+mj-lt"/>
              </a:rPr>
              <a:t>)</a:t>
            </a:r>
            <a:endParaRPr kumimoji="0" lang="en-GB"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3" name="Rectangle 2">
            <a:extLst>
              <a:ext uri="{FF2B5EF4-FFF2-40B4-BE49-F238E27FC236}">
                <a16:creationId xmlns:a16="http://schemas.microsoft.com/office/drawing/2014/main" id="{F705FAD6-CA80-811F-1EB9-58151A894CA1}"/>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Meiryo"/>
                <a:ea typeface="+mn-ea"/>
                <a:cs typeface="+mn-cs"/>
              </a:rPr>
              <a:t>Syal</a:t>
            </a:r>
            <a:r>
              <a:rPr kumimoji="0" lang="en-US" sz="2000" b="1" i="0" u="none" strike="noStrike" kern="1200" cap="none" spc="0" normalizeH="0" baseline="0" noProof="0" dirty="0">
                <a:ln>
                  <a:noFill/>
                </a:ln>
                <a:solidFill>
                  <a:srgbClr val="000000"/>
                </a:solidFill>
                <a:effectLst/>
                <a:uLnTx/>
                <a:uFillTx/>
                <a:latin typeface="Meiryo"/>
                <a:ea typeface="+mn-ea"/>
                <a:cs typeface="+mn-cs"/>
              </a:rPr>
              <a:t> presents Sam, his gang and their </a:t>
            </a:r>
            <a:r>
              <a:rPr lang="en-US" sz="2000" b="1" dirty="0">
                <a:solidFill>
                  <a:srgbClr val="000000"/>
                </a:solidFill>
                <a:latin typeface="Meiryo"/>
              </a:rPr>
              <a:t>transformation </a:t>
            </a:r>
            <a:r>
              <a:rPr kumimoji="0" lang="en-US" sz="2000" b="1" i="0" u="none" strike="noStrike" kern="1200" cap="none" spc="0" normalizeH="0" baseline="0" noProof="0" dirty="0">
                <a:ln>
                  <a:noFill/>
                </a:ln>
                <a:solidFill>
                  <a:srgbClr val="000000"/>
                </a:solidFill>
                <a:effectLst/>
                <a:uLnTx/>
                <a:uFillTx/>
                <a:latin typeface="Meiryo"/>
                <a:ea typeface="+mn-ea"/>
                <a:cs typeface="+mn-cs"/>
              </a:rPr>
              <a:t>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1" i="0" u="none" strike="noStrike" kern="1200" cap="none" spc="0" normalizeH="0" baseline="0" noProof="0" dirty="0">
              <a:ln>
                <a:noFill/>
              </a:ln>
              <a:solidFill>
                <a:srgbClr val="000000"/>
              </a:solidFill>
              <a:effectLst/>
              <a:uLnTx/>
              <a:uFillTx/>
              <a:latin typeface="+mj-lt"/>
              <a:ea typeface="+mn-ea"/>
              <a:cs typeface="+mn-cs"/>
            </a:endParaRPr>
          </a:p>
          <a:p>
            <a:pPr marL="285750" indent="-285750" algn="l">
              <a:buFont typeface="Arial" panose="020B0604020202020204" pitchFamily="34" charset="0"/>
              <a:buChar char="•"/>
            </a:pPr>
            <a:r>
              <a:rPr lang="en-US" b="0" i="0" dirty="0">
                <a:solidFill>
                  <a:srgbClr val="000000"/>
                </a:solidFill>
                <a:effectLst/>
              </a:rPr>
              <a:t>an act of defiance and rejection of the status quo</a:t>
            </a:r>
          </a:p>
          <a:p>
            <a:pPr marL="285750" indent="-285750" algn="l">
              <a:buFont typeface="Arial" panose="020B0604020202020204" pitchFamily="34" charset="0"/>
              <a:buChar char="•"/>
            </a:pPr>
            <a:r>
              <a:rPr lang="en-US" b="0" i="0" dirty="0">
                <a:solidFill>
                  <a:srgbClr val="000000"/>
                </a:solidFill>
                <a:effectLst/>
              </a:rPr>
              <a:t>a stark reminder of the real victims of </a:t>
            </a:r>
            <a:r>
              <a:rPr lang="en-US" b="0" i="0" dirty="0" err="1">
                <a:solidFill>
                  <a:srgbClr val="000000"/>
                </a:solidFill>
                <a:effectLst/>
              </a:rPr>
              <a:t>Tollington’s</a:t>
            </a:r>
            <a:r>
              <a:rPr lang="en-US" b="0" i="0" dirty="0">
                <a:solidFill>
                  <a:srgbClr val="000000"/>
                </a:solidFill>
                <a:effectLst/>
              </a:rPr>
              <a:t> stagnancy</a:t>
            </a:r>
          </a:p>
          <a:p>
            <a:pPr marL="285750" indent="-285750" algn="l">
              <a:buFont typeface="Arial" panose="020B0604020202020204" pitchFamily="34" charset="0"/>
              <a:buChar char="•"/>
            </a:pPr>
            <a:r>
              <a:rPr lang="en-US" b="0" i="0" dirty="0">
                <a:solidFill>
                  <a:srgbClr val="000000"/>
                </a:solidFill>
                <a:effectLst/>
              </a:rPr>
              <a:t>representative of collective resistance</a:t>
            </a:r>
          </a:p>
          <a:p>
            <a:pPr marL="285750" indent="-285750" algn="l">
              <a:buFont typeface="Arial" panose="020B0604020202020204" pitchFamily="34" charset="0"/>
              <a:buChar char="•"/>
            </a:pPr>
            <a:r>
              <a:rPr lang="en-US" b="0" i="0" dirty="0">
                <a:solidFill>
                  <a:srgbClr val="000000"/>
                </a:solidFill>
                <a:effectLst/>
              </a:rPr>
              <a:t>brazen in their disruption and intrusion into the festivities</a:t>
            </a:r>
          </a:p>
          <a:p>
            <a:pPr marL="285750" indent="-285750" algn="l">
              <a:buFont typeface="Arial" panose="020B0604020202020204" pitchFamily="34" charset="0"/>
              <a:buChar char="•"/>
            </a:pPr>
            <a:r>
              <a:rPr lang="en-US" b="0" i="0" dirty="0">
                <a:solidFill>
                  <a:srgbClr val="000000"/>
                </a:solidFill>
                <a:effectLst/>
              </a:rPr>
              <a:t>exuding confidence and disinclination to compromise</a:t>
            </a:r>
          </a:p>
          <a:p>
            <a:pPr marL="285750" indent="-285750" algn="l">
              <a:buFont typeface="Arial" panose="020B0604020202020204" pitchFamily="34" charset="0"/>
              <a:buChar char="•"/>
            </a:pPr>
            <a:r>
              <a:rPr lang="en-US" b="0" i="0" dirty="0">
                <a:solidFill>
                  <a:srgbClr val="000000"/>
                </a:solidFill>
                <a:effectLst/>
              </a:rPr>
              <a:t>purposeful, and almost menacing</a:t>
            </a:r>
          </a:p>
          <a:p>
            <a:pPr marL="285750" indent="-285750" algn="l">
              <a:buFont typeface="Arial" panose="020B0604020202020204" pitchFamily="34" charset="0"/>
              <a:buChar char="•"/>
            </a:pPr>
            <a:r>
              <a:rPr lang="en-US" b="0" i="0" dirty="0">
                <a:solidFill>
                  <a:srgbClr val="000000"/>
                </a:solidFill>
                <a:effectLst/>
              </a:rPr>
              <a:t>unconcerned with their impact on the villagers</a:t>
            </a:r>
            <a:r>
              <a:rPr lang="en-US" sz="2400" b="0" i="0" dirty="0">
                <a:solidFill>
                  <a:srgbClr val="000000"/>
                </a:solidFill>
                <a:effectLst/>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16618566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90097-04F7-379E-58B9-C791A56DD0F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46DFFB2-BB99-4749-F833-113DA3F06178}"/>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BC01B294-9E8D-A2BC-ABE5-13C657A5F19D}"/>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i="0" dirty="0">
                <a:solidFill>
                  <a:schemeClr val="bg1"/>
                </a:solidFill>
                <a:effectLst/>
                <a:latin typeface="Berlin Sans FB" panose="020E0602020502020306" pitchFamily="34" charset="0"/>
              </a:rPr>
              <a:t>How does </a:t>
            </a:r>
            <a:r>
              <a:rPr lang="en-US" sz="2400" i="0" dirty="0" err="1">
                <a:solidFill>
                  <a:schemeClr val="bg1"/>
                </a:solidFill>
                <a:effectLst/>
                <a:latin typeface="Berlin Sans FB" panose="020E0602020502020306" pitchFamily="34" charset="0"/>
              </a:rPr>
              <a:t>Syal</a:t>
            </a:r>
            <a:r>
              <a:rPr lang="en-US" sz="2400" i="0" dirty="0">
                <a:solidFill>
                  <a:schemeClr val="bg1"/>
                </a:solidFill>
                <a:effectLst/>
                <a:latin typeface="Berlin Sans FB" panose="020E0602020502020306" pitchFamily="34" charset="0"/>
              </a:rPr>
              <a:t> use language to show the differences between Uncle Alan and Reverend </a:t>
            </a:r>
            <a:r>
              <a:rPr lang="en-US" sz="2400" i="0" dirty="0" err="1">
                <a:solidFill>
                  <a:schemeClr val="bg1"/>
                </a:solidFill>
                <a:effectLst/>
                <a:latin typeface="Berlin Sans FB" panose="020E0602020502020306" pitchFamily="34" charset="0"/>
              </a:rPr>
              <a:t>Ince</a:t>
            </a:r>
            <a:r>
              <a:rPr lang="en-US" sz="2400" i="0" dirty="0">
                <a:solidFill>
                  <a:schemeClr val="bg1"/>
                </a:solidFill>
                <a:effectLst/>
                <a:latin typeface="Berlin Sans FB" panose="020E0602020502020306" pitchFamily="34" charset="0"/>
              </a:rPr>
              <a:t> in the following extract?</a:t>
            </a:r>
            <a:endParaRPr kumimoji="0" lang="en-GB" sz="48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D8D8B0D5-3524-7E9A-EC22-2E949EC19D27}"/>
              </a:ext>
            </a:extLst>
          </p:cNvPr>
          <p:cNvSpPr/>
          <p:nvPr/>
        </p:nvSpPr>
        <p:spPr>
          <a:xfrm>
            <a:off x="176269" y="892366"/>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n-ea"/>
                <a:cs typeface="+mn-cs"/>
              </a:rPr>
              <a:t/>
            </a:r>
            <a:br>
              <a:rPr kumimoji="0" lang="en-US" sz="3200" b="0" i="0" u="none" strike="noStrike" kern="1200" cap="none" spc="0" normalizeH="0" baseline="0" noProof="0" dirty="0">
                <a:ln>
                  <a:noFill/>
                </a:ln>
                <a:solidFill>
                  <a:schemeClr val="tx1"/>
                </a:solidFill>
                <a:effectLst/>
                <a:uLnTx/>
                <a:uFillTx/>
                <a:latin typeface="+mj-lt"/>
                <a:ea typeface="+mn-ea"/>
                <a:cs typeface="+mn-cs"/>
              </a:rPr>
            </a:br>
            <a:r>
              <a:rPr lang="en-US" sz="2800" b="0" i="1" dirty="0">
                <a:solidFill>
                  <a:schemeClr val="tx1"/>
                </a:solidFill>
                <a:effectLst/>
                <a:latin typeface="+mj-lt"/>
              </a:rPr>
              <a:t>‘</a:t>
            </a:r>
            <a:r>
              <a:rPr lang="en-US" sz="2800" b="0" i="1" dirty="0" err="1">
                <a:solidFill>
                  <a:schemeClr val="tx1"/>
                </a:solidFill>
                <a:effectLst/>
                <a:latin typeface="+mj-lt"/>
              </a:rPr>
              <a:t>Mr</a:t>
            </a:r>
            <a:r>
              <a:rPr lang="en-US" sz="2800" b="0" i="1" dirty="0">
                <a:solidFill>
                  <a:schemeClr val="tx1"/>
                </a:solidFill>
                <a:effectLst/>
                <a:latin typeface="+mj-lt"/>
              </a:rPr>
              <a:t> </a:t>
            </a:r>
            <a:r>
              <a:rPr lang="en-US" sz="2800" b="0" i="1" dirty="0" err="1">
                <a:solidFill>
                  <a:schemeClr val="tx1"/>
                </a:solidFill>
                <a:effectLst/>
                <a:latin typeface="+mj-lt"/>
              </a:rPr>
              <a:t>Ince</a:t>
            </a:r>
            <a:r>
              <a:rPr lang="en-US" sz="2800" b="0" i="1" dirty="0">
                <a:solidFill>
                  <a:schemeClr val="tx1"/>
                </a:solidFill>
                <a:effectLst/>
                <a:latin typeface="+mj-lt"/>
              </a:rPr>
              <a:t>, our church vicar, a thin erect man with a shock of fuzzy salt and pepper hair had a hands-off approach to his flock [...] almost </a:t>
            </a:r>
            <a:r>
              <a:rPr lang="en-US" sz="2800" b="0" i="1" dirty="0" err="1" smtClean="0">
                <a:solidFill>
                  <a:schemeClr val="tx1"/>
                </a:solidFill>
                <a:effectLst/>
                <a:latin typeface="+mj-lt"/>
              </a:rPr>
              <a:t>unrecognisable</a:t>
            </a:r>
            <a:r>
              <a:rPr lang="en-US" sz="2800" b="0" i="1" dirty="0" smtClean="0">
                <a:solidFill>
                  <a:schemeClr val="tx1"/>
                </a:solidFill>
                <a:effectLst/>
                <a:latin typeface="+mj-lt"/>
              </a:rPr>
              <a:t>’ </a:t>
            </a:r>
            <a:br>
              <a:rPr lang="en-US" sz="2800" b="0" i="1" dirty="0" smtClean="0">
                <a:solidFill>
                  <a:schemeClr val="tx1"/>
                </a:solidFill>
                <a:effectLst/>
                <a:latin typeface="+mj-lt"/>
              </a:rPr>
            </a:br>
            <a:r>
              <a:rPr lang="en-US" sz="2800" b="0" i="0" dirty="0" smtClean="0">
                <a:solidFill>
                  <a:schemeClr val="tx1"/>
                </a:solidFill>
                <a:effectLst/>
                <a:latin typeface="+mj-lt"/>
              </a:rPr>
              <a:t>(p. 178–9</a:t>
            </a:r>
            <a:r>
              <a:rPr lang="en-US" sz="2800" b="0" i="0" dirty="0">
                <a:solidFill>
                  <a:schemeClr val="tx1"/>
                </a:solidFill>
                <a:effectLst/>
                <a:latin typeface="+mj-lt"/>
              </a:rPr>
              <a:t>)</a:t>
            </a:r>
            <a:endParaRPr kumimoji="0" lang="en-GB" sz="2800" b="0" i="0" u="none" strike="noStrike" kern="1200" cap="none" spc="0" normalizeH="0" baseline="0" noProof="0" dirty="0">
              <a:ln>
                <a:noFill/>
              </a:ln>
              <a:solidFill>
                <a:schemeClr val="tx1"/>
              </a:solidFill>
              <a:effectLst/>
              <a:uLnTx/>
              <a:uFillTx/>
              <a:latin typeface="+mj-lt"/>
            </a:endParaRPr>
          </a:p>
        </p:txBody>
      </p:sp>
      <p:sp>
        <p:nvSpPr>
          <p:cNvPr id="3" name="Rectangle 2">
            <a:extLst>
              <a:ext uri="{FF2B5EF4-FFF2-40B4-BE49-F238E27FC236}">
                <a16:creationId xmlns:a16="http://schemas.microsoft.com/office/drawing/2014/main" id="{AB362824-D6D9-A289-6F1F-1E0CDB63EE4C}"/>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Meiryo"/>
                <a:ea typeface="+mn-ea"/>
                <a:cs typeface="+mn-cs"/>
              </a:rPr>
              <a:t>Syal</a:t>
            </a:r>
            <a:r>
              <a:rPr kumimoji="0" lang="en-US" sz="2000" b="1" i="0" u="none" strike="noStrike" kern="1200" cap="none" spc="0" normalizeH="0" baseline="0" noProof="0" dirty="0">
                <a:ln>
                  <a:noFill/>
                </a:ln>
                <a:solidFill>
                  <a:srgbClr val="000000"/>
                </a:solidFill>
                <a:effectLst/>
                <a:uLnTx/>
                <a:uFillTx/>
                <a:latin typeface="Meiryo"/>
                <a:ea typeface="+mn-ea"/>
                <a:cs typeface="+mn-cs"/>
              </a:rPr>
              <a:t> presents the difference between Uncle Alan and Reverend </a:t>
            </a:r>
            <a:r>
              <a:rPr kumimoji="0" lang="en-US" sz="2000" b="1" i="0" u="none" strike="noStrike" kern="1200" cap="none" spc="0" normalizeH="0" baseline="0" noProof="0" dirty="0" err="1">
                <a:ln>
                  <a:noFill/>
                </a:ln>
                <a:solidFill>
                  <a:srgbClr val="000000"/>
                </a:solidFill>
                <a:effectLst/>
                <a:uLnTx/>
                <a:uFillTx/>
                <a:latin typeface="Meiryo"/>
                <a:ea typeface="+mn-ea"/>
                <a:cs typeface="+mn-cs"/>
              </a:rPr>
              <a:t>Ince</a:t>
            </a:r>
            <a:r>
              <a:rPr kumimoji="0" lang="en-US" sz="2000" b="1" i="0" u="none" strike="noStrike" kern="1200" cap="none" spc="0" normalizeH="0" baseline="0" noProof="0" dirty="0">
                <a:ln>
                  <a:noFill/>
                </a:ln>
                <a:solidFill>
                  <a:srgbClr val="000000"/>
                </a:solidFill>
                <a:effectLst/>
                <a:uLnTx/>
                <a:uFillTx/>
                <a:latin typeface="Meiryo"/>
                <a:ea typeface="+mn-ea"/>
                <a:cs typeface="+mn-cs"/>
              </a:rPr>
              <a:t>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342900" indent="-342900" algn="l">
              <a:buFont typeface="Wingdings" panose="05000000000000000000" pitchFamily="2" charset="2"/>
              <a:buChar char="§"/>
            </a:pPr>
            <a:r>
              <a:rPr lang="en-US" sz="2000" b="0" i="0" dirty="0">
                <a:solidFill>
                  <a:srgbClr val="000000"/>
                </a:solidFill>
                <a:effectLst/>
              </a:rPr>
              <a:t>holistic approach vs self-serving approach</a:t>
            </a:r>
          </a:p>
          <a:p>
            <a:pPr marL="342900" indent="-342900" algn="l">
              <a:buFont typeface="Wingdings" panose="05000000000000000000" pitchFamily="2" charset="2"/>
              <a:buChar char="§"/>
            </a:pPr>
            <a:r>
              <a:rPr lang="en-US" sz="2000" b="0" i="0" dirty="0">
                <a:solidFill>
                  <a:srgbClr val="000000"/>
                </a:solidFill>
                <a:effectLst/>
              </a:rPr>
              <a:t>integrity and commitment vs cultivated facade and </a:t>
            </a:r>
            <a:r>
              <a:rPr lang="en-US" sz="2000" b="0" i="0" dirty="0" err="1">
                <a:solidFill>
                  <a:srgbClr val="000000"/>
                </a:solidFill>
                <a:effectLst/>
              </a:rPr>
              <a:t>pretence</a:t>
            </a:r>
            <a:endParaRPr lang="en-US" sz="2000" b="0" i="0" dirty="0">
              <a:solidFill>
                <a:srgbClr val="000000"/>
              </a:solidFill>
              <a:effectLst/>
            </a:endParaRPr>
          </a:p>
          <a:p>
            <a:pPr marL="342900" indent="-342900" algn="l">
              <a:buFont typeface="Wingdings" panose="05000000000000000000" pitchFamily="2" charset="2"/>
              <a:buChar char="§"/>
            </a:pPr>
            <a:r>
              <a:rPr lang="en-US" sz="2000" b="0" i="0" dirty="0">
                <a:solidFill>
                  <a:srgbClr val="000000"/>
                </a:solidFill>
                <a:effectLst/>
              </a:rPr>
              <a:t>reliability and sincerity vs insincerity and superficiality.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35491596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ADFE6B2-A53F-FDF1-40D0-BBA5FE4D55F6}"/>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A87969C-A0BD-9695-2EC5-483DB40CAF95}"/>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6A23A085-FB84-F926-6F92-6734D65F17F8}"/>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6" name="Content Placeholder 5">
            <a:extLst>
              <a:ext uri="{FF2B5EF4-FFF2-40B4-BE49-F238E27FC236}">
                <a16:creationId xmlns:a16="http://schemas.microsoft.com/office/drawing/2014/main" id="{8036F7E2-5B0C-D6C7-DED4-1A6A1CFB7D9D}"/>
              </a:ext>
            </a:extLst>
          </p:cNvPr>
          <p:cNvSpPr>
            <a:spLocks noGrp="1"/>
          </p:cNvSpPr>
          <p:nvPr>
            <p:ph sz="half" idx="1"/>
          </p:nvPr>
        </p:nvSpPr>
        <p:spPr/>
        <p:txBody>
          <a:bodyPr/>
          <a:lstStyle/>
          <a:p>
            <a:endParaRPr lang="en-GB"/>
          </a:p>
        </p:txBody>
      </p:sp>
      <p:sp>
        <p:nvSpPr>
          <p:cNvPr id="7" name="Content Placeholder 6">
            <a:extLst>
              <a:ext uri="{FF2B5EF4-FFF2-40B4-BE49-F238E27FC236}">
                <a16:creationId xmlns:a16="http://schemas.microsoft.com/office/drawing/2014/main" id="{015864B1-A8E9-BAD3-F42F-D314791E22C2}"/>
              </a:ext>
            </a:extLst>
          </p:cNvPr>
          <p:cNvSpPr>
            <a:spLocks noGrp="1"/>
          </p:cNvSpPr>
          <p:nvPr>
            <p:ph sz="half" idx="2"/>
          </p:nvPr>
        </p:nvSpPr>
        <p:spPr/>
        <p:txBody>
          <a:bodyPr/>
          <a:lstStyle/>
          <a:p>
            <a:endParaRPr lang="en-GB"/>
          </a:p>
        </p:txBody>
      </p:sp>
      <p:sp>
        <p:nvSpPr>
          <p:cNvPr id="10" name="Title 9">
            <a:extLst>
              <a:ext uri="{FF2B5EF4-FFF2-40B4-BE49-F238E27FC236}">
                <a16:creationId xmlns:a16="http://schemas.microsoft.com/office/drawing/2014/main" id="{D33182E7-B28A-9B8F-24A5-2EC5287C6113}"/>
              </a:ext>
            </a:extLst>
          </p:cNvPr>
          <p:cNvSpPr>
            <a:spLocks noGrp="1"/>
          </p:cNvSpPr>
          <p:nvPr>
            <p:ph type="title"/>
          </p:nvPr>
        </p:nvSpPr>
        <p:spPr>
          <a:xfrm>
            <a:off x="242372" y="804285"/>
            <a:ext cx="11805877" cy="1345269"/>
          </a:xfrm>
        </p:spPr>
        <p:txBody>
          <a:bodyPr anchor="ctr">
            <a:noAutofit/>
          </a:body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b="1" i="0" dirty="0">
                <a:solidFill>
                  <a:schemeClr val="tx1"/>
                </a:solidFill>
                <a:effectLst/>
                <a:latin typeface="+mj-lt"/>
              </a:rPr>
              <a:t>How does </a:t>
            </a:r>
            <a:r>
              <a:rPr lang="en-US" sz="2400" b="1" i="0" dirty="0" err="1">
                <a:solidFill>
                  <a:schemeClr val="tx1"/>
                </a:solidFill>
                <a:effectLst/>
                <a:latin typeface="+mj-lt"/>
              </a:rPr>
              <a:t>Syal</a:t>
            </a:r>
            <a:r>
              <a:rPr lang="en-US" sz="2400" b="1" i="0" dirty="0">
                <a:solidFill>
                  <a:schemeClr val="tx1"/>
                </a:solidFill>
                <a:effectLst/>
                <a:latin typeface="+mj-lt"/>
              </a:rPr>
              <a:t> use language to show the differences between Uncle Alan and Reverend </a:t>
            </a:r>
            <a:r>
              <a:rPr lang="en-US" sz="2400" b="1" i="0" dirty="0" err="1">
                <a:solidFill>
                  <a:schemeClr val="tx1"/>
                </a:solidFill>
                <a:effectLst/>
                <a:latin typeface="+mj-lt"/>
              </a:rPr>
              <a:t>Ince</a:t>
            </a:r>
            <a:r>
              <a:rPr lang="en-US" sz="2400" b="1" i="0" dirty="0">
                <a:solidFill>
                  <a:schemeClr val="tx1"/>
                </a:solidFill>
                <a:effectLst/>
                <a:latin typeface="+mj-lt"/>
              </a:rPr>
              <a:t> in the following extract?</a:t>
            </a:r>
            <a:endParaRPr kumimoji="0" lang="en-GB" sz="4800" b="1" i="0" u="none" strike="noStrike" kern="1200" cap="none" spc="0" normalizeH="0" baseline="0" noProof="0" dirty="0">
              <a:ln>
                <a:noFill/>
              </a:ln>
              <a:solidFill>
                <a:schemeClr val="tx1"/>
              </a:solidFill>
              <a:effectLst/>
              <a:uLnTx/>
              <a:uFillTx/>
              <a:latin typeface="+mj-lt"/>
              <a:ea typeface="+mn-ea"/>
              <a:cs typeface="+mn-cs"/>
            </a:endParaRPr>
          </a:p>
        </p:txBody>
      </p:sp>
      <p:sp>
        <p:nvSpPr>
          <p:cNvPr id="12" name="Rectangle 11">
            <a:extLst>
              <a:ext uri="{FF2B5EF4-FFF2-40B4-BE49-F238E27FC236}">
                <a16:creationId xmlns:a16="http://schemas.microsoft.com/office/drawing/2014/main" id="{D2377633-B629-D54C-3363-A6301466F199}"/>
              </a:ext>
            </a:extLst>
          </p:cNvPr>
          <p:cNvSpPr/>
          <p:nvPr/>
        </p:nvSpPr>
        <p:spPr>
          <a:xfrm>
            <a:off x="103356" y="2299036"/>
            <a:ext cx="11944893" cy="44474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US" b="0" i="0" dirty="0">
                <a:solidFill>
                  <a:srgbClr val="000000"/>
                </a:solidFill>
                <a:effectLst/>
              </a:rPr>
              <a:t>In this extract, </a:t>
            </a:r>
            <a:r>
              <a:rPr lang="en-US" b="0" i="0" dirty="0" err="1">
                <a:solidFill>
                  <a:srgbClr val="000000"/>
                </a:solidFill>
                <a:effectLst/>
              </a:rPr>
              <a:t>Syal</a:t>
            </a:r>
            <a:r>
              <a:rPr lang="en-US" b="0" i="0" dirty="0">
                <a:solidFill>
                  <a:srgbClr val="000000"/>
                </a:solidFill>
                <a:effectLst/>
              </a:rPr>
              <a:t> presents the differences between Reverend </a:t>
            </a:r>
            <a:r>
              <a:rPr lang="en-US" b="0" i="0" dirty="0" err="1">
                <a:solidFill>
                  <a:srgbClr val="000000"/>
                </a:solidFill>
                <a:effectLst/>
              </a:rPr>
              <a:t>Ince</a:t>
            </a:r>
            <a:r>
              <a:rPr lang="en-US" b="0" i="0" dirty="0">
                <a:solidFill>
                  <a:srgbClr val="000000"/>
                </a:solidFill>
                <a:effectLst/>
              </a:rPr>
              <a:t> and Uncle Alan as a contrast between true dedication and carefully cultivated performance. Whilst the Reverend is the face of the church leadership, </a:t>
            </a:r>
            <a:r>
              <a:rPr lang="en-US" b="0" i="0" dirty="0" err="1">
                <a:solidFill>
                  <a:srgbClr val="000000"/>
                </a:solidFill>
                <a:effectLst/>
              </a:rPr>
              <a:t>Meena</a:t>
            </a:r>
            <a:r>
              <a:rPr lang="en-US" b="0" i="0" dirty="0">
                <a:solidFill>
                  <a:srgbClr val="000000"/>
                </a:solidFill>
                <a:effectLst/>
              </a:rPr>
              <a:t> describes him satirically as having a ‘hands off approach to his flock’, only making himself visible for ‘one sermon a week’ and ‘occasional outings’ in ‘hardly used robes’. This suggests to the reader that his role and commitment are mostly superficial and perhaps a critique of </a:t>
            </a:r>
            <a:r>
              <a:rPr lang="en-US" b="0" i="0" dirty="0" err="1">
                <a:solidFill>
                  <a:srgbClr val="000000"/>
                </a:solidFill>
                <a:effectLst/>
              </a:rPr>
              <a:t>institutionalised</a:t>
            </a:r>
            <a:r>
              <a:rPr lang="en-US" b="0" i="0" dirty="0">
                <a:solidFill>
                  <a:srgbClr val="000000"/>
                </a:solidFill>
                <a:effectLst/>
              </a:rPr>
              <a:t> religion, highlighting the disconnect between actions motivated by true holistic beliefs and those performed to maintain a facade of service. What’s more, he is described as ‘</a:t>
            </a:r>
            <a:r>
              <a:rPr lang="en-US" b="0" i="0" dirty="0" err="1">
                <a:solidFill>
                  <a:srgbClr val="000000"/>
                </a:solidFill>
                <a:effectLst/>
              </a:rPr>
              <a:t>tak</a:t>
            </a:r>
            <a:r>
              <a:rPr lang="en-US" b="0" i="0" dirty="0">
                <a:solidFill>
                  <a:srgbClr val="000000"/>
                </a:solidFill>
                <a:effectLst/>
              </a:rPr>
              <a:t>[</a:t>
            </a:r>
            <a:r>
              <a:rPr lang="en-US" b="0" i="0" dirty="0" err="1">
                <a:solidFill>
                  <a:srgbClr val="000000"/>
                </a:solidFill>
                <a:effectLst/>
              </a:rPr>
              <a:t>ing</a:t>
            </a:r>
            <a:r>
              <a:rPr lang="en-US" b="0" i="0" dirty="0">
                <a:solidFill>
                  <a:srgbClr val="000000"/>
                </a:solidFill>
                <a:effectLst/>
              </a:rPr>
              <a:t>] the credit’ for Uncle Alan’s ‘back-breaking work’ and relentless efforts in the background, from fundraising through ‘sponsored events and door to door collection’, to engaging with and encouraging locals to use the church hall, to the everyday maintenance jobs like sweeping the pews and arranging the flowers. These actions reinforce to the reader how Uncle Alan’s dedication is unparalleled, his actions illustrating selflessness, driven by a moral purpose. This is </a:t>
            </a:r>
            <a:r>
              <a:rPr lang="en-US" b="0" i="0" dirty="0" smtClean="0">
                <a:solidFill>
                  <a:srgbClr val="000000"/>
                </a:solidFill>
                <a:effectLst/>
              </a:rPr>
              <a:t>further reinforced </a:t>
            </a:r>
            <a:r>
              <a:rPr lang="en-US" b="0" i="0" dirty="0">
                <a:solidFill>
                  <a:srgbClr val="000000"/>
                </a:solidFill>
                <a:effectLst/>
              </a:rPr>
              <a:t>through </a:t>
            </a:r>
            <a:r>
              <a:rPr lang="en-US" b="0" i="0" dirty="0" err="1">
                <a:solidFill>
                  <a:srgbClr val="000000"/>
                </a:solidFill>
                <a:effectLst/>
              </a:rPr>
              <a:t>Syal’s</a:t>
            </a:r>
            <a:r>
              <a:rPr lang="en-US" b="0" i="0" dirty="0">
                <a:solidFill>
                  <a:srgbClr val="000000"/>
                </a:solidFill>
                <a:effectLst/>
              </a:rPr>
              <a:t> antithetical positioning of both men: ‘Uncle Alan got his hands dirty and Reverend </a:t>
            </a:r>
            <a:r>
              <a:rPr lang="en-US" b="0" i="0" dirty="0" err="1">
                <a:solidFill>
                  <a:srgbClr val="000000"/>
                </a:solidFill>
                <a:effectLst/>
              </a:rPr>
              <a:t>Ince</a:t>
            </a:r>
            <a:r>
              <a:rPr lang="en-US" b="0" i="0" dirty="0">
                <a:solidFill>
                  <a:srgbClr val="000000"/>
                </a:solidFill>
                <a:effectLst/>
              </a:rPr>
              <a:t> kept his clean to shake with various dignitaries’, and therefore inviting the reader’s disbelief and empathy when the Reverend refuses to award Uncle Alan any autonomy, disregarding his input on the spending-charity-collection decision.</a:t>
            </a:r>
          </a:p>
        </p:txBody>
      </p:sp>
    </p:spTree>
    <p:extLst>
      <p:ext uri="{BB962C8B-B14F-4D97-AF65-F5344CB8AC3E}">
        <p14:creationId xmlns:p14="http://schemas.microsoft.com/office/powerpoint/2010/main" val="91922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3B80E7E-1C83-C5DF-2032-E7DB15A11214}"/>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C3E68A8-0EE5-BEC7-A58F-79972C9E8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C2E2337-600D-DC19-0A08-B2C8DA802B41}"/>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4AD15314-6A2B-7DA2-76BE-F2FF3B541D0A}"/>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29B5933F-8BBD-B91F-07B0-1753B34C9E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3014D476-067A-202C-B7E2-33F88328A5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BC6E794A-AC24-DA96-C268-CF4A15098C98}"/>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33DCA0EF-3498-6E39-6372-0B13A29D72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6669B2A4-55C4-CD90-8EF4-C00EFA58A6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F0BC15D0-9FB1-10D6-E843-3A32D1DB26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06CA40D7-038D-17D2-0AEC-FB80E2427C1F}"/>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13533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223DAF8-D8E7-394A-174B-DF5E7C42E7C9}"/>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7112E939-A12A-FC53-75CF-1557B7C0E9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7990FCC3-6CEE-1F06-1DAA-14D4FC9C79D0}"/>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7B99B84E-ED21-AD1E-724E-A335D41555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752180CE-523A-BAAC-F0E0-4C59448869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81D93AAA-645B-8DDE-F761-8907230FC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97B44FF3-9FBF-8B78-69AC-FF20902B5B7C}"/>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8</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AA4112BE-8AE7-F5E8-A90C-4021E2197BCC}"/>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17831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 name="Rectangle 4"/>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en-GB" sz="2800" b="1" dirty="0">
              <a:solidFill>
                <a:srgbClr val="FF0000"/>
              </a:solidFill>
            </a:endParaRPr>
          </a:p>
          <a:p>
            <a:endParaRPr lang="en-US" sz="2800" dirty="0">
              <a:solidFill>
                <a:srgbClr val="000000"/>
              </a:solidFill>
              <a:ea typeface="+mn-lt"/>
              <a:cs typeface="+mn-lt"/>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r>
              <a:rPr lang="en-GB" sz="2800" b="1" dirty="0">
                <a:solidFill>
                  <a:srgbClr val="FF0000"/>
                </a:solidFill>
                <a:latin typeface="+mj-lt"/>
                <a:ea typeface="Meiryo"/>
                <a:cs typeface="Segoe UI"/>
              </a:rPr>
              <a:t>What happens?</a:t>
            </a:r>
          </a:p>
          <a:p>
            <a:pPr marL="514350" indent="-514350" algn="ctr">
              <a:buFont typeface="+mj-lt"/>
              <a:buAutoNum type="arabicPeriod"/>
            </a:pPr>
            <a:endParaRPr lang="en-GB" sz="2800" dirty="0">
              <a:solidFill>
                <a:srgbClr val="000000"/>
              </a:solidFill>
              <a:latin typeface="Segoe UI"/>
              <a:ea typeface="Meiryo"/>
              <a:cs typeface="Segoe UI"/>
            </a:endParaRPr>
          </a:p>
          <a:p>
            <a:pPr marL="514350" indent="-514350">
              <a:buAutoNum type="arabicPeriod"/>
            </a:pPr>
            <a:r>
              <a:rPr lang="en-US" sz="2800" dirty="0" smtClean="0">
                <a:solidFill>
                  <a:srgbClr val="000000"/>
                </a:solidFill>
                <a:ea typeface="Meiryo"/>
                <a:cs typeface="Arial"/>
              </a:rPr>
              <a:t>What </a:t>
            </a:r>
            <a:r>
              <a:rPr lang="en-US" sz="2800" dirty="0">
                <a:solidFill>
                  <a:srgbClr val="000000"/>
                </a:solidFill>
                <a:ea typeface="Meiryo"/>
                <a:cs typeface="Arial"/>
              </a:rPr>
              <a:t>does the reader learn about where </a:t>
            </a:r>
            <a:r>
              <a:rPr lang="en-US" sz="2800" dirty="0" err="1">
                <a:solidFill>
                  <a:srgbClr val="000000"/>
                </a:solidFill>
                <a:ea typeface="Meiryo"/>
                <a:cs typeface="Arial"/>
              </a:rPr>
              <a:t>Meena</a:t>
            </a:r>
            <a:r>
              <a:rPr lang="en-US" sz="2800" dirty="0">
                <a:solidFill>
                  <a:srgbClr val="000000"/>
                </a:solidFill>
                <a:ea typeface="Meiryo"/>
                <a:cs typeface="Arial"/>
              </a:rPr>
              <a:t> lives </a:t>
            </a:r>
            <a:r>
              <a:rPr lang="en-US" sz="2800" dirty="0" smtClean="0">
                <a:solidFill>
                  <a:srgbClr val="000000"/>
                </a:solidFill>
                <a:ea typeface="Meiryo"/>
                <a:cs typeface="Arial"/>
              </a:rPr>
              <a:t>from</a:t>
            </a:r>
            <a:r>
              <a:rPr lang="en-US" sz="2800" dirty="0">
                <a:solidFill>
                  <a:srgbClr val="000000"/>
                </a:solidFill>
                <a:ea typeface="Meiryo"/>
                <a:cs typeface="Arial"/>
              </a:rPr>
              <a:t> the opening of Chapter 1?</a:t>
            </a:r>
            <a:endParaRPr lang="en-US" sz="2800" dirty="0">
              <a:solidFill>
                <a:srgbClr val="808080"/>
              </a:solidFill>
              <a:ea typeface="Meiryo"/>
              <a:cs typeface="Arial"/>
            </a:endParaRPr>
          </a:p>
          <a:p>
            <a:pPr marL="514350" indent="-514350">
              <a:buFont typeface="+mj-lt"/>
              <a:buAutoNum type="arabicPeriod"/>
            </a:pPr>
            <a:r>
              <a:rPr lang="en-US" sz="2800" dirty="0" smtClean="0">
                <a:solidFill>
                  <a:srgbClr val="000000"/>
                </a:solidFill>
                <a:ea typeface="Meiryo"/>
                <a:cs typeface="Segoe UI"/>
              </a:rPr>
              <a:t>What </a:t>
            </a:r>
            <a:r>
              <a:rPr lang="en-US" sz="2800" dirty="0">
                <a:solidFill>
                  <a:srgbClr val="000000"/>
                </a:solidFill>
                <a:ea typeface="Meiryo"/>
                <a:cs typeface="Segoe UI"/>
              </a:rPr>
              <a:t>does the reader learn about ‘the Big House’ in Chapter 1?</a:t>
            </a:r>
            <a:endParaRPr lang="en-US" sz="2800" dirty="0">
              <a:solidFill>
                <a:srgbClr val="808080"/>
              </a:solidFill>
              <a:ea typeface="Meiryo"/>
              <a:cs typeface="Segoe UI"/>
            </a:endParaRPr>
          </a:p>
          <a:p>
            <a:pPr marL="514350" indent="-514350">
              <a:buFont typeface="+mj-lt"/>
              <a:buAutoNum type="arabicPeriod"/>
            </a:pPr>
            <a:r>
              <a:rPr lang="en-US" sz="2800" dirty="0" smtClean="0">
                <a:solidFill>
                  <a:srgbClr val="000000"/>
                </a:solidFill>
                <a:ea typeface="Meiryo"/>
                <a:cs typeface="Segoe UI"/>
              </a:rPr>
              <a:t>What </a:t>
            </a:r>
            <a:r>
              <a:rPr lang="en-US" sz="2800" dirty="0">
                <a:solidFill>
                  <a:srgbClr val="000000"/>
                </a:solidFill>
                <a:ea typeface="Meiryo"/>
                <a:cs typeface="Segoe UI"/>
              </a:rPr>
              <a:t>does the reader learn about how </a:t>
            </a:r>
            <a:r>
              <a:rPr lang="en-US" sz="2800" dirty="0" err="1">
                <a:solidFill>
                  <a:srgbClr val="000000"/>
                </a:solidFill>
                <a:ea typeface="Meiryo"/>
                <a:cs typeface="Segoe UI"/>
              </a:rPr>
              <a:t>Meena</a:t>
            </a:r>
            <a:r>
              <a:rPr lang="en-US" sz="2800" dirty="0">
                <a:solidFill>
                  <a:srgbClr val="000000"/>
                </a:solidFill>
                <a:ea typeface="Meiryo"/>
                <a:cs typeface="Segoe UI"/>
              </a:rPr>
              <a:t> feels about her family’s garden in comparison to that of others?</a:t>
            </a:r>
            <a:endParaRPr lang="en-GB" sz="2800" dirty="0">
              <a:solidFill>
                <a:srgbClr val="808080"/>
              </a:solidFill>
              <a:ea typeface="Meiryo"/>
              <a:cs typeface="Segoe UI"/>
            </a:endParaRPr>
          </a:p>
          <a:p>
            <a:pPr marL="514350" indent="-514350">
              <a:buFont typeface="+mj-lt"/>
              <a:buAutoNum type="arabicPeriod"/>
            </a:pPr>
            <a:r>
              <a:rPr lang="en-US" sz="2800" dirty="0" smtClean="0">
                <a:solidFill>
                  <a:srgbClr val="000000"/>
                </a:solidFill>
                <a:ea typeface="Meiryo"/>
                <a:cs typeface="Segoe UI"/>
              </a:rPr>
              <a:t>What </a:t>
            </a:r>
            <a:r>
              <a:rPr lang="en-US" sz="2800" dirty="0">
                <a:solidFill>
                  <a:srgbClr val="000000"/>
                </a:solidFill>
                <a:ea typeface="Meiryo"/>
                <a:cs typeface="Segoe UI"/>
              </a:rPr>
              <a:t>does </a:t>
            </a:r>
            <a:r>
              <a:rPr lang="en-US" sz="2800" dirty="0" err="1">
                <a:solidFill>
                  <a:srgbClr val="000000"/>
                </a:solidFill>
                <a:ea typeface="Meiryo"/>
                <a:cs typeface="Segoe UI"/>
              </a:rPr>
              <a:t>Meena</a:t>
            </a:r>
            <a:r>
              <a:rPr lang="en-US" sz="2800" dirty="0">
                <a:solidFill>
                  <a:srgbClr val="000000"/>
                </a:solidFill>
                <a:ea typeface="Meiryo"/>
                <a:cs typeface="Segoe UI"/>
              </a:rPr>
              <a:t> remember in her classroom flashback?</a:t>
            </a:r>
            <a:endParaRPr lang="en-US" sz="2800" dirty="0">
              <a:solidFill>
                <a:srgbClr val="808080"/>
              </a:solidFill>
              <a:ea typeface="Meiryo"/>
              <a:cs typeface="Segoe UI"/>
            </a:endParaRPr>
          </a:p>
          <a:p>
            <a:endParaRPr lang="en-US" sz="2800" dirty="0">
              <a:solidFill>
                <a:srgbClr val="808080"/>
              </a:solidFill>
              <a:latin typeface="Segoe UI"/>
              <a:ea typeface="Meiryo"/>
              <a:cs typeface="Segoe UI"/>
            </a:endParaRPr>
          </a:p>
          <a:p>
            <a:pPr algn="ctr"/>
            <a:endParaRPr lang="en-US" sz="2800" b="1" dirty="0">
              <a:solidFill>
                <a:srgbClr val="FF3300"/>
              </a:solidFill>
              <a:ea typeface="Meiryo"/>
            </a:endParaRPr>
          </a:p>
          <a:p>
            <a:pPr algn="ctr"/>
            <a:endParaRPr lang="en-GB" sz="2800" dirty="0">
              <a:solidFill>
                <a:srgbClr val="000000"/>
              </a:solidFill>
              <a:latin typeface="Segoe UI"/>
              <a:ea typeface="Meiryo"/>
              <a:cs typeface="Segoe UI"/>
            </a:endParaRPr>
          </a:p>
          <a:p>
            <a:pPr algn="ctr"/>
            <a:endParaRPr lang="en-GB" sz="2800" b="1" dirty="0">
              <a:solidFill>
                <a:srgbClr val="FF0000"/>
              </a:solidFill>
              <a:latin typeface="Meiryo"/>
              <a:ea typeface="Meiryo"/>
              <a:cs typeface="Segoe UI"/>
            </a:endParaRPr>
          </a:p>
          <a:p>
            <a:pPr algn="ctr"/>
            <a:endParaRPr lang="en-GB" sz="2800" b="1" dirty="0">
              <a:solidFill>
                <a:srgbClr val="FF0000"/>
              </a:solidFill>
              <a:ea typeface="Meiryo"/>
              <a:cs typeface="Segoe UI"/>
            </a:endParaRPr>
          </a:p>
          <a:p>
            <a:pPr algn="ctr"/>
            <a:endParaRPr lang="en-GB" sz="2800" b="1" dirty="0">
              <a:solidFill>
                <a:srgbClr val="FF0000"/>
              </a:solidFill>
              <a:ea typeface="Meiryo"/>
            </a:endParaRPr>
          </a:p>
          <a:p>
            <a:pPr algn="ctr"/>
            <a:endParaRPr lang="en-GB" sz="2800" b="1" dirty="0">
              <a:solidFill>
                <a:srgbClr val="FF0000"/>
              </a:solidFill>
              <a:ea typeface="Meiryo"/>
            </a:endParaRPr>
          </a:p>
          <a:p>
            <a:pPr algn="ctr"/>
            <a:endParaRPr lang="en-GB" sz="2800" b="1" dirty="0">
              <a:solidFill>
                <a:srgbClr val="FF0000"/>
              </a:solidFill>
              <a:ea typeface="Meiryo"/>
            </a:endParaRPr>
          </a:p>
          <a:p>
            <a:pPr algn="ctr"/>
            <a:endParaRPr lang="en-GB" sz="2800" b="1" dirty="0">
              <a:solidFill>
                <a:srgbClr val="000000"/>
              </a:solidFill>
              <a:ea typeface="Meiryo"/>
            </a:endParaRPr>
          </a:p>
          <a:p>
            <a:pPr marL="514350" indent="-514350" algn="ctr">
              <a:buAutoNum type="arabicPeriod"/>
            </a:pPr>
            <a:endParaRPr lang="en-GB" sz="2400" b="1" dirty="0">
              <a:ea typeface="Meiryo"/>
            </a:endParaRPr>
          </a:p>
        </p:txBody>
      </p:sp>
      <p:sp>
        <p:nvSpPr>
          <p:cNvPr id="8" name="Rectangle 7"/>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Sum up your understanding of the chapter in no more than five sentences.</a:t>
            </a:r>
          </a:p>
        </p:txBody>
      </p:sp>
      <p:sp>
        <p:nvSpPr>
          <p:cNvPr id="9" name="Title 1"/>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Chapter 1</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Tree>
    <p:extLst>
      <p:ext uri="{BB962C8B-B14F-4D97-AF65-F5344CB8AC3E}">
        <p14:creationId xmlns:p14="http://schemas.microsoft.com/office/powerpoint/2010/main" val="3184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12B6E3DC-A9A6-3E2D-3BBF-F4ACC4CD0721}"/>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1431B670-9560-CA7E-6A3B-FAD66B607E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335025F7-7AEC-D753-F868-208B6CEC04C3}"/>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741CEBF4-6D2D-CE7A-330D-A014E9944E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EBB746EA-3E8B-BDDD-093F-709D4D0C79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EEA8AB23-F370-24F0-3215-37EAF3994F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EC55960C-1828-C140-02F9-895D818C8C48}"/>
              </a:ext>
            </a:extLst>
          </p:cNvPr>
          <p:cNvSpPr txBox="1">
            <a:spLocks/>
          </p:cNvSpPr>
          <p:nvPr/>
        </p:nvSpPr>
        <p:spPr>
          <a:xfrm>
            <a:off x="992518" y="2312988"/>
            <a:ext cx="5368525" cy="3651250"/>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30000"/>
              </a:lnSpc>
              <a:spcBef>
                <a:spcPts val="930"/>
              </a:spcBef>
              <a:spcAft>
                <a:spcPts val="600"/>
              </a:spcAft>
              <a:buClrTx/>
              <a:buSzTx/>
              <a:buFont typeface="Corbel" panose="020B0503020204020204" pitchFamily="34" charset="0"/>
              <a:buNone/>
              <a:tabLst/>
              <a:defRPr/>
            </a:pPr>
            <a:r>
              <a:rPr kumimoji="0" lang="en-US" sz="3400" b="1" i="0" u="none" strike="noStrike" kern="1200" cap="none" spc="150" normalizeH="0" baseline="0" noProof="0" dirty="0">
                <a:ln>
                  <a:noFill/>
                </a:ln>
                <a:solidFill>
                  <a:schemeClr val="tx1"/>
                </a:solidFill>
                <a:effectLst/>
                <a:uLnTx/>
                <a:uFillTx/>
                <a:latin typeface="Meiryo"/>
                <a:ea typeface="+mn-ea"/>
                <a:cs typeface="+mn-cs"/>
              </a:rPr>
              <a:t>In what ways do ‘two worlds collide’ with the arrival of </a:t>
            </a:r>
            <a:r>
              <a:rPr kumimoji="0" lang="en-US" sz="3400" b="1" i="0" u="none" strike="noStrike" kern="1200" cap="none" spc="150" normalizeH="0" baseline="0" noProof="0" dirty="0" err="1">
                <a:ln>
                  <a:noFill/>
                </a:ln>
                <a:solidFill>
                  <a:schemeClr val="tx1"/>
                </a:solidFill>
                <a:effectLst/>
                <a:uLnTx/>
                <a:uFillTx/>
                <a:latin typeface="Meiryo"/>
                <a:ea typeface="+mn-ea"/>
                <a:cs typeface="+mn-cs"/>
              </a:rPr>
              <a:t>Nanima</a:t>
            </a:r>
            <a:r>
              <a:rPr kumimoji="0" lang="en-US" sz="3400" b="1" i="0" u="none" strike="noStrike" kern="1200" cap="none" spc="150" normalizeH="0" baseline="0" noProof="0" dirty="0">
                <a:ln>
                  <a:noFill/>
                </a:ln>
                <a:solidFill>
                  <a:schemeClr val="tx1"/>
                </a:solidFill>
                <a:effectLst/>
                <a:uLnTx/>
                <a:uFillTx/>
                <a:latin typeface="Meiryo"/>
                <a:ea typeface="+mn-ea"/>
                <a:cs typeface="+mn-cs"/>
              </a:rPr>
              <a:t> </a:t>
            </a:r>
            <a:r>
              <a:rPr kumimoji="0" lang="en-US" sz="3400" b="1" i="0" u="none" strike="noStrike" kern="1200" cap="none" spc="150" normalizeH="0" baseline="0" noProof="0" dirty="0" smtClean="0">
                <a:ln>
                  <a:noFill/>
                </a:ln>
                <a:solidFill>
                  <a:schemeClr val="tx1"/>
                </a:solidFill>
                <a:effectLst/>
                <a:uLnTx/>
                <a:uFillTx/>
                <a:latin typeface="Meiryo"/>
                <a:ea typeface="+mn-ea"/>
                <a:cs typeface="+mn-cs"/>
              </a:rPr>
              <a:t>(p. 204</a:t>
            </a:r>
            <a:r>
              <a:rPr kumimoji="0" lang="en-US" sz="3400" b="1" i="0" u="none" strike="noStrike" kern="1200" cap="none" spc="150" normalizeH="0" baseline="0" noProof="0" dirty="0">
                <a:ln>
                  <a:noFill/>
                </a:ln>
                <a:solidFill>
                  <a:schemeClr val="tx1"/>
                </a:solidFill>
                <a:effectLst/>
                <a:uLnTx/>
                <a:uFillTx/>
                <a:latin typeface="Meiryo"/>
                <a:ea typeface="+mn-ea"/>
                <a:cs typeface="+mn-cs"/>
              </a:rPr>
              <a:t>)?</a:t>
            </a:r>
          </a:p>
        </p:txBody>
      </p:sp>
      <p:sp>
        <p:nvSpPr>
          <p:cNvPr id="5" name="Rectangle 4">
            <a:extLst>
              <a:ext uri="{FF2B5EF4-FFF2-40B4-BE49-F238E27FC236}">
                <a16:creationId xmlns:a16="http://schemas.microsoft.com/office/drawing/2014/main" id="{B8D7B4B6-68FF-66AE-D698-2D9CD8867C14}"/>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3E2BF999-0455-AFC7-3377-51FCAFF6A53F}"/>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54173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8DB1EB0-5AC6-FAC8-911B-BCA5F638FFC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AC429BB-B852-5656-C7A6-42B500D7F9B1}"/>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8</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8631B139-9718-9989-A303-729BAC746943}"/>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03C0EB15-F4F2-8459-B37C-C493EBB445BD}"/>
              </a:ext>
            </a:extLst>
          </p:cNvPr>
          <p:cNvSpPr>
            <a:spLocks noGrp="1"/>
          </p:cNvSpPr>
          <p:nvPr>
            <p:ph type="title" idx="4294967295"/>
          </p:nvPr>
        </p:nvSpPr>
        <p:spPr>
          <a:xfrm>
            <a:off x="104077" y="953253"/>
            <a:ext cx="11904499" cy="5749452"/>
          </a:xfrm>
        </p:spPr>
        <p:txBody>
          <a:bodyPr>
            <a:normAutofit fontScale="90000"/>
          </a:bodyPr>
          <a:lstStyle/>
          <a:p>
            <a:pPr algn="l"/>
            <a:r>
              <a:rPr lang="en-GB" dirty="0"/>
              <a:t>Significant </a:t>
            </a:r>
            <a:r>
              <a:rPr lang="en-GB" dirty="0" smtClean="0"/>
              <a:t>plot event</a:t>
            </a:r>
            <a:r>
              <a:rPr lang="en-GB" dirty="0"/>
              <a:t>:</a:t>
            </a:r>
            <a:br>
              <a:rPr lang="en-GB" dirty="0"/>
            </a:br>
            <a:r>
              <a:rPr lang="en-US" sz="2700" b="0" i="0" dirty="0" err="1">
                <a:solidFill>
                  <a:srgbClr val="000000"/>
                </a:solidFill>
                <a:effectLst/>
                <a:latin typeface="+mn-lt"/>
              </a:rPr>
              <a:t>Nanima</a:t>
            </a:r>
            <a:r>
              <a:rPr lang="en-US" sz="2700" b="0" i="0" dirty="0">
                <a:solidFill>
                  <a:srgbClr val="000000"/>
                </a:solidFill>
                <a:effectLst/>
                <a:latin typeface="+mn-lt"/>
              </a:rPr>
              <a:t> arrives and relationships begin to change</a:t>
            </a:r>
            <a:r>
              <a:rPr lang="en-GB" dirty="0"/>
              <a:t/>
            </a:r>
            <a:br>
              <a:rPr lang="en-GB" dirty="0"/>
            </a:br>
            <a:r>
              <a:rPr lang="en-GB" dirty="0"/>
              <a:t/>
            </a:r>
            <a:br>
              <a:rPr lang="en-GB" dirty="0"/>
            </a:br>
            <a:r>
              <a:rPr lang="en-GB" dirty="0"/>
              <a:t>Key quotation:</a:t>
            </a:r>
            <a:br>
              <a:rPr lang="en-GB" dirty="0"/>
            </a:br>
            <a:r>
              <a:rPr lang="en-US" sz="2700" b="0" i="0" dirty="0">
                <a:solidFill>
                  <a:srgbClr val="000000"/>
                </a:solidFill>
                <a:effectLst/>
                <a:latin typeface="+mn-lt"/>
              </a:rPr>
              <a:t>‘It felt so strange to hear Punjabi under the stars. It was an indoor language to me’ (p. 230)</a:t>
            </a:r>
            <a:r>
              <a:rPr lang="en-GB" dirty="0"/>
              <a:t/>
            </a:r>
            <a:br>
              <a:rPr lang="en-GB" dirty="0"/>
            </a:br>
            <a:r>
              <a:rPr lang="en-GB" dirty="0"/>
              <a:t/>
            </a:r>
            <a:br>
              <a:rPr lang="en-GB" dirty="0"/>
            </a:br>
            <a:r>
              <a:rPr lang="en-GB" dirty="0"/>
              <a:t>Key </a:t>
            </a:r>
            <a:r>
              <a:rPr lang="en-GB" dirty="0" smtClean="0"/>
              <a:t>themes</a:t>
            </a:r>
            <a:r>
              <a:rPr lang="en-GB" dirty="0"/>
              <a:t>:</a:t>
            </a:r>
            <a:br>
              <a:rPr lang="en-GB" dirty="0"/>
            </a:br>
            <a:r>
              <a:rPr lang="en-US" sz="2700" b="0" i="0" dirty="0">
                <a:solidFill>
                  <a:srgbClr val="000000"/>
                </a:solidFill>
                <a:effectLst/>
                <a:latin typeface="+mn-lt"/>
              </a:rPr>
              <a:t>Cultural </a:t>
            </a:r>
            <a:r>
              <a:rPr lang="en-US" sz="2700" b="0" i="0" dirty="0" smtClean="0">
                <a:solidFill>
                  <a:srgbClr val="000000"/>
                </a:solidFill>
                <a:effectLst/>
                <a:latin typeface="+mn-lt"/>
              </a:rPr>
              <a:t>identity</a:t>
            </a:r>
            <a:r>
              <a:rPr lang="en-US" sz="2700" b="0" i="0" dirty="0">
                <a:solidFill>
                  <a:srgbClr val="000000"/>
                </a:solidFill>
                <a:effectLst/>
                <a:latin typeface="+mn-lt"/>
              </a:rPr>
              <a:t/>
            </a:r>
            <a:br>
              <a:rPr lang="en-US" sz="2700" b="0" i="0" dirty="0">
                <a:solidFill>
                  <a:srgbClr val="000000"/>
                </a:solidFill>
                <a:effectLst/>
                <a:latin typeface="+mn-lt"/>
              </a:rPr>
            </a:br>
            <a:r>
              <a:rPr lang="en-US" sz="2700" b="0" i="0" dirty="0" smtClean="0">
                <a:solidFill>
                  <a:srgbClr val="000000"/>
                </a:solidFill>
                <a:effectLst/>
                <a:latin typeface="+mn-lt"/>
              </a:rPr>
              <a:t>Othering</a:t>
            </a:r>
            <a:r>
              <a:rPr lang="en-US" sz="2700" b="0" i="0" dirty="0">
                <a:solidFill>
                  <a:srgbClr val="000000"/>
                </a:solidFill>
                <a:effectLst/>
                <a:latin typeface="+mn-lt"/>
              </a:rPr>
              <a:t/>
            </a:r>
            <a:br>
              <a:rPr lang="en-US" sz="2700" b="0" i="0" dirty="0">
                <a:solidFill>
                  <a:srgbClr val="000000"/>
                </a:solidFill>
                <a:effectLst/>
                <a:latin typeface="+mn-lt"/>
              </a:rPr>
            </a:br>
            <a:r>
              <a:rPr lang="en-US" sz="2700" b="0" i="0" dirty="0" smtClean="0">
                <a:solidFill>
                  <a:srgbClr val="000000"/>
                </a:solidFill>
                <a:effectLst/>
                <a:latin typeface="+mn-lt"/>
              </a:rPr>
              <a:t>Change</a:t>
            </a:r>
            <a:endParaRPr lang="en-GB" dirty="0">
              <a:latin typeface="+mn-lt"/>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76268" y="5152845"/>
            <a:ext cx="586596" cy="586596"/>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33113" y="5658928"/>
            <a:ext cx="588034" cy="588034"/>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77992" y="6246962"/>
            <a:ext cx="511834" cy="511834"/>
          </a:xfrm>
          <a:prstGeom prst="rect">
            <a:avLst/>
          </a:prstGeom>
        </p:spPr>
      </p:pic>
    </p:spTree>
    <p:extLst>
      <p:ext uri="{BB962C8B-B14F-4D97-AF65-F5344CB8AC3E}">
        <p14:creationId xmlns:p14="http://schemas.microsoft.com/office/powerpoint/2010/main" val="72634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9EAA05E-1994-56FF-4218-CD476C95149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1C7CE45-BF4D-D892-347D-11F5C0C1DDDF}"/>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eiryo"/>
                <a:ea typeface="+mn-ea"/>
                <a:cs typeface="+mn-cs"/>
              </a:rPr>
              <a:t>What happens</a:t>
            </a:r>
            <a:r>
              <a:rPr kumimoji="0" lang="en-GB" sz="2800" b="1" i="0" u="none" strike="noStrike" kern="1200" cap="none" spc="0" normalizeH="0" baseline="0" noProof="0" dirty="0" smtClean="0">
                <a:ln>
                  <a:noFill/>
                </a:ln>
                <a:solidFill>
                  <a:srgbClr val="FF0000"/>
                </a:solidFill>
                <a:effectLst/>
                <a:uLnTx/>
                <a:uFillTx/>
                <a:latin typeface="Meiryo"/>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Meiryo"/>
              <a:ea typeface="+mn-ea"/>
              <a:cs typeface="+mn-cs"/>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happens when </a:t>
            </a:r>
            <a:r>
              <a:rPr lang="en-US" sz="2400" b="0" i="0" dirty="0" err="1">
                <a:solidFill>
                  <a:srgbClr val="000000"/>
                </a:solidFill>
                <a:effectLst/>
              </a:rPr>
              <a:t>Nanima</a:t>
            </a:r>
            <a:r>
              <a:rPr lang="en-US" sz="2400" b="0" i="0" dirty="0">
                <a:solidFill>
                  <a:srgbClr val="000000"/>
                </a:solidFill>
                <a:effectLst/>
              </a:rPr>
              <a:t> first arrives?</a:t>
            </a:r>
            <a:endParaRPr lang="en-GB" sz="2400" b="1" dirty="0">
              <a:solidFill>
                <a:srgbClr val="FF0000"/>
              </a:solidFill>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does the reader learn about the changes that start to take place in the Kumar household following </a:t>
            </a:r>
            <a:r>
              <a:rPr lang="en-US" sz="2400" b="0" i="0" dirty="0" err="1">
                <a:solidFill>
                  <a:srgbClr val="000000"/>
                </a:solidFill>
                <a:effectLst/>
              </a:rPr>
              <a:t>Nanima’s</a:t>
            </a:r>
            <a:r>
              <a:rPr lang="en-US" sz="2400" b="0" i="0" dirty="0">
                <a:solidFill>
                  <a:srgbClr val="000000"/>
                </a:solidFill>
                <a:effectLst/>
              </a:rPr>
              <a:t> arrival?</a:t>
            </a: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does the reader learn from </a:t>
            </a:r>
            <a:r>
              <a:rPr lang="en-US" sz="2400" b="0" i="0" dirty="0" err="1">
                <a:solidFill>
                  <a:srgbClr val="000000"/>
                </a:solidFill>
                <a:effectLst/>
              </a:rPr>
              <a:t>Nanima’s</a:t>
            </a:r>
            <a:r>
              <a:rPr lang="en-US" sz="2400" b="0" i="0" dirty="0">
                <a:solidFill>
                  <a:srgbClr val="000000"/>
                </a:solidFill>
                <a:effectLst/>
              </a:rPr>
              <a:t> stories about the Kumar’s history? </a:t>
            </a:r>
            <a:endParaRPr lang="en-US" sz="2400" b="0" i="0" dirty="0" smtClean="0">
              <a:solidFill>
                <a:srgbClr val="000000"/>
              </a:solidFill>
              <a:effectLst/>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smtClean="0">
                <a:solidFill>
                  <a:srgbClr val="000000"/>
                </a:solidFill>
                <a:effectLst/>
              </a:rPr>
              <a:t>What </a:t>
            </a:r>
            <a:r>
              <a:rPr lang="en-US" sz="2400" b="0" i="0" dirty="0">
                <a:solidFill>
                  <a:srgbClr val="000000"/>
                </a:solidFill>
                <a:effectLst/>
              </a:rPr>
              <a:t>does </a:t>
            </a:r>
            <a:r>
              <a:rPr lang="en-US" sz="2400" b="0" i="0" dirty="0" err="1">
                <a:solidFill>
                  <a:srgbClr val="000000"/>
                </a:solidFill>
                <a:effectLst/>
              </a:rPr>
              <a:t>Nanima</a:t>
            </a:r>
            <a:r>
              <a:rPr lang="en-US" sz="2400" b="0" i="0" dirty="0">
                <a:solidFill>
                  <a:srgbClr val="000000"/>
                </a:solidFill>
                <a:effectLst/>
              </a:rPr>
              <a:t> </a:t>
            </a:r>
            <a:r>
              <a:rPr lang="en-US" sz="2400" b="0" i="0" dirty="0" err="1">
                <a:solidFill>
                  <a:srgbClr val="000000"/>
                </a:solidFill>
                <a:effectLst/>
              </a:rPr>
              <a:t>symbolise</a:t>
            </a:r>
            <a:r>
              <a:rPr lang="en-US" sz="2400" b="0" i="0" dirty="0">
                <a:solidFill>
                  <a:srgbClr val="000000"/>
                </a:solidFill>
                <a:effectLst/>
              </a:rPr>
              <a:t> to </a:t>
            </a:r>
            <a:r>
              <a:rPr lang="en-US" sz="2400" b="0" i="0" dirty="0" err="1">
                <a:solidFill>
                  <a:srgbClr val="000000"/>
                </a:solidFill>
                <a:effectLst/>
              </a:rPr>
              <a:t>Meena’s</a:t>
            </a:r>
            <a:r>
              <a:rPr lang="en-US" sz="2400" b="0" i="0" dirty="0">
                <a:solidFill>
                  <a:srgbClr val="000000"/>
                </a:solidFill>
                <a:effectLst/>
              </a:rPr>
              <a:t> Indian friends?</a:t>
            </a: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do the various interactions in this chapter reveal about attitudes towards different races in early 1970s Britain?</a:t>
            </a:r>
            <a:endParaRPr kumimoji="0" lang="en-GB" sz="2400" b="1" i="0" u="none" strike="noStrike" kern="1200" cap="none" spc="0" normalizeH="0" baseline="0" noProof="0" dirty="0">
              <a:ln>
                <a:noFill/>
              </a:ln>
              <a:solidFill>
                <a:srgbClr val="FF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55229D7C-9245-2DC5-5795-7A403321DAD2}"/>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FC7CBEDF-0E9C-E50F-2D21-27B2854CF620}"/>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8</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1497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6D87D-8EDE-2B89-2D89-D9098D1C791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62B078F-DFFF-B4E5-C4FE-D0A81504BD1B}"/>
              </a:ext>
            </a:extLst>
          </p:cNvPr>
          <p:cNvSpPr/>
          <p:nvPr/>
        </p:nvSpPr>
        <p:spPr>
          <a:xfrm>
            <a:off x="209550" y="869795"/>
            <a:ext cx="11772900" cy="500689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ea typeface="+mn-ea"/>
              <a:cs typeface="+mn-cs"/>
            </a:endParaRPr>
          </a:p>
          <a:p>
            <a:pPr algn="l"/>
            <a:r>
              <a:rPr lang="en-US" sz="2400" b="1" i="0" dirty="0">
                <a:solidFill>
                  <a:srgbClr val="000000"/>
                </a:solidFill>
                <a:effectLst/>
              </a:rPr>
              <a:t>The Maharaja of Patiala: </a:t>
            </a:r>
            <a:r>
              <a:rPr lang="en-US" sz="2400" b="0" i="0" dirty="0">
                <a:solidFill>
                  <a:srgbClr val="000000"/>
                </a:solidFill>
                <a:effectLst/>
              </a:rPr>
              <a:t>‘passing British soldiers once took away all the family’s chickens [...] during a long march to visit the Rajah of Patiala’ </a:t>
            </a:r>
            <a:r>
              <a:rPr lang="en-US" sz="2400" b="0" i="0" dirty="0" smtClean="0">
                <a:solidFill>
                  <a:srgbClr val="000000"/>
                </a:solidFill>
                <a:effectLst/>
              </a:rPr>
              <a:t>(p. 209</a:t>
            </a:r>
            <a:r>
              <a:rPr lang="en-US" sz="2400" b="0" i="0" dirty="0">
                <a:solidFill>
                  <a:srgbClr val="000000"/>
                </a:solidFill>
                <a:effectLst/>
              </a:rPr>
              <a:t>).</a:t>
            </a:r>
          </a:p>
          <a:p>
            <a:pPr algn="l"/>
            <a:endParaRPr lang="en-US" sz="2400" dirty="0">
              <a:solidFill>
                <a:srgbClr val="000000"/>
              </a:solidFill>
            </a:endParaRPr>
          </a:p>
          <a:p>
            <a:pPr algn="l"/>
            <a:r>
              <a:rPr lang="en-US" sz="2400" b="1" i="0" dirty="0">
                <a:solidFill>
                  <a:srgbClr val="000000"/>
                </a:solidFill>
                <a:effectLst/>
              </a:rPr>
              <a:t>The Black Hole of Calcutta: </a:t>
            </a:r>
            <a:r>
              <a:rPr lang="en-US" sz="2400" b="0" i="0" dirty="0">
                <a:solidFill>
                  <a:srgbClr val="000000"/>
                </a:solidFill>
                <a:effectLst/>
              </a:rPr>
              <a:t>‘The Black Hole of Calcutta was a popular image, angelic women and children choking on their own fear whilst yet more of my uncles and aunties in period clothes danced an evil jig of victory outside’ </a:t>
            </a:r>
            <a:r>
              <a:rPr lang="en-US" sz="2400" b="0" i="0" dirty="0" smtClean="0">
                <a:solidFill>
                  <a:srgbClr val="000000"/>
                </a:solidFill>
                <a:effectLst/>
              </a:rPr>
              <a:t>(p. 211</a:t>
            </a:r>
            <a:r>
              <a:rPr lang="en-US" sz="2400" b="0" i="0" dirty="0">
                <a:solidFill>
                  <a:srgbClr val="000000"/>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000000"/>
              </a:solidFill>
              <a:latin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000000"/>
              </a:solidFill>
              <a:latin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B46EC1C5-7D17-4DA6-5917-0491144D2B5E}"/>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dirty="0" err="1">
                <a:ln>
                  <a:noFill/>
                </a:ln>
                <a:solidFill>
                  <a:srgbClr val="000000"/>
                </a:solidFill>
                <a:effectLst/>
                <a:uLnTx/>
                <a:uFillTx/>
                <a:latin typeface="Meiryo"/>
                <a:ea typeface="+mn-ea"/>
                <a:cs typeface="+mn-cs"/>
              </a:rPr>
              <a:t>Syal’s</a:t>
            </a:r>
            <a:r>
              <a:rPr kumimoji="0" lang="en-GB" sz="2000" b="1" i="0" u="none" strike="noStrike" kern="1200" cap="none" spc="0" normalizeH="0" baseline="0" noProof="0" dirty="0">
                <a:ln>
                  <a:noFill/>
                </a:ln>
                <a:solidFill>
                  <a:srgbClr val="000000"/>
                </a:solidFill>
                <a:effectLst/>
                <a:uLnTx/>
                <a:uFillTx/>
                <a:latin typeface="Meiryo"/>
                <a:ea typeface="+mn-ea"/>
                <a:cs typeface="+mn-cs"/>
              </a:rPr>
              <a:t> message through these contextual links?</a:t>
            </a:r>
          </a:p>
        </p:txBody>
      </p:sp>
      <p:sp>
        <p:nvSpPr>
          <p:cNvPr id="9" name="Title 1">
            <a:extLst>
              <a:ext uri="{FF2B5EF4-FFF2-40B4-BE49-F238E27FC236}">
                <a16:creationId xmlns:a16="http://schemas.microsoft.com/office/drawing/2014/main" id="{AE4EA0C9-1766-1638-78EA-AF17E93981AE}"/>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24964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165DF61-3529-7272-8AFE-CFE028C2E42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ACCCA1C-FAF8-2E83-A803-7D40FB8A1774}"/>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2" name="Table 1">
            <a:extLst>
              <a:ext uri="{FF2B5EF4-FFF2-40B4-BE49-F238E27FC236}">
                <a16:creationId xmlns:a16="http://schemas.microsoft.com/office/drawing/2014/main" id="{2A2D0AE6-F28E-1DC5-EBD8-44F19ED28A0F}"/>
              </a:ext>
            </a:extLst>
          </p:cNvPr>
          <p:cNvGraphicFramePr>
            <a:graphicFrameLocks noGrp="1"/>
          </p:cNvGraphicFramePr>
          <p:nvPr>
            <p:extLst>
              <p:ext uri="{D42A27DB-BD31-4B8C-83A1-F6EECF244321}">
                <p14:modId xmlns:p14="http://schemas.microsoft.com/office/powerpoint/2010/main" val="2470607904"/>
              </p:ext>
            </p:extLst>
          </p:nvPr>
        </p:nvGraphicFramePr>
        <p:xfrm>
          <a:off x="97971" y="1645540"/>
          <a:ext cx="11996058" cy="4782833"/>
        </p:xfrm>
        <a:graphic>
          <a:graphicData uri="http://schemas.openxmlformats.org/drawingml/2006/table">
            <a:tbl>
              <a:tblPr/>
              <a:tblGrid>
                <a:gridCol w="3998686">
                  <a:extLst>
                    <a:ext uri="{9D8B030D-6E8A-4147-A177-3AD203B41FA5}">
                      <a16:colId xmlns:a16="http://schemas.microsoft.com/office/drawing/2014/main" val="3923582549"/>
                    </a:ext>
                  </a:extLst>
                </a:gridCol>
                <a:gridCol w="3586533">
                  <a:extLst>
                    <a:ext uri="{9D8B030D-6E8A-4147-A177-3AD203B41FA5}">
                      <a16:colId xmlns:a16="http://schemas.microsoft.com/office/drawing/2014/main" val="3921307204"/>
                    </a:ext>
                  </a:extLst>
                </a:gridCol>
                <a:gridCol w="4410839">
                  <a:extLst>
                    <a:ext uri="{9D8B030D-6E8A-4147-A177-3AD203B41FA5}">
                      <a16:colId xmlns:a16="http://schemas.microsoft.com/office/drawing/2014/main" val="3716744144"/>
                    </a:ext>
                  </a:extLst>
                </a:gridCol>
              </a:tblGrid>
              <a:tr h="940091">
                <a:tc>
                  <a:txBody>
                    <a:bodyPr/>
                    <a:lstStyle/>
                    <a:p>
                      <a:pPr algn="l" rtl="0" fontAlgn="t">
                        <a:spcBef>
                          <a:spcPts val="0"/>
                        </a:spcBef>
                        <a:spcAft>
                          <a:spcPts val="0"/>
                        </a:spcAft>
                      </a:pPr>
                      <a:r>
                        <a:rPr lang="en-GB" sz="1800" b="0" i="0" kern="1200">
                          <a:solidFill>
                            <a:schemeClr val="tx1"/>
                          </a:solidFill>
                          <a:effectLst/>
                          <a:latin typeface="+mn-lt"/>
                          <a:ea typeface="+mn-ea"/>
                          <a:cs typeface="+mn-cs"/>
                        </a:rPr>
                        <a:t>vindicated (v.)</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endParaRPr lang="en-US"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r>
                        <a:rPr lang="en-GB" sz="1800" b="0" i="0" kern="1200">
                          <a:solidFill>
                            <a:schemeClr val="tx1"/>
                          </a:solidFill>
                          <a:effectLst/>
                          <a:latin typeface="+mn-lt"/>
                          <a:ea typeface="+mn-ea"/>
                          <a:cs typeface="+mn-cs"/>
                        </a:rPr>
                        <a:t>finishing blow or shot</a:t>
                      </a:r>
                      <a:endParaRPr lang="en-US"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326146"/>
                  </a:ext>
                </a:extLst>
              </a:tr>
              <a:tr h="586671">
                <a:tc>
                  <a:txBody>
                    <a:bodyPr/>
                    <a:lstStyle/>
                    <a:p>
                      <a:pPr algn="l" rtl="0" fontAlgn="t">
                        <a:spcBef>
                          <a:spcPts val="0"/>
                        </a:spcBef>
                        <a:spcAft>
                          <a:spcPts val="0"/>
                        </a:spcAft>
                      </a:pPr>
                      <a:r>
                        <a:rPr lang="en-GB" sz="1800" b="0" i="0" kern="1200">
                          <a:solidFill>
                            <a:schemeClr val="tx1"/>
                          </a:solidFill>
                          <a:effectLst/>
                          <a:latin typeface="+mn-lt"/>
                          <a:ea typeface="+mn-ea"/>
                          <a:cs typeface="+mn-cs"/>
                        </a:rPr>
                        <a:t>coup de grace (n.)</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r>
                        <a:rPr lang="en-US" sz="1800" b="0" i="0" kern="1200">
                          <a:solidFill>
                            <a:schemeClr val="tx1"/>
                          </a:solidFill>
                          <a:effectLst/>
                          <a:latin typeface="+mn-lt"/>
                          <a:ea typeface="+mn-ea"/>
                          <a:cs typeface="+mn-cs"/>
                        </a:rPr>
                        <a:t>a </a:t>
                      </a:r>
                      <a:r>
                        <a:rPr lang="en-US" sz="1800" b="0" i="0" kern="1200" err="1">
                          <a:solidFill>
                            <a:schemeClr val="tx1"/>
                          </a:solidFill>
                          <a:effectLst/>
                          <a:latin typeface="+mn-lt"/>
                          <a:ea typeface="+mn-ea"/>
                          <a:cs typeface="+mn-cs"/>
                        </a:rPr>
                        <a:t>demeanour</a:t>
                      </a:r>
                      <a:r>
                        <a:rPr lang="en-US" sz="1800" b="0" i="0" kern="1200">
                          <a:solidFill>
                            <a:schemeClr val="tx1"/>
                          </a:solidFill>
                          <a:effectLst/>
                          <a:latin typeface="+mn-lt"/>
                          <a:ea typeface="+mn-ea"/>
                          <a:cs typeface="+mn-cs"/>
                        </a:rPr>
                        <a:t> that reveals an excessive willingness to serve and obey</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47130"/>
                  </a:ext>
                </a:extLst>
              </a:tr>
              <a:tr h="608470">
                <a:tc>
                  <a:txBody>
                    <a:bodyPr/>
                    <a:lstStyle/>
                    <a:p>
                      <a:pPr algn="l" rtl="0" fontAlgn="t">
                        <a:spcBef>
                          <a:spcPts val="0"/>
                        </a:spcBef>
                        <a:spcAft>
                          <a:spcPts val="0"/>
                        </a:spcAft>
                      </a:pPr>
                      <a:r>
                        <a:rPr lang="en-GB" sz="1800" b="0" i="0" kern="1200">
                          <a:solidFill>
                            <a:schemeClr val="tx1"/>
                          </a:solidFill>
                          <a:effectLst/>
                          <a:latin typeface="+mn-lt"/>
                          <a:ea typeface="+mn-ea"/>
                          <a:cs typeface="+mn-cs"/>
                        </a:rPr>
                        <a:t>surreptitious (adj.)</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r>
                        <a:rPr lang="en-US" sz="1800" b="0" i="0" kern="1200">
                          <a:solidFill>
                            <a:schemeClr val="tx1"/>
                          </a:solidFill>
                          <a:effectLst/>
                          <a:latin typeface="+mn-lt"/>
                          <a:ea typeface="+mn-ea"/>
                          <a:cs typeface="+mn-cs"/>
                        </a:rPr>
                        <a:t>walking or crossing a street or road while disregarding approaching traffic</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29365"/>
                  </a:ext>
                </a:extLst>
              </a:tr>
              <a:tr h="642480">
                <a:tc>
                  <a:txBody>
                    <a:bodyPr/>
                    <a:lstStyle/>
                    <a:p>
                      <a:pPr algn="l" rtl="0" fontAlgn="t">
                        <a:spcBef>
                          <a:spcPts val="0"/>
                        </a:spcBef>
                        <a:spcAft>
                          <a:spcPts val="0"/>
                        </a:spcAft>
                      </a:pPr>
                      <a:r>
                        <a:rPr lang="en-GB" sz="1800" b="0" i="0" kern="1200">
                          <a:solidFill>
                            <a:schemeClr val="tx1"/>
                          </a:solidFill>
                          <a:effectLst/>
                          <a:latin typeface="+mn-lt"/>
                          <a:ea typeface="+mn-ea"/>
                          <a:cs typeface="+mn-cs"/>
                        </a:rPr>
                        <a:t>servile (adj.)</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endParaRPr lang="en-US"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r>
                        <a:rPr lang="en-GB" sz="1800" b="0" i="0" kern="1200">
                          <a:solidFill>
                            <a:schemeClr val="tx1"/>
                          </a:solidFill>
                          <a:effectLst/>
                          <a:latin typeface="+mn-lt"/>
                          <a:ea typeface="+mn-ea"/>
                          <a:cs typeface="+mn-cs"/>
                        </a:rPr>
                        <a:t>justified; cleared of blame</a:t>
                      </a:r>
                      <a:endParaRPr lang="en-US"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0107"/>
                  </a:ext>
                </a:extLst>
              </a:tr>
              <a:tr h="586671">
                <a:tc>
                  <a:txBody>
                    <a:bodyPr/>
                    <a:lstStyle/>
                    <a:p>
                      <a:pPr algn="l" rtl="0" fontAlgn="t">
                        <a:spcBef>
                          <a:spcPts val="0"/>
                        </a:spcBef>
                        <a:spcAft>
                          <a:spcPts val="0"/>
                        </a:spcAft>
                      </a:pPr>
                      <a:r>
                        <a:rPr lang="en-GB" sz="1800" b="0" i="0" kern="1200">
                          <a:solidFill>
                            <a:schemeClr val="tx1"/>
                          </a:solidFill>
                          <a:effectLst/>
                          <a:latin typeface="+mn-lt"/>
                          <a:ea typeface="+mn-ea"/>
                          <a:cs typeface="+mn-cs"/>
                        </a:rPr>
                        <a:t>rheumy (adj.)</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r>
                        <a:rPr lang="en-US" sz="1800" b="0" i="0" kern="1200">
                          <a:solidFill>
                            <a:schemeClr val="tx1"/>
                          </a:solidFill>
                          <a:effectLst/>
                          <a:latin typeface="+mn-lt"/>
                          <a:ea typeface="+mn-ea"/>
                          <a:cs typeface="+mn-cs"/>
                        </a:rPr>
                        <a:t>done secretively as it would not be approved or considered acceptable</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029475"/>
                  </a:ext>
                </a:extLst>
              </a:tr>
              <a:tr h="586671">
                <a:tc>
                  <a:txBody>
                    <a:bodyPr/>
                    <a:lstStyle/>
                    <a:p>
                      <a:pPr algn="l" rtl="0" fontAlgn="t">
                        <a:spcBef>
                          <a:spcPts val="0"/>
                        </a:spcBef>
                        <a:spcAft>
                          <a:spcPts val="0"/>
                        </a:spcAft>
                      </a:pPr>
                      <a:r>
                        <a:rPr lang="en-GB" sz="1800" b="0" i="0" kern="1200">
                          <a:solidFill>
                            <a:schemeClr val="tx1"/>
                          </a:solidFill>
                          <a:effectLst/>
                          <a:latin typeface="+mn-lt"/>
                          <a:ea typeface="+mn-ea"/>
                          <a:cs typeface="+mn-cs"/>
                        </a:rPr>
                        <a:t>fracas (n.)</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r>
                        <a:rPr lang="en-GB" sz="1800" b="0" i="0" kern="1200">
                          <a:solidFill>
                            <a:schemeClr val="tx1"/>
                          </a:solidFill>
                          <a:effectLst/>
                          <a:latin typeface="+mn-lt"/>
                          <a:ea typeface="+mn-ea"/>
                          <a:cs typeface="+mn-cs"/>
                        </a:rPr>
                        <a:t>watery, clouded eyes</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2917531"/>
                  </a:ext>
                </a:extLst>
              </a:tr>
              <a:tr h="586671">
                <a:tc>
                  <a:txBody>
                    <a:bodyPr/>
                    <a:lstStyle/>
                    <a:p>
                      <a:pPr algn="l" rtl="0" fontAlgn="t">
                        <a:spcBef>
                          <a:spcPts val="0"/>
                        </a:spcBef>
                        <a:spcAft>
                          <a:spcPts val="0"/>
                        </a:spcAft>
                      </a:pPr>
                      <a:r>
                        <a:rPr lang="en-GB" sz="1800" b="0" i="0" kern="1200">
                          <a:solidFill>
                            <a:schemeClr val="tx1"/>
                          </a:solidFill>
                          <a:effectLst/>
                          <a:latin typeface="+mn-lt"/>
                          <a:ea typeface="+mn-ea"/>
                          <a:cs typeface="+mn-cs"/>
                        </a:rPr>
                        <a:t>jaywalking (v.)</a:t>
                      </a: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endParaRPr lang="en-GB" sz="180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spcBef>
                          <a:spcPts val="0"/>
                        </a:spcBef>
                        <a:spcAft>
                          <a:spcPts val="0"/>
                        </a:spcAft>
                      </a:pPr>
                      <a:r>
                        <a:rPr lang="en-GB" sz="1800" b="0" i="0" kern="1200" dirty="0">
                          <a:solidFill>
                            <a:schemeClr val="tx1"/>
                          </a:solidFill>
                          <a:effectLst/>
                          <a:latin typeface="+mn-lt"/>
                          <a:ea typeface="+mn-ea"/>
                          <a:cs typeface="+mn-cs"/>
                        </a:rPr>
                        <a:t>disturbance or quarrel</a:t>
                      </a:r>
                      <a:endParaRPr lang="en-GB" sz="18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305634"/>
                  </a:ext>
                </a:extLst>
              </a:tr>
            </a:tbl>
          </a:graphicData>
        </a:graphic>
      </p:graphicFrame>
      <p:sp>
        <p:nvSpPr>
          <p:cNvPr id="6" name="TextBox 5">
            <a:extLst>
              <a:ext uri="{FF2B5EF4-FFF2-40B4-BE49-F238E27FC236}">
                <a16:creationId xmlns:a16="http://schemas.microsoft.com/office/drawing/2014/main" id="{3F873AA6-7377-85C3-EF5E-1924DAD30C6F}"/>
              </a:ext>
            </a:extLst>
          </p:cNvPr>
          <p:cNvSpPr txBox="1"/>
          <p:nvPr/>
        </p:nvSpPr>
        <p:spPr>
          <a:xfrm>
            <a:off x="576677" y="808940"/>
            <a:ext cx="11350172"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spTree>
    <p:extLst>
      <p:ext uri="{BB962C8B-B14F-4D97-AF65-F5344CB8AC3E}">
        <p14:creationId xmlns:p14="http://schemas.microsoft.com/office/powerpoint/2010/main" val="41955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46B58AF-D314-8114-8D79-B20739A356AE}"/>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8F066B0-32B5-4DE3-2E09-1D7665534462}"/>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93D56158-60E9-7122-9CF0-7C94575A8F9C}"/>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D4961896-C711-7CA0-5B1C-5F1C9D7BE617}"/>
              </a:ext>
            </a:extLst>
          </p:cNvPr>
          <p:cNvSpPr/>
          <p:nvPr/>
        </p:nvSpPr>
        <p:spPr>
          <a:xfrm>
            <a:off x="615107" y="1000385"/>
            <a:ext cx="10961784" cy="470903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endParaRPr lang="en-US" sz="2000" b="1" i="0" dirty="0" smtClean="0">
              <a:solidFill>
                <a:srgbClr val="000000"/>
              </a:solidFill>
              <a:effectLst/>
              <a:latin typeface="Meiryo"/>
              <a:ea typeface="Meiryo"/>
            </a:endParaRPr>
          </a:p>
          <a:p>
            <a:pPr algn="ctr"/>
            <a:endParaRPr lang="en-US" sz="2000" b="1" i="0" dirty="0" smtClean="0">
              <a:solidFill>
                <a:srgbClr val="000000"/>
              </a:solidFill>
              <a:effectLst/>
              <a:latin typeface="Meiryo"/>
              <a:ea typeface="Meiryo"/>
            </a:endParaRPr>
          </a:p>
          <a:p>
            <a:pPr algn="ctr"/>
            <a:r>
              <a:rPr lang="en-US" sz="2000" b="1" i="0" dirty="0" smtClean="0">
                <a:solidFill>
                  <a:srgbClr val="000000"/>
                </a:solidFill>
                <a:effectLst/>
                <a:latin typeface="Meiryo"/>
                <a:ea typeface="Meiryo"/>
              </a:rPr>
              <a:t>What </a:t>
            </a:r>
            <a:r>
              <a:rPr lang="en-US" sz="2000" b="1" i="0" dirty="0">
                <a:solidFill>
                  <a:srgbClr val="000000"/>
                </a:solidFill>
                <a:effectLst/>
                <a:latin typeface="Meiryo"/>
                <a:ea typeface="Meiryo"/>
              </a:rPr>
              <a:t>is the impact of the following sentences on the reader?</a:t>
            </a:r>
          </a:p>
          <a:p>
            <a:endParaRPr lang="en-US" sz="2800" b="1" dirty="0">
              <a:solidFill>
                <a:srgbClr val="000000"/>
              </a:solidFill>
              <a:latin typeface="Times New Roman" panose="02020603050405020304" pitchFamily="18" charset="0"/>
            </a:endParaRPr>
          </a:p>
          <a:p>
            <a:endParaRPr lang="en-US" sz="2800" b="1" i="0" dirty="0">
              <a:solidFill>
                <a:srgbClr val="000000"/>
              </a:solidFill>
              <a:effectLst/>
              <a:latin typeface="Times New Roman" panose="02020603050405020304" pitchFamily="18" charset="0"/>
            </a:endParaRPr>
          </a:p>
          <a:p>
            <a:endParaRPr lang="en-US" sz="2800" b="1" dirty="0">
              <a:solidFill>
                <a:srgbClr val="000000"/>
              </a:solidFill>
              <a:latin typeface="Times New Roman" panose="02020603050405020304" pitchFamily="18" charset="0"/>
            </a:endParaRPr>
          </a:p>
          <a:p>
            <a:endParaRPr lang="en-US" sz="2800" b="1" i="0" dirty="0">
              <a:solidFill>
                <a:srgbClr val="000000"/>
              </a:solidFill>
              <a:effectLst/>
              <a:latin typeface="Times New Roman" panose="02020603050405020304" pitchFamily="18" charset="0"/>
            </a:endParaRPr>
          </a:p>
          <a:p>
            <a:endParaRPr lang="en-US" sz="2800" b="1" dirty="0">
              <a:solidFill>
                <a:srgbClr val="000000"/>
              </a:solidFill>
              <a:latin typeface="Times New Roman" panose="02020603050405020304" pitchFamily="18" charset="0"/>
            </a:endParaRPr>
          </a:p>
          <a:p>
            <a:endParaRPr lang="en-US" sz="2800" b="1" i="0" dirty="0">
              <a:solidFill>
                <a:srgbClr val="000000"/>
              </a:solidFill>
              <a:effectLst/>
              <a:latin typeface="Times New Roman" panose="02020603050405020304" pitchFamily="18" charset="0"/>
            </a:endParaRPr>
          </a:p>
          <a:p>
            <a:endParaRPr lang="en-US" sz="2800" b="1" dirty="0">
              <a:solidFill>
                <a:srgbClr val="000000"/>
              </a:solidFill>
              <a:latin typeface="Times New Roman" panose="02020603050405020304" pitchFamily="18" charset="0"/>
            </a:endParaRPr>
          </a:p>
          <a:p>
            <a:endParaRPr lang="en-US" sz="2800" b="1" dirty="0">
              <a:solidFill>
                <a:srgbClr val="000000"/>
              </a:solidFill>
              <a:latin typeface="Times New Roman" panose="02020603050405020304" pitchFamily="18" charset="0"/>
            </a:endParaRPr>
          </a:p>
          <a:p>
            <a:endParaRPr lang="en-US" sz="2800" b="1" dirty="0">
              <a:solidFill>
                <a:srgbClr val="000000"/>
              </a:solidFill>
              <a:latin typeface="Times New Roman" panose="02020603050405020304" pitchFamily="18" charset="0"/>
            </a:endParaRPr>
          </a:p>
          <a:p>
            <a:endParaRPr lang="en-US" sz="2800" b="1" i="0" dirty="0">
              <a:solidFill>
                <a:srgbClr val="000000"/>
              </a:solidFill>
              <a:effectLst/>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8687F313-C1FB-533D-8FFF-B79DC88B1D55}"/>
              </a:ext>
            </a:extLst>
          </p:cNvPr>
          <p:cNvGraphicFramePr>
            <a:graphicFrameLocks noGrp="1"/>
          </p:cNvGraphicFramePr>
          <p:nvPr>
            <p:extLst>
              <p:ext uri="{D42A27DB-BD31-4B8C-83A1-F6EECF244321}">
                <p14:modId xmlns:p14="http://schemas.microsoft.com/office/powerpoint/2010/main" val="982052903"/>
              </p:ext>
            </p:extLst>
          </p:nvPr>
        </p:nvGraphicFramePr>
        <p:xfrm>
          <a:off x="747130" y="2168844"/>
          <a:ext cx="10682868" cy="2656840"/>
        </p:xfrm>
        <a:graphic>
          <a:graphicData uri="http://schemas.openxmlformats.org/drawingml/2006/table">
            <a:tbl>
              <a:tblPr firstRow="1" bandRow="1">
                <a:tableStyleId>{8799B23B-EC83-4686-B30A-512413B5E67A}</a:tableStyleId>
              </a:tblPr>
              <a:tblGrid>
                <a:gridCol w="3560956">
                  <a:extLst>
                    <a:ext uri="{9D8B030D-6E8A-4147-A177-3AD203B41FA5}">
                      <a16:colId xmlns:a16="http://schemas.microsoft.com/office/drawing/2014/main" val="2554013139"/>
                    </a:ext>
                  </a:extLst>
                </a:gridCol>
                <a:gridCol w="3560956">
                  <a:extLst>
                    <a:ext uri="{9D8B030D-6E8A-4147-A177-3AD203B41FA5}">
                      <a16:colId xmlns:a16="http://schemas.microsoft.com/office/drawing/2014/main" val="3825410191"/>
                    </a:ext>
                  </a:extLst>
                </a:gridCol>
                <a:gridCol w="3560956">
                  <a:extLst>
                    <a:ext uri="{9D8B030D-6E8A-4147-A177-3AD203B41FA5}">
                      <a16:colId xmlns:a16="http://schemas.microsoft.com/office/drawing/2014/main" val="3113274143"/>
                    </a:ext>
                  </a:extLst>
                </a:gridCol>
              </a:tblGrid>
              <a:tr h="370840">
                <a:tc>
                  <a:txBody>
                    <a:bodyPr/>
                    <a:lstStyle/>
                    <a:p>
                      <a:pPr algn="ctr"/>
                      <a:r>
                        <a:rPr lang="en-US" sz="1800" b="1" i="0">
                          <a:solidFill>
                            <a:srgbClr val="000000"/>
                          </a:solidFill>
                          <a:effectLst/>
                          <a:latin typeface="+mj-lt"/>
                        </a:rPr>
                        <a:t>Asyndetic list</a:t>
                      </a:r>
                      <a:endParaRPr lang="en-GB" b="1">
                        <a:latin typeface="+mj-lt"/>
                      </a:endParaRPr>
                    </a:p>
                  </a:txBody>
                  <a:tcPr anchor="ctr"/>
                </a:tc>
                <a:tc>
                  <a:txBody>
                    <a:bodyPr/>
                    <a:lstStyle/>
                    <a:p>
                      <a:pPr algn="ctr"/>
                      <a:r>
                        <a:rPr lang="en-US" sz="1800" b="1" i="0">
                          <a:solidFill>
                            <a:srgbClr val="000000"/>
                          </a:solidFill>
                          <a:effectLst/>
                          <a:latin typeface="+mj-lt"/>
                        </a:rPr>
                        <a:t>Anaphora</a:t>
                      </a:r>
                      <a:endParaRPr lang="en-GB" b="1">
                        <a:latin typeface="+mj-lt"/>
                      </a:endParaRPr>
                    </a:p>
                  </a:txBody>
                  <a:tcPr anchor="ctr"/>
                </a:tc>
                <a:tc>
                  <a:txBody>
                    <a:bodyPr/>
                    <a:lstStyle/>
                    <a:p>
                      <a:pPr algn="ctr"/>
                      <a:r>
                        <a:rPr lang="en-US" sz="1800" b="1" i="0">
                          <a:solidFill>
                            <a:srgbClr val="000000"/>
                          </a:solidFill>
                          <a:effectLst/>
                          <a:latin typeface="+mj-lt"/>
                        </a:rPr>
                        <a:t>Anadiplosis</a:t>
                      </a:r>
                      <a:endParaRPr lang="en-GB" b="1">
                        <a:latin typeface="+mj-lt"/>
                      </a:endParaRPr>
                    </a:p>
                  </a:txBody>
                  <a:tcPr anchor="ctr"/>
                </a:tc>
                <a:extLst>
                  <a:ext uri="{0D108BD9-81ED-4DB2-BD59-A6C34878D82A}">
                    <a16:rowId xmlns:a16="http://schemas.microsoft.com/office/drawing/2014/main" val="29110532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j-lt"/>
                        </a:rPr>
                        <a:t>‘I felt when we ‘did’ India at school [...] their eyes glowing like coals’ </a:t>
                      </a:r>
                      <a:r>
                        <a:rPr lang="en-US" sz="1800" b="0" i="0" dirty="0" smtClean="0">
                          <a:solidFill>
                            <a:srgbClr val="000000"/>
                          </a:solidFill>
                          <a:effectLst/>
                          <a:latin typeface="+mj-lt"/>
                        </a:rPr>
                        <a:t>(p. 211</a:t>
                      </a:r>
                      <a:r>
                        <a:rPr lang="en-US" sz="1800" b="0" i="0" dirty="0">
                          <a:solidFill>
                            <a:srgbClr val="000000"/>
                          </a:solidFill>
                          <a:effectLst/>
                          <a:latin typeface="+mj-lt"/>
                        </a:rPr>
                        <a:t>).</a:t>
                      </a:r>
                    </a:p>
                    <a:p>
                      <a:endParaRPr lang="en-GB" dirty="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j-lt"/>
                        </a:rPr>
                        <a:t>‘gradually I got used to </a:t>
                      </a:r>
                      <a:r>
                        <a:rPr lang="en-US" sz="1800" b="0" i="0" dirty="0" err="1">
                          <a:solidFill>
                            <a:srgbClr val="000000"/>
                          </a:solidFill>
                          <a:effectLst/>
                          <a:latin typeface="+mj-lt"/>
                        </a:rPr>
                        <a:t>Nanima’s</a:t>
                      </a:r>
                      <a:r>
                        <a:rPr lang="en-US" sz="1800" b="0" i="0" dirty="0">
                          <a:solidFill>
                            <a:srgbClr val="000000"/>
                          </a:solidFill>
                          <a:effectLst/>
                          <a:latin typeface="+mj-lt"/>
                        </a:rPr>
                        <a:t> world [...] in which the Land was revered [...] in which supernatural and epic events [...] seemed commonplace, in which fabulous wealth and dramatic ritual were continually upstaged’ </a:t>
                      </a:r>
                      <a:r>
                        <a:rPr lang="en-US" sz="1800" b="0" i="0" dirty="0" smtClean="0">
                          <a:solidFill>
                            <a:srgbClr val="000000"/>
                          </a:solidFill>
                          <a:effectLst/>
                          <a:latin typeface="+mj-lt"/>
                        </a:rPr>
                        <a:t>(p. 210</a:t>
                      </a:r>
                      <a:r>
                        <a:rPr lang="en-US" sz="1800" b="0" i="0" baseline="0" dirty="0" smtClean="0">
                          <a:solidFill>
                            <a:srgbClr val="000000"/>
                          </a:solidFill>
                          <a:effectLst/>
                          <a:latin typeface="+mj-lt"/>
                        </a:rPr>
                        <a:t>–</a:t>
                      </a:r>
                      <a:r>
                        <a:rPr lang="en-US" sz="1800" b="0" i="0" dirty="0" smtClean="0">
                          <a:solidFill>
                            <a:srgbClr val="000000"/>
                          </a:solidFill>
                          <a:effectLst/>
                          <a:latin typeface="+mj-lt"/>
                        </a:rPr>
                        <a:t>11</a:t>
                      </a:r>
                      <a:r>
                        <a:rPr lang="en-US" sz="1800" b="0" i="0" dirty="0">
                          <a:solidFill>
                            <a:srgbClr val="000000"/>
                          </a:solidFill>
                          <a:effectLst/>
                          <a:latin typeface="+mj-lt"/>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mj-lt"/>
                        </a:rPr>
                        <a:t>‘Before </a:t>
                      </a:r>
                      <a:r>
                        <a:rPr lang="en-US" sz="1800" b="0" i="0" dirty="0" err="1">
                          <a:solidFill>
                            <a:srgbClr val="000000"/>
                          </a:solidFill>
                          <a:effectLst/>
                          <a:latin typeface="+mj-lt"/>
                        </a:rPr>
                        <a:t>Nanima</a:t>
                      </a:r>
                      <a:r>
                        <a:rPr lang="en-US" sz="1800" b="0" i="0" dirty="0">
                          <a:solidFill>
                            <a:srgbClr val="000000"/>
                          </a:solidFill>
                          <a:effectLst/>
                          <a:latin typeface="+mj-lt"/>
                        </a:rPr>
                        <a:t> arrived, this urge to reinvent myself, I could see now, was purely driven by shame, the shame I felt when we ‘did’ India at school.’ </a:t>
                      </a:r>
                      <a:r>
                        <a:rPr lang="en-US" sz="1800" b="0" i="0" dirty="0" smtClean="0">
                          <a:solidFill>
                            <a:srgbClr val="000000"/>
                          </a:solidFill>
                          <a:effectLst/>
                          <a:latin typeface="+mj-lt"/>
                        </a:rPr>
                        <a:t>(p. 211</a:t>
                      </a:r>
                      <a:r>
                        <a:rPr lang="en-US" sz="1800" b="0" i="0" dirty="0">
                          <a:solidFill>
                            <a:srgbClr val="000000"/>
                          </a:solidFill>
                          <a:effectLst/>
                          <a:latin typeface="+mj-lt"/>
                        </a:rPr>
                        <a:t>)</a:t>
                      </a:r>
                    </a:p>
                    <a:p>
                      <a:endParaRPr lang="en-GB" dirty="0">
                        <a:latin typeface="+mj-lt"/>
                      </a:endParaRPr>
                    </a:p>
                  </a:txBody>
                  <a:tcPr anchor="ctr"/>
                </a:tc>
                <a:extLst>
                  <a:ext uri="{0D108BD9-81ED-4DB2-BD59-A6C34878D82A}">
                    <a16:rowId xmlns:a16="http://schemas.microsoft.com/office/drawing/2014/main" val="2694433270"/>
                  </a:ext>
                </a:extLst>
              </a:tr>
            </a:tbl>
          </a:graphicData>
        </a:graphic>
      </p:graphicFrame>
      <p:sp>
        <p:nvSpPr>
          <p:cNvPr id="4" name="Title 1">
            <a:extLst>
              <a:ext uri="{FF2B5EF4-FFF2-40B4-BE49-F238E27FC236}">
                <a16:creationId xmlns:a16="http://schemas.microsoft.com/office/drawing/2014/main" id="{BB9A5711-8A5C-E77C-2EC0-60864CD27344}"/>
              </a:ext>
            </a:extLst>
          </p:cNvPr>
          <p:cNvSpPr txBox="1">
            <a:spLocks/>
          </p:cNvSpPr>
          <p:nvPr/>
        </p:nvSpPr>
        <p:spPr>
          <a:xfrm>
            <a:off x="0" y="5857615"/>
            <a:ext cx="12192000" cy="102843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kumimoji="0" lang="en-GB" sz="2800" b="0" i="0" u="none" strike="noStrike" kern="1200" cap="none" spc="0" normalizeH="0" baseline="0" noProof="0" dirty="0" err="1">
                <a:ln>
                  <a:noFill/>
                </a:ln>
                <a:solidFill>
                  <a:srgbClr val="FFFFFF"/>
                </a:solidFill>
                <a:effectLst/>
                <a:uLnTx/>
                <a:uFillTx/>
                <a:latin typeface="Berlin Sans FB" panose="020E0602020502020306" pitchFamily="34" charset="0"/>
              </a:rPr>
              <a:t>Analytica</a:t>
            </a:r>
            <a:r>
              <a:rPr lang="en-GB" sz="2800" dirty="0">
                <a:solidFill>
                  <a:srgbClr val="FFFFFF"/>
                </a:solidFill>
                <a:latin typeface="Berlin Sans FB" panose="020E0602020502020306" pitchFamily="34" charset="0"/>
              </a:rPr>
              <a:t>l </a:t>
            </a:r>
            <a:r>
              <a:rPr lang="en-GB" sz="2800" dirty="0" smtClean="0">
                <a:solidFill>
                  <a:srgbClr val="FFFFFF"/>
                </a:solidFill>
                <a:latin typeface="Berlin Sans FB" panose="020E0602020502020306" pitchFamily="34" charset="0"/>
              </a:rPr>
              <a:t>Expression: </a:t>
            </a:r>
            <a:r>
              <a:rPr lang="en-US" sz="2000" b="0" i="1" dirty="0" smtClean="0">
                <a:solidFill>
                  <a:schemeClr val="bg1"/>
                </a:solidFill>
                <a:effectLst/>
                <a:latin typeface="Berlin Sans FB" panose="020E0602020502020306" pitchFamily="34" charset="0"/>
              </a:rPr>
              <a:t>generate </a:t>
            </a:r>
            <a:r>
              <a:rPr lang="en-US" sz="2000" b="0" i="1" dirty="0">
                <a:solidFill>
                  <a:schemeClr val="bg1"/>
                </a:solidFill>
                <a:effectLst/>
                <a:latin typeface="Berlin Sans FB" panose="020E0602020502020306" pitchFamily="34" charset="0"/>
              </a:rPr>
              <a:t>tension; communicate the intensity of thought and emotion; exemplify the relentlessness of</a:t>
            </a:r>
            <a:r>
              <a:rPr lang="en-US" sz="2000" b="0" i="1" dirty="0" smtClean="0">
                <a:solidFill>
                  <a:schemeClr val="bg1"/>
                </a:solidFill>
                <a:effectLst/>
                <a:latin typeface="Berlin Sans FB" panose="020E0602020502020306" pitchFamily="34" charset="0"/>
              </a:rPr>
              <a:t>…; </a:t>
            </a:r>
            <a:r>
              <a:rPr lang="en-US" sz="2000" b="0" i="1" dirty="0" err="1" smtClean="0">
                <a:solidFill>
                  <a:schemeClr val="bg1"/>
                </a:solidFill>
                <a:effectLst/>
                <a:latin typeface="Berlin Sans FB" panose="020E0602020502020306" pitchFamily="34" charset="0"/>
              </a:rPr>
              <a:t>emphasise</a:t>
            </a:r>
            <a:r>
              <a:rPr lang="en-US" sz="2000" b="0" i="1" dirty="0" smtClean="0">
                <a:solidFill>
                  <a:schemeClr val="bg1"/>
                </a:solidFill>
                <a:effectLst/>
                <a:latin typeface="Berlin Sans FB" panose="020E0602020502020306" pitchFamily="34" charset="0"/>
              </a:rPr>
              <a:t>/accentuate/reinforce </a:t>
            </a:r>
            <a:r>
              <a:rPr lang="en-US" sz="2000" b="0" i="1" dirty="0">
                <a:solidFill>
                  <a:schemeClr val="bg1"/>
                </a:solidFill>
                <a:effectLst/>
                <a:latin typeface="Berlin Sans FB" panose="020E0602020502020306" pitchFamily="34" charset="0"/>
              </a:rPr>
              <a:t>the feelings of…</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5032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166B8303-2106-96D6-C485-240FC218E26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F19343C-020F-F8CF-736E-094A9E762D52}"/>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Academic Writing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3F2E41C9-E2C7-5BFF-9DE6-CF458E3B8CD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8A05567A-741F-B7E9-7B47-93764F8A69F1}"/>
              </a:ext>
            </a:extLst>
          </p:cNvPr>
          <p:cNvSpPr/>
          <p:nvPr/>
        </p:nvSpPr>
        <p:spPr>
          <a:xfrm>
            <a:off x="0" y="992459"/>
            <a:ext cx="12192000" cy="54083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i="0" dirty="0">
                <a:solidFill>
                  <a:srgbClr val="000000"/>
                </a:solidFill>
                <a:effectLst/>
                <a:latin typeface="+mj-lt"/>
              </a:rPr>
              <a:t>Key phrases to explore the impact of </a:t>
            </a:r>
            <a:r>
              <a:rPr lang="en-US" sz="2400" b="1" i="0" dirty="0" err="1">
                <a:solidFill>
                  <a:srgbClr val="000000"/>
                </a:solidFill>
                <a:effectLst/>
                <a:latin typeface="+mj-lt"/>
              </a:rPr>
              <a:t>Nanima’s</a:t>
            </a:r>
            <a:r>
              <a:rPr lang="en-US" sz="2400" b="1" i="0" dirty="0">
                <a:solidFill>
                  <a:srgbClr val="000000"/>
                </a:solidFill>
                <a:effectLst/>
                <a:latin typeface="+mj-lt"/>
              </a:rPr>
              <a:t> </a:t>
            </a:r>
            <a:r>
              <a:rPr lang="en-US" sz="2400" b="1" i="0" dirty="0" smtClean="0">
                <a:solidFill>
                  <a:srgbClr val="000000"/>
                </a:solidFill>
                <a:effectLst/>
                <a:latin typeface="+mj-lt"/>
              </a:rPr>
              <a:t>arrival:</a:t>
            </a:r>
            <a:endParaRPr lang="en-US" sz="2400" b="1" i="0" dirty="0">
              <a:solidFill>
                <a:srgbClr val="000000"/>
              </a:solidFill>
              <a:effectLst/>
              <a:latin typeface="+mj-lt"/>
            </a:endParaRPr>
          </a:p>
          <a:p>
            <a:endParaRPr lang="en-US" sz="2400" b="1" i="0" dirty="0">
              <a:solidFill>
                <a:srgbClr val="000000"/>
              </a:solidFill>
              <a:effectLst/>
            </a:endParaRPr>
          </a:p>
          <a:p>
            <a:pPr marL="342900" indent="-342900" algn="l">
              <a:buFont typeface="Wingdings" panose="05000000000000000000" pitchFamily="2" charset="2"/>
              <a:buChar char="§"/>
            </a:pPr>
            <a:r>
              <a:rPr lang="en-US" b="0" i="0" dirty="0">
                <a:solidFill>
                  <a:srgbClr val="000000"/>
                </a:solidFill>
                <a:effectLst/>
              </a:rPr>
              <a:t>Begins to feel that her rambunctious and rebellious nature is celebrated.</a:t>
            </a:r>
          </a:p>
          <a:p>
            <a:pPr marL="342900" indent="-342900" algn="l">
              <a:buFont typeface="Wingdings" panose="05000000000000000000" pitchFamily="2" charset="2"/>
              <a:buChar char="§"/>
            </a:pPr>
            <a:r>
              <a:rPr lang="en-US" b="0" i="0" dirty="0">
                <a:solidFill>
                  <a:srgbClr val="000000"/>
                </a:solidFill>
                <a:effectLst/>
              </a:rPr>
              <a:t>Starts to accept that embracing her culture does not need to cost.</a:t>
            </a:r>
          </a:p>
          <a:p>
            <a:pPr marL="342900" indent="-342900" algn="l">
              <a:buFont typeface="Wingdings" panose="05000000000000000000" pitchFamily="2" charset="2"/>
              <a:buChar char="§"/>
            </a:pPr>
            <a:r>
              <a:rPr lang="en-US" b="0" i="0" dirty="0" err="1">
                <a:solidFill>
                  <a:srgbClr val="000000"/>
                </a:solidFill>
                <a:effectLst/>
              </a:rPr>
              <a:t>Realises</a:t>
            </a:r>
            <a:r>
              <a:rPr lang="en-US" b="0" i="0" dirty="0">
                <a:solidFill>
                  <a:srgbClr val="000000"/>
                </a:solidFill>
                <a:effectLst/>
              </a:rPr>
              <a:t> her desire for love and responsibility is stronger than her desire to rebel.</a:t>
            </a:r>
          </a:p>
          <a:p>
            <a:pPr marL="342900" indent="-342900" algn="l">
              <a:buFont typeface="Wingdings" panose="05000000000000000000" pitchFamily="2" charset="2"/>
              <a:buChar char="§"/>
            </a:pPr>
            <a:r>
              <a:rPr lang="en-US" b="0" i="0" dirty="0">
                <a:solidFill>
                  <a:srgbClr val="000000"/>
                </a:solidFill>
                <a:effectLst/>
              </a:rPr>
              <a:t>Begins to </a:t>
            </a:r>
            <a:r>
              <a:rPr lang="en-US" b="0" i="0" dirty="0" err="1">
                <a:solidFill>
                  <a:srgbClr val="000000"/>
                </a:solidFill>
                <a:effectLst/>
              </a:rPr>
              <a:t>realise</a:t>
            </a:r>
            <a:r>
              <a:rPr lang="en-US" b="0" i="0" dirty="0">
                <a:solidFill>
                  <a:srgbClr val="000000"/>
                </a:solidFill>
                <a:effectLst/>
              </a:rPr>
              <a:t> the significance of her mother tongue in connecting with her roots.</a:t>
            </a:r>
          </a:p>
          <a:p>
            <a:pPr marL="342900" indent="-342900" algn="l">
              <a:buFont typeface="Wingdings" panose="05000000000000000000" pitchFamily="2" charset="2"/>
              <a:buChar char="§"/>
            </a:pPr>
            <a:r>
              <a:rPr lang="en-US" b="0" i="0" dirty="0">
                <a:solidFill>
                  <a:srgbClr val="000000"/>
                </a:solidFill>
                <a:effectLst/>
              </a:rPr>
              <a:t>Starts to make sense of the turbulence within her, in light of the stories of her heritage.</a:t>
            </a:r>
          </a:p>
          <a:p>
            <a:pPr marL="342900" indent="-342900" algn="l">
              <a:buFont typeface="Wingdings" panose="05000000000000000000" pitchFamily="2" charset="2"/>
              <a:buChar char="§"/>
            </a:pPr>
            <a:r>
              <a:rPr lang="en-US" b="0" i="0" dirty="0">
                <a:solidFill>
                  <a:srgbClr val="000000"/>
                </a:solidFill>
                <a:effectLst/>
              </a:rPr>
              <a:t>Newfound desire to understand India better and resolve her own identity crisis.</a:t>
            </a:r>
          </a:p>
          <a:p>
            <a:pPr marL="342900" indent="-342900" algn="l">
              <a:buFont typeface="Wingdings" panose="05000000000000000000" pitchFamily="2" charset="2"/>
              <a:buChar char="§"/>
            </a:pPr>
            <a:r>
              <a:rPr lang="en-US" b="0" i="0" dirty="0">
                <a:solidFill>
                  <a:srgbClr val="000000"/>
                </a:solidFill>
                <a:effectLst/>
              </a:rPr>
              <a:t>Lies, but this time for a cause, rather than a self-serving purpose: to protect her family and challenge racism.</a:t>
            </a:r>
          </a:p>
          <a:p>
            <a:pPr marL="342900" indent="-342900" algn="l">
              <a:buFont typeface="Wingdings" panose="05000000000000000000" pitchFamily="2" charset="2"/>
              <a:buChar char="§"/>
            </a:pPr>
            <a:endParaRPr lang="en-US" b="0" i="0" dirty="0">
              <a:solidFill>
                <a:srgbClr val="000000"/>
              </a:solidFill>
              <a:effectLst/>
            </a:endParaRPr>
          </a:p>
          <a:p>
            <a:pPr algn="l"/>
            <a:r>
              <a:rPr lang="en-US" sz="2400" b="1" dirty="0">
                <a:solidFill>
                  <a:srgbClr val="000000"/>
                </a:solidFill>
              </a:rPr>
              <a:t>Use the following discourse markers to structure your </a:t>
            </a:r>
            <a:r>
              <a:rPr lang="en-US" sz="2400" b="1" dirty="0" smtClean="0">
                <a:solidFill>
                  <a:srgbClr val="000000"/>
                </a:solidFill>
              </a:rPr>
              <a:t>essay:</a:t>
            </a:r>
            <a:endParaRPr lang="en-US" sz="2400" dirty="0">
              <a:solidFill>
                <a:srgbClr val="000000"/>
              </a:solidFill>
            </a:endParaRPr>
          </a:p>
          <a:p>
            <a:pPr marL="342900" indent="-342900" algn="l">
              <a:buFont typeface="Wingdings" panose="05000000000000000000" pitchFamily="2" charset="2"/>
              <a:buChar char="§"/>
            </a:pPr>
            <a:r>
              <a:rPr lang="en-GB" b="0" i="0" dirty="0" smtClean="0">
                <a:solidFill>
                  <a:srgbClr val="000000"/>
                </a:solidFill>
                <a:effectLst/>
              </a:rPr>
              <a:t>Initially, …</a:t>
            </a:r>
            <a:endParaRPr lang="en-GB" b="0" i="0" dirty="0">
              <a:solidFill>
                <a:srgbClr val="000000"/>
              </a:solidFill>
              <a:effectLst/>
            </a:endParaRPr>
          </a:p>
          <a:p>
            <a:pPr marL="342900" indent="-342900" algn="l">
              <a:buFont typeface="Wingdings" panose="05000000000000000000" pitchFamily="2" charset="2"/>
              <a:buChar char="§"/>
            </a:pPr>
            <a:r>
              <a:rPr lang="en-GB" b="0" i="0" dirty="0" smtClean="0">
                <a:solidFill>
                  <a:srgbClr val="000000"/>
                </a:solidFill>
                <a:effectLst/>
              </a:rPr>
              <a:t>Then, …</a:t>
            </a:r>
            <a:endParaRPr lang="en-GB" b="0" i="0" dirty="0">
              <a:solidFill>
                <a:srgbClr val="000000"/>
              </a:solidFill>
              <a:effectLst/>
            </a:endParaRPr>
          </a:p>
          <a:p>
            <a:pPr marL="342900" indent="-342900" algn="l">
              <a:buFont typeface="Wingdings" panose="05000000000000000000" pitchFamily="2" charset="2"/>
              <a:buChar char="§"/>
            </a:pPr>
            <a:r>
              <a:rPr lang="en-GB" b="0" i="0" dirty="0" smtClean="0">
                <a:solidFill>
                  <a:srgbClr val="000000"/>
                </a:solidFill>
                <a:effectLst/>
              </a:rPr>
              <a:t>Finally, …</a:t>
            </a:r>
            <a:endParaRPr lang="en-GB" b="0" i="0" dirty="0">
              <a:solidFill>
                <a:srgbClr val="000000"/>
              </a:solidFill>
              <a:effectLst/>
            </a:endParaRPr>
          </a:p>
          <a:p>
            <a:pPr marL="342900" indent="-342900" algn="l">
              <a:buFont typeface="Wingdings" panose="05000000000000000000" pitchFamily="2" charset="2"/>
              <a:buChar char="§"/>
            </a:pPr>
            <a:r>
              <a:rPr lang="en-GB" b="0" i="0" dirty="0" smtClean="0">
                <a:solidFill>
                  <a:srgbClr val="000000"/>
                </a:solidFill>
                <a:effectLst/>
              </a:rPr>
              <a:t>Ultimately, …</a:t>
            </a:r>
            <a:endParaRPr lang="en-GB" b="0" i="0" dirty="0">
              <a:solidFill>
                <a:srgbClr val="000000"/>
              </a:solidFill>
              <a:effectLst/>
            </a:endParaRPr>
          </a:p>
          <a:p>
            <a:pPr algn="l"/>
            <a:endParaRPr lang="en-US" sz="2000" b="0" i="0" dirty="0">
              <a:solidFill>
                <a:srgbClr val="000000"/>
              </a:solidFill>
              <a:effectLst/>
              <a:latin typeface="+mj-lt"/>
            </a:endParaRPr>
          </a:p>
          <a:p>
            <a:endParaRPr lang="en-US" sz="2000" b="1" i="0" dirty="0">
              <a:solidFill>
                <a:srgbClr val="000000"/>
              </a:solidFill>
              <a:effectLst/>
              <a:latin typeface="+mj-lt"/>
            </a:endParaRPr>
          </a:p>
        </p:txBody>
      </p:sp>
      <p:sp>
        <p:nvSpPr>
          <p:cNvPr id="3" name="Title 1">
            <a:extLst>
              <a:ext uri="{FF2B5EF4-FFF2-40B4-BE49-F238E27FC236}">
                <a16:creationId xmlns:a16="http://schemas.microsoft.com/office/drawing/2014/main" id="{21B593A4-2974-0F13-CFF0-45E78A9C86BD}"/>
              </a:ext>
            </a:extLst>
          </p:cNvPr>
          <p:cNvSpPr txBox="1">
            <a:spLocks/>
          </p:cNvSpPr>
          <p:nvPr/>
        </p:nvSpPr>
        <p:spPr>
          <a:xfrm>
            <a:off x="0" y="5857615"/>
            <a:ext cx="12192000" cy="102843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0" i="0" dirty="0" smtClean="0">
                <a:solidFill>
                  <a:schemeClr val="bg1"/>
                </a:solidFill>
                <a:effectLst/>
                <a:latin typeface="Berlin Sans FB" panose="020E0602020502020306" pitchFamily="34" charset="0"/>
              </a:rPr>
              <a:t>Big Question: In </a:t>
            </a:r>
            <a:r>
              <a:rPr lang="en-US" sz="2800" b="0" i="0" dirty="0">
                <a:solidFill>
                  <a:schemeClr val="bg1"/>
                </a:solidFill>
                <a:effectLst/>
                <a:latin typeface="Berlin Sans FB" panose="020E0602020502020306" pitchFamily="34" charset="0"/>
              </a:rPr>
              <a:t>what ways do ‘two worlds collide’ on the arrival of </a:t>
            </a:r>
            <a:r>
              <a:rPr lang="en-US" sz="2800" b="0" i="0" dirty="0" err="1">
                <a:solidFill>
                  <a:schemeClr val="bg1"/>
                </a:solidFill>
                <a:effectLst/>
                <a:latin typeface="Berlin Sans FB" panose="020E0602020502020306" pitchFamily="34" charset="0"/>
              </a:rPr>
              <a:t>Nanima</a:t>
            </a:r>
            <a:r>
              <a:rPr lang="en-US" sz="2800" b="0" i="0" dirty="0">
                <a:solidFill>
                  <a:schemeClr val="bg1"/>
                </a:solidFill>
                <a:effectLst/>
                <a:latin typeface="Berlin Sans FB" panose="020E0602020502020306" pitchFamily="34" charset="0"/>
              </a:rPr>
              <a:t> and how does this impact </a:t>
            </a:r>
            <a:r>
              <a:rPr lang="en-US" sz="2800" b="0" i="0" dirty="0" err="1">
                <a:solidFill>
                  <a:schemeClr val="bg1"/>
                </a:solidFill>
                <a:effectLst/>
                <a:latin typeface="Berlin Sans FB" panose="020E0602020502020306" pitchFamily="34" charset="0"/>
              </a:rPr>
              <a:t>Meena</a:t>
            </a:r>
            <a:r>
              <a:rPr lang="en-US" sz="2800" b="0" i="0" dirty="0">
                <a:solidFill>
                  <a:schemeClr val="bg1"/>
                </a:solidFill>
                <a:effectLst/>
                <a:latin typeface="Berlin Sans FB" panose="020E0602020502020306" pitchFamily="34" charset="0"/>
              </a:rPr>
              <a:t>?</a:t>
            </a:r>
            <a:endParaRPr kumimoji="0" lang="en-GB" sz="7200" b="0" i="0" u="none" strike="noStrike" kern="1200" cap="none" spc="0" normalizeH="0" baseline="0" noProof="0" dirty="0">
              <a:ln>
                <a:noFill/>
              </a:ln>
              <a:solidFill>
                <a:schemeClr val="bg1"/>
              </a:solidFill>
              <a:effectLst/>
              <a:uLnTx/>
              <a:uFillTx/>
              <a:latin typeface="Berlin Sans FB" panose="020E0602020502020306" pitchFamily="34" charset="0"/>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4000" b="0" i="0" u="none" strike="noStrike" kern="1200" cap="none" spc="0" normalizeH="0" baseline="0" noProof="0" dirty="0">
              <a:ln>
                <a:noFill/>
              </a:ln>
              <a:solidFill>
                <a:schemeClr val="bg1"/>
              </a:solidFill>
              <a:effectLst/>
              <a:uLnTx/>
              <a:uFillTx/>
              <a:latin typeface="Berlin Sans FB" panose="020E0602020502020306" pitchFamily="34" charset="0"/>
            </a:endParaRPr>
          </a:p>
        </p:txBody>
      </p:sp>
    </p:spTree>
    <p:extLst>
      <p:ext uri="{BB962C8B-B14F-4D97-AF65-F5344CB8AC3E}">
        <p14:creationId xmlns:p14="http://schemas.microsoft.com/office/powerpoint/2010/main" val="63451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9C9B03B-9A2B-5CAB-093F-D7915CCF80C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C2E6437-35F5-E321-2C10-FE22ED9FAA54}"/>
              </a:ext>
            </a:extLst>
          </p:cNvPr>
          <p:cNvGraphicFramePr>
            <a:graphicFrameLocks noGrp="1"/>
          </p:cNvGraphicFramePr>
          <p:nvPr>
            <p:extLst>
              <p:ext uri="{D42A27DB-BD31-4B8C-83A1-F6EECF244321}">
                <p14:modId xmlns:p14="http://schemas.microsoft.com/office/powerpoint/2010/main" val="1323347102"/>
              </p:ext>
            </p:extLst>
          </p:nvPr>
        </p:nvGraphicFramePr>
        <p:xfrm>
          <a:off x="502337" y="1087649"/>
          <a:ext cx="10813143" cy="3923938"/>
        </p:xfrm>
        <a:graphic>
          <a:graphicData uri="http://schemas.openxmlformats.org/drawingml/2006/table">
            <a:tbl>
              <a:tblPr/>
              <a:tblGrid>
                <a:gridCol w="10813143">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2400" b="0" i="0" u="none" strike="noStrike">
                          <a:solidFill>
                            <a:srgbClr val="000000"/>
                          </a:solidFill>
                          <a:effectLst/>
                          <a:latin typeface="+mj-lt"/>
                        </a:rPr>
                        <a:t>OPENING</a:t>
                      </a:r>
                      <a:endParaRPr lang="en-GB" sz="400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rtl="0" fontAlgn="t">
                        <a:spcBef>
                          <a:spcPts val="0"/>
                        </a:spcBef>
                        <a:spcAft>
                          <a:spcPts val="0"/>
                        </a:spcAft>
                      </a:pPr>
                      <a:r>
                        <a:rPr lang="en-US" sz="2400" b="1" i="1" u="none" strike="noStrike" dirty="0">
                          <a:solidFill>
                            <a:srgbClr val="000000"/>
                          </a:solidFill>
                          <a:effectLst/>
                          <a:latin typeface="+mj-lt"/>
                        </a:rPr>
                        <a:t>‘this unfamiliar scene where my two worlds had collided and mingled so easily’ </a:t>
                      </a:r>
                      <a:r>
                        <a:rPr lang="en-US" sz="2400" b="1" i="1" u="none" strike="noStrike" dirty="0" smtClean="0">
                          <a:solidFill>
                            <a:srgbClr val="000000"/>
                          </a:solidFill>
                          <a:effectLst/>
                          <a:latin typeface="+mj-lt"/>
                        </a:rPr>
                        <a:t>(p. 204</a:t>
                      </a:r>
                      <a:r>
                        <a:rPr lang="en-US" sz="2400" b="1" i="1" u="none" strike="noStrike" dirty="0">
                          <a:solidFill>
                            <a:srgbClr val="000000"/>
                          </a:solidFill>
                          <a:effectLst/>
                          <a:latin typeface="+mj-lt"/>
                        </a:rPr>
                        <a:t>).</a:t>
                      </a:r>
                      <a:endParaRPr lang="en-US" sz="4000" dirty="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2400" b="0" i="0" u="none" strike="noStrike">
                          <a:solidFill>
                            <a:srgbClr val="000000"/>
                          </a:solidFill>
                          <a:effectLst/>
                          <a:latin typeface="+mj-lt"/>
                        </a:rPr>
                        <a:t>ENDING</a:t>
                      </a:r>
                      <a:endParaRPr lang="en-GB" sz="400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rtl="0" fontAlgn="t">
                        <a:spcBef>
                          <a:spcPts val="0"/>
                        </a:spcBef>
                        <a:spcAft>
                          <a:spcPts val="0"/>
                        </a:spcAft>
                      </a:pPr>
                      <a:r>
                        <a:rPr lang="en-US" sz="2400" b="1" i="1" u="none" strike="noStrike" dirty="0">
                          <a:solidFill>
                            <a:srgbClr val="000000"/>
                          </a:solidFill>
                          <a:effectLst/>
                          <a:latin typeface="+mj-lt"/>
                        </a:rPr>
                        <a:t>‘What is there to fear when you have already lived two whole lives? [...] Your mama is on her second one, here, over here. And you </a:t>
                      </a:r>
                      <a:r>
                        <a:rPr lang="en-US" sz="2400" b="1" i="1" u="none" strike="noStrike" dirty="0" err="1">
                          <a:solidFill>
                            <a:srgbClr val="000000"/>
                          </a:solidFill>
                          <a:effectLst/>
                          <a:latin typeface="+mj-lt"/>
                        </a:rPr>
                        <a:t>Meena</a:t>
                      </a:r>
                      <a:r>
                        <a:rPr lang="en-US" sz="2400" b="1" i="1" u="none" strike="noStrike" dirty="0">
                          <a:solidFill>
                            <a:srgbClr val="000000"/>
                          </a:solidFill>
                          <a:effectLst/>
                          <a:latin typeface="+mj-lt"/>
                        </a:rPr>
                        <a:t>…’ </a:t>
                      </a:r>
                      <a:r>
                        <a:rPr lang="en-US" sz="2400" b="1" i="1" u="none" strike="noStrike" dirty="0" smtClean="0">
                          <a:solidFill>
                            <a:srgbClr val="000000"/>
                          </a:solidFill>
                          <a:effectLst/>
                          <a:latin typeface="+mj-lt"/>
                        </a:rPr>
                        <a:t/>
                      </a:r>
                      <a:br>
                        <a:rPr lang="en-US" sz="2400" b="1" i="1" u="none" strike="noStrike" dirty="0" smtClean="0">
                          <a:solidFill>
                            <a:srgbClr val="000000"/>
                          </a:solidFill>
                          <a:effectLst/>
                          <a:latin typeface="+mj-lt"/>
                        </a:rPr>
                      </a:br>
                      <a:r>
                        <a:rPr lang="en-US" sz="2400" b="1" i="1" u="none" strike="noStrike" dirty="0" smtClean="0">
                          <a:solidFill>
                            <a:srgbClr val="000000"/>
                          </a:solidFill>
                          <a:effectLst/>
                          <a:latin typeface="+mj-lt"/>
                        </a:rPr>
                        <a:t>(p. 231</a:t>
                      </a:r>
                      <a:r>
                        <a:rPr lang="en-US" sz="2400" b="1" i="1" u="none" strike="noStrike" baseline="0" dirty="0" smtClean="0">
                          <a:solidFill>
                            <a:srgbClr val="000000"/>
                          </a:solidFill>
                          <a:effectLst/>
                          <a:latin typeface="+mj-lt"/>
                        </a:rPr>
                        <a:t>–</a:t>
                      </a:r>
                      <a:r>
                        <a:rPr lang="en-US" sz="2400" b="1" i="1" u="none" strike="noStrike" dirty="0" smtClean="0">
                          <a:solidFill>
                            <a:srgbClr val="000000"/>
                          </a:solidFill>
                          <a:effectLst/>
                          <a:latin typeface="+mj-lt"/>
                        </a:rPr>
                        <a:t>2).</a:t>
                      </a:r>
                      <a:endParaRPr lang="en-US" sz="4000" dirty="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17C7AD9F-F431-55EB-39E3-F4787890F970}"/>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36B43D17-1A87-2417-EADA-1D0206A7591D}"/>
              </a:ext>
            </a:extLst>
          </p:cNvPr>
          <p:cNvSpPr txBox="1">
            <a:spLocks/>
          </p:cNvSpPr>
          <p:nvPr/>
        </p:nvSpPr>
        <p:spPr>
          <a:xfrm>
            <a:off x="0" y="5229922"/>
            <a:ext cx="12192000" cy="160551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buFont typeface="Arial" panose="020B0604020202020204" pitchFamily="34" charset="0"/>
              <a:buChar char="•"/>
              <a:defRPr/>
            </a:pPr>
            <a:endParaRPr lang="en-US" sz="2400" dirty="0">
              <a:solidFill>
                <a:srgbClr val="FFFFFF"/>
              </a:solidFill>
              <a:latin typeface="Berlin Sans FB" panose="020E0602020502020306" pitchFamily="34" charset="0"/>
              <a:ea typeface="Calibri"/>
              <a:cs typeface="Calibri"/>
            </a:endParaRPr>
          </a:p>
          <a:p>
            <a:pPr>
              <a:spcBef>
                <a:spcPts val="0"/>
              </a:spcBef>
              <a:spcAft>
                <a:spcPts val="1200"/>
              </a:spcAft>
              <a:defRPr/>
            </a:pP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Why </a:t>
            </a:r>
            <a:r>
              <a:rPr lang="en-US" sz="2400" dirty="0">
                <a:solidFill>
                  <a:srgbClr val="FFFFFF"/>
                </a:solidFill>
                <a:latin typeface="Berlin Sans FB" panose="020E0602020502020306" pitchFamily="34" charset="0"/>
                <a:ea typeface="Calibri"/>
                <a:cs typeface="Calibri"/>
              </a:rPr>
              <a:t>has </a:t>
            </a:r>
            <a:r>
              <a:rPr lang="en-US" sz="2400" dirty="0" err="1">
                <a:solidFill>
                  <a:srgbClr val="FFFFFF"/>
                </a:solidFill>
                <a:latin typeface="Berlin Sans FB" panose="020E0602020502020306" pitchFamily="34" charset="0"/>
                <a:ea typeface="Calibri"/>
                <a:cs typeface="Calibri"/>
              </a:rPr>
              <a:t>Syal</a:t>
            </a: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 </a:t>
            </a:r>
            <a:r>
              <a:rPr lang="en-US" sz="2400" dirty="0">
                <a:solidFill>
                  <a:srgbClr val="FFFFFF"/>
                </a:solidFill>
                <a:latin typeface="Berlin Sans FB" panose="020E0602020502020306" pitchFamily="34" charset="0"/>
                <a:ea typeface="Calibri"/>
                <a:cs typeface="Calibri"/>
              </a:rPr>
              <a:t>chosen</a:t>
            </a: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 to begin and end with this focus on the duality of </a:t>
            </a:r>
            <a:r>
              <a:rPr kumimoji="0" lang="en-US" sz="2400" b="0" i="0" u="none" strike="noStrike" kern="1200" cap="none" spc="0" normalizeH="0" baseline="0" noProof="0" dirty="0" err="1">
                <a:ln>
                  <a:noFill/>
                </a:ln>
                <a:solidFill>
                  <a:srgbClr val="FFFFFF"/>
                </a:solidFill>
                <a:effectLst/>
                <a:uLnTx/>
                <a:uFillTx/>
                <a:latin typeface="Berlin Sans FB" panose="020E0602020502020306" pitchFamily="34" charset="0"/>
                <a:ea typeface="Calibri"/>
                <a:cs typeface="Calibri"/>
              </a:rPr>
              <a:t>Meena</a:t>
            </a: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 and her family’s identities and lives?</a:t>
            </a: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a:p>
            <a:pPr marL="0" marR="0" lvl="0" indent="0" algn="ctr" defTabSz="914400" rtl="0" eaLnBrk="1" fontAlgn="base" latinLnBrk="0" hangingPunct="1">
              <a:lnSpc>
                <a:spcPct val="100000"/>
              </a:lnSpc>
              <a:spcBef>
                <a:spcPts val="0"/>
              </a:spcBef>
              <a:spcAft>
                <a:spcPts val="0"/>
              </a:spcAft>
              <a:buClrTx/>
              <a:buSzTx/>
              <a:tabLst/>
              <a:defRPr/>
            </a:pP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420829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61242-96AB-D212-EBFF-19C013720E56}"/>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1BF0CC6-1D47-7A41-062F-F8A39239DDA4}"/>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E61377F-0AAC-D210-7C3B-6F569CC5D902}"/>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1D43744C-1C47-E9BA-01F6-590037EADC2A}"/>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smtClean="0">
                <a:solidFill>
                  <a:srgbClr val="000000"/>
                </a:solidFill>
                <a:latin typeface="Meiryo"/>
                <a:ea typeface="Meiryo"/>
                <a:cs typeface="Times New Roman"/>
              </a:rPr>
              <a:t>Nanima</a:t>
            </a:r>
            <a:endParaRPr lang="en-US" sz="2800" b="1" dirty="0" smtClean="0">
              <a:solidFill>
                <a:srgbClr val="000000"/>
              </a:solidFill>
              <a:latin typeface="Meiryo"/>
              <a:ea typeface="Meiryo"/>
              <a:cs typeface="Times New Roman"/>
            </a:endParaRPr>
          </a:p>
          <a:p>
            <a:endParaRPr lang="en-US" sz="2400" b="1" dirty="0">
              <a:solidFill>
                <a:srgbClr val="000000"/>
              </a:solidFill>
              <a:latin typeface="Meiryo"/>
              <a:ea typeface="Meiryo"/>
              <a:cs typeface="Times New Roman"/>
            </a:endParaRPr>
          </a:p>
          <a:p>
            <a:r>
              <a:rPr lang="en-US" sz="2400" b="1" dirty="0" smtClean="0">
                <a:solidFill>
                  <a:srgbClr val="000000"/>
                </a:solidFill>
                <a:latin typeface="Meiryo"/>
                <a:ea typeface="Meiryo"/>
                <a:cs typeface="Times New Roman"/>
              </a:rPr>
              <a:t>Key quotations:</a:t>
            </a:r>
          </a:p>
          <a:p>
            <a:endParaRPr lang="en-US" sz="2800" b="1" dirty="0">
              <a:solidFill>
                <a:srgbClr val="000000"/>
              </a:solidFill>
              <a:latin typeface="Meiryo"/>
              <a:ea typeface="Meiryo"/>
              <a:cs typeface="Times New Roman"/>
            </a:endParaRPr>
          </a:p>
          <a:p>
            <a:pPr marL="342900" indent="-342900" algn="l">
              <a:buFont typeface="Arial" panose="020B0604020202020204" pitchFamily="34" charset="0"/>
              <a:buChar char="•"/>
            </a:pPr>
            <a:r>
              <a:rPr lang="en-US" sz="2000" b="0" i="0" dirty="0">
                <a:solidFill>
                  <a:srgbClr val="000000"/>
                </a:solidFill>
                <a:effectLst/>
              </a:rPr>
              <a:t>‘soft warm pillow which smelt of cardamom and sweet sharp sweat’ </a:t>
            </a:r>
            <a:r>
              <a:rPr lang="en-US" sz="2000" b="0" i="0" dirty="0" smtClean="0">
                <a:solidFill>
                  <a:srgbClr val="000000"/>
                </a:solidFill>
                <a:effectLst/>
              </a:rPr>
              <a:t>(p. 200</a:t>
            </a:r>
            <a:r>
              <a:rPr lang="en-US" sz="2000" b="0" i="0" dirty="0">
                <a:solidFill>
                  <a:srgbClr val="000000"/>
                </a:solidFill>
                <a:effectLst/>
              </a:rPr>
              <a:t>)</a:t>
            </a:r>
          </a:p>
          <a:p>
            <a:pPr marL="342900" indent="-342900" algn="l">
              <a:buFont typeface="Arial" panose="020B0604020202020204" pitchFamily="34" charset="0"/>
              <a:buChar char="•"/>
            </a:pPr>
            <a:r>
              <a:rPr lang="en-US" sz="2000" b="0" i="0" dirty="0">
                <a:solidFill>
                  <a:srgbClr val="000000"/>
                </a:solidFill>
                <a:effectLst/>
              </a:rPr>
              <a:t>‘jaunty monologue’ </a:t>
            </a:r>
            <a:r>
              <a:rPr lang="en-US" sz="2000" b="0" i="0" dirty="0" smtClean="0">
                <a:solidFill>
                  <a:srgbClr val="000000"/>
                </a:solidFill>
                <a:effectLst/>
              </a:rPr>
              <a:t>(p. 201</a:t>
            </a:r>
            <a:r>
              <a:rPr lang="en-US" sz="2000" b="0" i="0" dirty="0">
                <a:solidFill>
                  <a:srgbClr val="000000"/>
                </a:solidFill>
                <a:effectLst/>
              </a:rPr>
              <a:t>)</a:t>
            </a:r>
          </a:p>
          <a:p>
            <a:pPr marL="342900" indent="-342900" algn="l">
              <a:buFont typeface="Arial" panose="020B0604020202020204" pitchFamily="34" charset="0"/>
              <a:buChar char="•"/>
            </a:pPr>
            <a:r>
              <a:rPr lang="en-US" sz="2000" b="0" i="0" dirty="0">
                <a:solidFill>
                  <a:srgbClr val="000000"/>
                </a:solidFill>
                <a:effectLst/>
              </a:rPr>
              <a:t>‘let out an enormous rasping fart’ </a:t>
            </a:r>
            <a:r>
              <a:rPr lang="en-US" sz="2000" b="0" i="0" dirty="0" smtClean="0">
                <a:solidFill>
                  <a:srgbClr val="000000"/>
                </a:solidFill>
                <a:effectLst/>
              </a:rPr>
              <a:t>(p. 207</a:t>
            </a:r>
            <a:r>
              <a:rPr lang="en-US" sz="2000" b="0" i="0" dirty="0">
                <a:solidFill>
                  <a:srgbClr val="000000"/>
                </a:solidFill>
                <a:effectLst/>
              </a:rPr>
              <a:t>)</a:t>
            </a:r>
          </a:p>
          <a:p>
            <a:pPr marL="342900" indent="-342900" algn="l">
              <a:buFont typeface="Arial" panose="020B0604020202020204" pitchFamily="34" charset="0"/>
              <a:buChar char="•"/>
            </a:pPr>
            <a:r>
              <a:rPr lang="en-US" sz="2000" b="0" i="0" dirty="0">
                <a:solidFill>
                  <a:srgbClr val="000000"/>
                </a:solidFill>
                <a:effectLst/>
              </a:rPr>
              <a:t>‘the stories I knew </a:t>
            </a:r>
            <a:r>
              <a:rPr lang="en-US" sz="2000" b="0" i="0" dirty="0" err="1">
                <a:solidFill>
                  <a:srgbClr val="000000"/>
                </a:solidFill>
                <a:effectLst/>
              </a:rPr>
              <a:t>Nanima</a:t>
            </a:r>
            <a:r>
              <a:rPr lang="en-US" sz="2000" b="0" i="0" dirty="0">
                <a:solidFill>
                  <a:srgbClr val="000000"/>
                </a:solidFill>
                <a:effectLst/>
              </a:rPr>
              <a:t> owned and kept to herself’ </a:t>
            </a:r>
            <a:r>
              <a:rPr lang="en-US" sz="2000" b="0" i="0" dirty="0" smtClean="0">
                <a:solidFill>
                  <a:srgbClr val="000000"/>
                </a:solidFill>
                <a:effectLst/>
              </a:rPr>
              <a:t>(p. 230</a:t>
            </a:r>
            <a:r>
              <a:rPr lang="en-US" sz="2000" b="0" i="0" dirty="0">
                <a:solidFill>
                  <a:srgbClr val="000000"/>
                </a:solidFill>
                <a:effectLst/>
              </a:rPr>
              <a:t>)</a:t>
            </a:r>
          </a:p>
          <a:p>
            <a:pPr marL="342900" indent="-342900" algn="l">
              <a:buFont typeface="Arial" panose="020B0604020202020204" pitchFamily="34" charset="0"/>
              <a:buChar char="•"/>
            </a:pPr>
            <a:r>
              <a:rPr lang="en-US" sz="2000" b="0" i="0" dirty="0">
                <a:solidFill>
                  <a:srgbClr val="000000"/>
                </a:solidFill>
                <a:effectLst/>
              </a:rPr>
              <a:t>‘Never did I think I was less than a man. More than a man sometimes, this I was’ </a:t>
            </a:r>
            <a:r>
              <a:rPr lang="en-US" sz="2000" b="0" i="0" dirty="0" smtClean="0">
                <a:solidFill>
                  <a:srgbClr val="000000"/>
                </a:solidFill>
                <a:effectLst/>
              </a:rPr>
              <a:t>(p. 231</a:t>
            </a:r>
            <a:r>
              <a:rPr lang="en-US" sz="2000" b="0" i="0" dirty="0">
                <a:solidFill>
                  <a:srgbClr val="000000"/>
                </a:solidFill>
                <a:effectLst/>
              </a:rPr>
              <a:t>).</a:t>
            </a:r>
          </a:p>
          <a:p>
            <a:endParaRPr lang="en-US" sz="2800" b="1" dirty="0">
              <a:solidFill>
                <a:srgbClr val="000000"/>
              </a:solidFill>
              <a:latin typeface="Meiryo"/>
              <a:ea typeface="Meiryo"/>
              <a:cs typeface="Times New Roman"/>
            </a:endParaRPr>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2B2F1C3A-05C1-07DB-505D-7F6D3B9FA545}"/>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Nanima</a:t>
            </a:r>
            <a:r>
              <a:rPr lang="en-US" sz="2400" dirty="0">
                <a:solidFill>
                  <a:srgbClr val="FFFFFF"/>
                </a:solidFill>
                <a:latin typeface="Berlin Sans FB" panose="020E0602020502020306" pitchFamily="34" charset="0"/>
              </a:rPr>
              <a:t> is created by </a:t>
            </a: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as the ultimate symbol of self-confidence, exuberance and resilience. </a:t>
            </a:r>
            <a:r>
              <a:rPr lang="en-US" sz="2400" b="0" i="0" dirty="0">
                <a:solidFill>
                  <a:srgbClr val="FFFFFF"/>
                </a:solidFill>
                <a:effectLst/>
                <a:latin typeface="Berlin Sans FB" panose="020E0602020502020306" pitchFamily="34" charset="0"/>
              </a:rPr>
              <a:t>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567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3BD46-9F26-EA71-F51B-8297C49778C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B6175E7-4DEA-5861-B7FA-DBA56A45929D}"/>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6B6C3F66-B591-CBAC-D4E1-BD85A5F4E43C}"/>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6F700C68-0183-149B-BD1E-09BEA791D663}"/>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a:solidFill>
                  <a:srgbClr val="000000"/>
                </a:solidFill>
                <a:latin typeface="+mj-lt"/>
                <a:ea typeface="Meiryo"/>
                <a:cs typeface="Times New Roman"/>
              </a:rPr>
              <a:t>Mr</a:t>
            </a:r>
            <a:r>
              <a:rPr lang="en-US" sz="2800" b="1" dirty="0">
                <a:solidFill>
                  <a:srgbClr val="000000"/>
                </a:solidFill>
                <a:latin typeface="+mj-lt"/>
                <a:ea typeface="Meiryo"/>
                <a:cs typeface="Times New Roman"/>
              </a:rPr>
              <a:t> </a:t>
            </a:r>
            <a:r>
              <a:rPr lang="en-US" sz="2800" b="1" dirty="0" err="1" smtClean="0">
                <a:solidFill>
                  <a:srgbClr val="000000"/>
                </a:solidFill>
                <a:latin typeface="+mj-lt"/>
                <a:ea typeface="Meiryo"/>
                <a:cs typeface="Times New Roman"/>
              </a:rPr>
              <a:t>Topsy</a:t>
            </a:r>
            <a:r>
              <a:rPr lang="en-US" sz="2800" b="1" dirty="0" smtClean="0">
                <a:solidFill>
                  <a:srgbClr val="000000"/>
                </a:solidFill>
                <a:latin typeface="+mj-lt"/>
                <a:ea typeface="Meiryo"/>
                <a:cs typeface="Times New Roman"/>
              </a:rPr>
              <a:t>/</a:t>
            </a:r>
            <a:r>
              <a:rPr lang="en-US" sz="2800" b="1" dirty="0" err="1" smtClean="0">
                <a:solidFill>
                  <a:srgbClr val="000000"/>
                </a:solidFill>
                <a:latin typeface="+mj-lt"/>
                <a:ea typeface="Meiryo"/>
                <a:cs typeface="Times New Roman"/>
              </a:rPr>
              <a:t>Turvey</a:t>
            </a:r>
            <a:endParaRPr lang="en-US" sz="2800" b="1" dirty="0" smtClean="0">
              <a:solidFill>
                <a:srgbClr val="000000"/>
              </a:solidFill>
              <a:latin typeface="+mj-lt"/>
              <a:ea typeface="Meiryo"/>
              <a:cs typeface="Times New Roman"/>
            </a:endParaRPr>
          </a:p>
          <a:p>
            <a:endParaRPr lang="en-US" sz="2800" b="1" dirty="0">
              <a:solidFill>
                <a:srgbClr val="000000"/>
              </a:solidFill>
              <a:latin typeface="+mj-lt"/>
              <a:ea typeface="Meiryo"/>
              <a:cs typeface="Times New Roman"/>
            </a:endParaRPr>
          </a:p>
          <a:p>
            <a:r>
              <a:rPr lang="en-US" sz="2400" b="1" dirty="0" smtClean="0">
                <a:solidFill>
                  <a:srgbClr val="000000"/>
                </a:solidFill>
                <a:latin typeface="+mj-lt"/>
                <a:ea typeface="Meiryo"/>
                <a:cs typeface="Times New Roman"/>
              </a:rPr>
              <a:t>Key quotation:</a:t>
            </a:r>
            <a:endParaRPr lang="en-US" sz="2400" b="1" dirty="0">
              <a:solidFill>
                <a:srgbClr val="000000"/>
              </a:solidFill>
              <a:latin typeface="+mj-lt"/>
              <a:ea typeface="Meiryo"/>
              <a:cs typeface="Times New Roman"/>
            </a:endParaRPr>
          </a:p>
          <a:p>
            <a:pPr algn="l"/>
            <a:endParaRPr lang="en-US" sz="2400" b="0" i="0" dirty="0" smtClean="0">
              <a:solidFill>
                <a:srgbClr val="000000"/>
              </a:solidFill>
              <a:effectLst/>
              <a:latin typeface="+mj-lt"/>
            </a:endParaRPr>
          </a:p>
          <a:p>
            <a:pPr marL="342900" indent="-342900" algn="l">
              <a:buFont typeface="Arial" panose="020B0604020202020204" pitchFamily="34" charset="0"/>
              <a:buChar char="•"/>
            </a:pPr>
            <a:r>
              <a:rPr lang="en-US" sz="2400" b="0" i="0" dirty="0" smtClean="0">
                <a:solidFill>
                  <a:srgbClr val="000000"/>
                </a:solidFill>
                <a:effectLst/>
                <a:latin typeface="+mj-lt"/>
              </a:rPr>
              <a:t>‘I served in India. Ten years. Magical country. Magical people’ </a:t>
            </a:r>
            <a:br>
              <a:rPr lang="en-US" sz="2400" b="0" i="0" dirty="0" smtClean="0">
                <a:solidFill>
                  <a:srgbClr val="000000"/>
                </a:solidFill>
                <a:effectLst/>
                <a:latin typeface="+mj-lt"/>
              </a:rPr>
            </a:br>
            <a:r>
              <a:rPr lang="en-US" sz="2400" b="0" i="0" dirty="0" smtClean="0">
                <a:solidFill>
                  <a:srgbClr val="000000"/>
                </a:solidFill>
                <a:effectLst/>
                <a:latin typeface="+mj-lt"/>
              </a:rPr>
              <a:t>(p. 222).</a:t>
            </a:r>
            <a:endParaRPr lang="en-US" sz="2400" b="1" dirty="0" smtClean="0">
              <a:solidFill>
                <a:srgbClr val="000000"/>
              </a:solidFill>
              <a:latin typeface="+mj-lt"/>
              <a:ea typeface="Meiryo"/>
              <a:cs typeface="Times New Roman"/>
            </a:endParaRPr>
          </a:p>
          <a:p>
            <a:endParaRPr lang="en-US" sz="2800" b="1" dirty="0">
              <a:solidFill>
                <a:srgbClr val="000000"/>
              </a:solidFill>
              <a:latin typeface="+mj-lt"/>
              <a:ea typeface="Meiryo"/>
              <a:cs typeface="Times New Roman"/>
            </a:endParaRPr>
          </a:p>
        </p:txBody>
      </p:sp>
      <p:sp>
        <p:nvSpPr>
          <p:cNvPr id="3" name="Title 1">
            <a:extLst>
              <a:ext uri="{FF2B5EF4-FFF2-40B4-BE49-F238E27FC236}">
                <a16:creationId xmlns:a16="http://schemas.microsoft.com/office/drawing/2014/main" id="{E31712F3-245D-5239-C778-2D7C2B5758BD}"/>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dirty="0" err="1">
                <a:solidFill>
                  <a:srgbClr val="FFFFFF"/>
                </a:solidFill>
                <a:latin typeface="Berlin Sans FB" panose="020E0602020502020306" pitchFamily="34" charset="0"/>
              </a:rPr>
              <a:t>Mr</a:t>
            </a:r>
            <a:r>
              <a:rPr lang="en-US" sz="2400" dirty="0">
                <a:solidFill>
                  <a:srgbClr val="FFFFFF"/>
                </a:solidFill>
                <a:latin typeface="Berlin Sans FB" panose="020E0602020502020306" pitchFamily="34" charset="0"/>
              </a:rPr>
              <a:t> </a:t>
            </a:r>
            <a:r>
              <a:rPr lang="en-US" sz="2400" dirty="0" err="1">
                <a:solidFill>
                  <a:srgbClr val="FFFFFF"/>
                </a:solidFill>
                <a:latin typeface="Berlin Sans FB" panose="020E0602020502020306" pitchFamily="34" charset="0"/>
              </a:rPr>
              <a:t>Topsy</a:t>
            </a:r>
            <a:r>
              <a:rPr lang="en-US" sz="2400" dirty="0">
                <a:solidFill>
                  <a:srgbClr val="FFFFFF"/>
                </a:solidFill>
                <a:latin typeface="Berlin Sans FB" panose="020E0602020502020306" pitchFamily="34" charset="0"/>
              </a:rPr>
              <a:t>/</a:t>
            </a:r>
            <a:r>
              <a:rPr lang="en-US" sz="2400" dirty="0" err="1">
                <a:solidFill>
                  <a:srgbClr val="FFFFFF"/>
                </a:solidFill>
                <a:latin typeface="Berlin Sans FB" panose="020E0602020502020306" pitchFamily="34" charset="0"/>
              </a:rPr>
              <a:t>Turvey</a:t>
            </a:r>
            <a:r>
              <a:rPr lang="en-US" sz="2400" dirty="0">
                <a:solidFill>
                  <a:srgbClr val="FFFFFF"/>
                </a:solidFill>
                <a:latin typeface="Berlin Sans FB" panose="020E0602020502020306" pitchFamily="34" charset="0"/>
              </a:rPr>
              <a:t> is created by </a:t>
            </a: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to remind the reader, and </a:t>
            </a:r>
            <a:r>
              <a:rPr lang="en-US" sz="2400" dirty="0" err="1">
                <a:solidFill>
                  <a:srgbClr val="FFFFFF"/>
                </a:solidFill>
                <a:latin typeface="Berlin Sans FB" panose="020E0602020502020306" pitchFamily="34" charset="0"/>
              </a:rPr>
              <a:t>Meena</a:t>
            </a:r>
            <a:r>
              <a:rPr lang="en-US" sz="2400" dirty="0">
                <a:solidFill>
                  <a:srgbClr val="FFFFFF"/>
                </a:solidFill>
                <a:latin typeface="Berlin Sans FB" panose="020E0602020502020306" pitchFamily="34" charset="0"/>
              </a:rPr>
              <a:t>, that appearances can be deceptive. </a:t>
            </a:r>
            <a:r>
              <a:rPr lang="en-US" sz="2400" b="0" i="0" dirty="0">
                <a:solidFill>
                  <a:srgbClr val="FFFFFF"/>
                </a:solidFill>
                <a:effectLst/>
                <a:latin typeface="Berlin Sans FB" panose="020E0602020502020306" pitchFamily="34" charset="0"/>
              </a:rPr>
              <a:t>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9362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94319-FD54-354D-D708-793776E674E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670124-55C4-0F8D-738C-59BA8638B66C}"/>
              </a:ext>
            </a:extLst>
          </p:cNvPr>
          <p:cNvSpPr/>
          <p:nvPr/>
        </p:nvSpPr>
        <p:spPr>
          <a:xfrm>
            <a:off x="209550" y="869795"/>
            <a:ext cx="11772900" cy="500689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l"/>
            <a:endParaRPr lang="en-US" b="1" i="0" dirty="0">
              <a:solidFill>
                <a:srgbClr val="000000"/>
              </a:solidFill>
              <a:effectLst/>
              <a:latin typeface="+mj-lt"/>
            </a:endParaRPr>
          </a:p>
          <a:p>
            <a:pPr algn="l"/>
            <a:endParaRPr lang="en-US" b="1" dirty="0">
              <a:solidFill>
                <a:srgbClr val="000000"/>
              </a:solidFill>
              <a:latin typeface="+mj-lt"/>
            </a:endParaRPr>
          </a:p>
          <a:p>
            <a:pPr algn="l"/>
            <a:endParaRPr lang="en-US" b="1" i="0" dirty="0">
              <a:solidFill>
                <a:srgbClr val="000000"/>
              </a:solidFill>
              <a:effectLst/>
              <a:latin typeface="+mj-lt"/>
            </a:endParaRPr>
          </a:p>
          <a:p>
            <a:pPr algn="l"/>
            <a:endParaRPr kumimoji="0" lang="en-GB" b="1" i="0" u="none" strike="noStrike" kern="1200" cap="none" spc="0" normalizeH="0" baseline="0" noProof="0" dirty="0">
              <a:ln>
                <a:noFill/>
              </a:ln>
              <a:solidFill>
                <a:srgbClr val="FF0000"/>
              </a:solidFill>
              <a:effectLst/>
              <a:uLnTx/>
              <a:uFillTx/>
              <a:latin typeface="Meiryo"/>
              <a:ea typeface="+mn-ea"/>
              <a:cs typeface="+mn-cs"/>
            </a:endParaRPr>
          </a:p>
          <a:p>
            <a:pPr algn="ctr">
              <a:defRPr/>
            </a:pPr>
            <a:r>
              <a:rPr lang="en-GB" sz="2000" dirty="0">
                <a:solidFill>
                  <a:srgbClr val="000000"/>
                </a:solidFill>
                <a:ea typeface="+mn-lt"/>
                <a:cs typeface="+mn-lt"/>
              </a:rPr>
              <a:t>The two main topics to note are immigration to Britain in the second half of the 20th century, particularly partition and colonialism, and the economic and social climate and the divide in 1970s Britain. The following are some useful quotations to consider:</a:t>
            </a:r>
            <a:endParaRPr lang="en-GB" sz="2000" dirty="0">
              <a:ea typeface="Meiryo"/>
            </a:endParaRPr>
          </a:p>
          <a:p>
            <a:pPr algn="ctr">
              <a:defRPr/>
            </a:pPr>
            <a:endParaRPr lang="en-GB" sz="2000" dirty="0">
              <a:solidFill>
                <a:srgbClr val="000000"/>
              </a:solidFill>
              <a:ea typeface="+mn-lt"/>
              <a:cs typeface="+mn-lt"/>
            </a:endParaRPr>
          </a:p>
          <a:p>
            <a:pPr marL="285750" indent="-285750" algn="ctr">
              <a:buFont typeface="Arial"/>
              <a:buChar char="•"/>
              <a:defRPr/>
            </a:pPr>
            <a:r>
              <a:rPr lang="en-GB" sz="2000" b="1" dirty="0">
                <a:solidFill>
                  <a:srgbClr val="000000"/>
                </a:solidFill>
                <a:ea typeface="+mn-lt"/>
                <a:cs typeface="+mn-lt"/>
              </a:rPr>
              <a:t>Housing</a:t>
            </a:r>
            <a:r>
              <a:rPr lang="en-GB" sz="2000" dirty="0">
                <a:solidFill>
                  <a:srgbClr val="000000"/>
                </a:solidFill>
                <a:ea typeface="+mn-lt"/>
                <a:cs typeface="+mn-lt"/>
              </a:rPr>
              <a:t>: ‘row of terraced houses’ </a:t>
            </a:r>
            <a:r>
              <a:rPr lang="en-GB" sz="2000" dirty="0" smtClean="0">
                <a:solidFill>
                  <a:srgbClr val="000000"/>
                </a:solidFill>
                <a:ea typeface="+mn-lt"/>
                <a:cs typeface="+mn-lt"/>
              </a:rPr>
              <a:t>(p. 11</a:t>
            </a:r>
            <a:r>
              <a:rPr lang="en-GB" sz="2000" dirty="0">
                <a:solidFill>
                  <a:srgbClr val="000000"/>
                </a:solidFill>
                <a:ea typeface="+mn-lt"/>
                <a:cs typeface="+mn-lt"/>
              </a:rPr>
              <a:t>); ‘two-up-two-downs’ </a:t>
            </a:r>
            <a:r>
              <a:rPr lang="en-GB" sz="2000" dirty="0" smtClean="0">
                <a:solidFill>
                  <a:srgbClr val="000000"/>
                </a:solidFill>
                <a:ea typeface="+mn-lt"/>
                <a:cs typeface="+mn-lt"/>
              </a:rPr>
              <a:t>(p. 11</a:t>
            </a:r>
            <a:r>
              <a:rPr lang="en-GB" sz="2000" dirty="0">
                <a:solidFill>
                  <a:srgbClr val="000000"/>
                </a:solidFill>
                <a:ea typeface="+mn-lt"/>
                <a:cs typeface="+mn-lt"/>
              </a:rPr>
              <a:t>); ‘posh, po-faced mansions’ </a:t>
            </a:r>
            <a:r>
              <a:rPr lang="en-GB" sz="2000" dirty="0" smtClean="0">
                <a:solidFill>
                  <a:srgbClr val="000000"/>
                </a:solidFill>
                <a:ea typeface="+mn-lt"/>
                <a:cs typeface="+mn-lt"/>
              </a:rPr>
              <a:t>(p. 11</a:t>
            </a:r>
            <a:r>
              <a:rPr lang="en-GB" sz="2000" dirty="0">
                <a:solidFill>
                  <a:srgbClr val="000000"/>
                </a:solidFill>
                <a:ea typeface="+mn-lt"/>
                <a:cs typeface="+mn-lt"/>
              </a:rPr>
              <a:t>); ‘the Big House’ </a:t>
            </a:r>
            <a:r>
              <a:rPr lang="en-GB" sz="2000" dirty="0" smtClean="0">
                <a:solidFill>
                  <a:srgbClr val="000000"/>
                </a:solidFill>
                <a:ea typeface="+mn-lt"/>
                <a:cs typeface="+mn-lt"/>
              </a:rPr>
              <a:t>(p. 13</a:t>
            </a:r>
            <a:r>
              <a:rPr lang="en-GB" sz="2000" dirty="0">
                <a:solidFill>
                  <a:srgbClr val="000000"/>
                </a:solidFill>
                <a:ea typeface="+mn-lt"/>
                <a:cs typeface="+mn-lt"/>
              </a:rPr>
              <a:t>).</a:t>
            </a:r>
            <a:endParaRPr lang="en-GB" sz="2000" dirty="0">
              <a:ea typeface="Meiryo"/>
            </a:endParaRPr>
          </a:p>
          <a:p>
            <a:pPr marL="285750" indent="-285750" algn="ctr">
              <a:buFont typeface="Arial"/>
              <a:buChar char="•"/>
              <a:defRPr/>
            </a:pPr>
            <a:r>
              <a:rPr lang="en-GB" sz="2000" b="1" dirty="0">
                <a:solidFill>
                  <a:srgbClr val="000000"/>
                </a:solidFill>
                <a:ea typeface="+mn-lt"/>
                <a:cs typeface="+mn-lt"/>
              </a:rPr>
              <a:t>Gender</a:t>
            </a:r>
            <a:r>
              <a:rPr lang="en-GB" sz="2000" dirty="0">
                <a:solidFill>
                  <a:srgbClr val="000000"/>
                </a:solidFill>
                <a:ea typeface="+mn-lt"/>
                <a:cs typeface="+mn-lt"/>
              </a:rPr>
              <a:t>: ‘Working Men’s Club’ </a:t>
            </a:r>
            <a:r>
              <a:rPr lang="en-GB" sz="2000" dirty="0" smtClean="0">
                <a:solidFill>
                  <a:srgbClr val="000000"/>
                </a:solidFill>
                <a:ea typeface="+mn-lt"/>
                <a:cs typeface="+mn-lt"/>
              </a:rPr>
              <a:t>(p. 11</a:t>
            </a:r>
            <a:r>
              <a:rPr lang="en-GB" sz="2000" dirty="0">
                <a:solidFill>
                  <a:srgbClr val="000000"/>
                </a:solidFill>
                <a:ea typeface="+mn-lt"/>
                <a:cs typeface="+mn-lt"/>
              </a:rPr>
              <a:t>); ‘the hormonal balance of </a:t>
            </a:r>
            <a:r>
              <a:rPr lang="en-GB" sz="2000" dirty="0" err="1">
                <a:solidFill>
                  <a:srgbClr val="000000"/>
                </a:solidFill>
                <a:ea typeface="+mn-lt"/>
                <a:cs typeface="+mn-lt"/>
              </a:rPr>
              <a:t>Tollington</a:t>
            </a:r>
            <a:r>
              <a:rPr lang="en-GB" sz="2000" dirty="0">
                <a:solidFill>
                  <a:srgbClr val="000000"/>
                </a:solidFill>
                <a:ea typeface="+mn-lt"/>
                <a:cs typeface="+mn-lt"/>
              </a:rPr>
              <a:t> was turned upside down’ </a:t>
            </a:r>
            <a:r>
              <a:rPr lang="en-GB" sz="2000" dirty="0" smtClean="0">
                <a:solidFill>
                  <a:srgbClr val="000000"/>
                </a:solidFill>
                <a:ea typeface="+mn-lt"/>
                <a:cs typeface="+mn-lt"/>
              </a:rPr>
              <a:t>(p. 19</a:t>
            </a:r>
            <a:r>
              <a:rPr lang="en-GB" sz="2000" dirty="0">
                <a:solidFill>
                  <a:srgbClr val="000000"/>
                </a:solidFill>
                <a:ea typeface="+mn-lt"/>
                <a:cs typeface="+mn-lt"/>
              </a:rPr>
              <a:t>); archaic attitudes to early forms of ‘</a:t>
            </a:r>
            <a:r>
              <a:rPr lang="en-GB" sz="2000" dirty="0" err="1">
                <a:solidFill>
                  <a:srgbClr val="000000"/>
                </a:solidFill>
                <a:ea typeface="+mn-lt"/>
                <a:cs typeface="+mn-lt"/>
              </a:rPr>
              <a:t>upskirting</a:t>
            </a:r>
            <a:r>
              <a:rPr lang="en-GB" sz="2000" dirty="0">
                <a:solidFill>
                  <a:srgbClr val="000000"/>
                </a:solidFill>
                <a:ea typeface="+mn-lt"/>
                <a:cs typeface="+mn-lt"/>
              </a:rPr>
              <a:t>’ </a:t>
            </a:r>
            <a:r>
              <a:rPr lang="en-GB" sz="2000" dirty="0" smtClean="0">
                <a:solidFill>
                  <a:srgbClr val="000000"/>
                </a:solidFill>
                <a:ea typeface="+mn-lt"/>
                <a:cs typeface="+mn-lt"/>
              </a:rPr>
              <a:t>(p. 22</a:t>
            </a:r>
            <a:r>
              <a:rPr lang="en-GB" sz="2000" dirty="0">
                <a:solidFill>
                  <a:srgbClr val="000000"/>
                </a:solidFill>
                <a:ea typeface="+mn-lt"/>
                <a:cs typeface="+mn-lt"/>
              </a:rPr>
              <a:t>).</a:t>
            </a:r>
            <a:endParaRPr lang="en-GB" sz="2000" dirty="0">
              <a:ea typeface="Meiryo"/>
            </a:endParaRPr>
          </a:p>
          <a:p>
            <a:pPr marL="285750" indent="-285750" algn="ctr">
              <a:buFont typeface="Arial"/>
              <a:buChar char="•"/>
              <a:defRPr/>
            </a:pPr>
            <a:r>
              <a:rPr lang="en-GB" sz="2000" b="1" dirty="0">
                <a:solidFill>
                  <a:srgbClr val="000000"/>
                </a:solidFill>
                <a:ea typeface="+mn-lt"/>
                <a:cs typeface="+mn-lt"/>
              </a:rPr>
              <a:t>Religion</a:t>
            </a:r>
            <a:r>
              <a:rPr lang="en-GB" sz="2000" dirty="0">
                <a:solidFill>
                  <a:srgbClr val="000000"/>
                </a:solidFill>
                <a:ea typeface="+mn-lt"/>
                <a:cs typeface="+mn-lt"/>
              </a:rPr>
              <a:t>: ‘Methodist church’ and ‘Sunday school’ </a:t>
            </a:r>
            <a:r>
              <a:rPr lang="en-GB" sz="2000" dirty="0" smtClean="0">
                <a:solidFill>
                  <a:srgbClr val="000000"/>
                </a:solidFill>
                <a:ea typeface="+mn-lt"/>
                <a:cs typeface="+mn-lt"/>
              </a:rPr>
              <a:t>(p.11</a:t>
            </a:r>
            <a:r>
              <a:rPr lang="en-GB" sz="2000" dirty="0">
                <a:solidFill>
                  <a:srgbClr val="000000"/>
                </a:solidFill>
                <a:ea typeface="+mn-lt"/>
                <a:cs typeface="+mn-lt"/>
              </a:rPr>
              <a:t>).</a:t>
            </a:r>
            <a:endParaRPr lang="en-GB" sz="2000" dirty="0">
              <a:ea typeface="Meiryo"/>
            </a:endParaRPr>
          </a:p>
          <a:p>
            <a:pPr marL="285750" indent="-285750" algn="ctr">
              <a:buFont typeface="Arial"/>
              <a:buChar char="•"/>
              <a:defRPr/>
            </a:pPr>
            <a:r>
              <a:rPr lang="en-GB" sz="2000" b="1" dirty="0">
                <a:solidFill>
                  <a:srgbClr val="000000"/>
                </a:solidFill>
                <a:ea typeface="+mn-lt"/>
                <a:cs typeface="+mn-lt"/>
              </a:rPr>
              <a:t>Economic change</a:t>
            </a:r>
            <a:r>
              <a:rPr lang="en-GB" sz="2000" dirty="0">
                <a:solidFill>
                  <a:srgbClr val="000000"/>
                </a:solidFill>
                <a:ea typeface="+mn-lt"/>
                <a:cs typeface="+mn-lt"/>
              </a:rPr>
              <a:t>: ‘only one working farm now’ </a:t>
            </a:r>
            <a:r>
              <a:rPr lang="en-GB" sz="2000" dirty="0" smtClean="0">
                <a:solidFill>
                  <a:srgbClr val="000000"/>
                </a:solidFill>
                <a:ea typeface="+mn-lt"/>
                <a:cs typeface="+mn-lt"/>
              </a:rPr>
              <a:t>(p. 11</a:t>
            </a:r>
            <a:r>
              <a:rPr lang="en-GB" sz="2000" dirty="0">
                <a:solidFill>
                  <a:srgbClr val="000000"/>
                </a:solidFill>
                <a:ea typeface="+mn-lt"/>
                <a:cs typeface="+mn-lt"/>
              </a:rPr>
              <a:t>); ‘the old pithead of the mine’ </a:t>
            </a:r>
            <a:r>
              <a:rPr lang="en-GB" sz="2000" dirty="0" smtClean="0">
                <a:solidFill>
                  <a:srgbClr val="000000"/>
                </a:solidFill>
                <a:ea typeface="+mn-lt"/>
                <a:cs typeface="+mn-lt"/>
              </a:rPr>
              <a:t>(p. 13</a:t>
            </a:r>
            <a:r>
              <a:rPr lang="en-GB" sz="2000" dirty="0">
                <a:solidFill>
                  <a:srgbClr val="000000"/>
                </a:solidFill>
                <a:ea typeface="+mn-lt"/>
                <a:cs typeface="+mn-lt"/>
              </a:rPr>
              <a:t>); ‘industrial chimneys’ </a:t>
            </a:r>
            <a:r>
              <a:rPr lang="en-GB" sz="2000" dirty="0" smtClean="0">
                <a:solidFill>
                  <a:srgbClr val="000000"/>
                </a:solidFill>
                <a:ea typeface="+mn-lt"/>
                <a:cs typeface="+mn-lt"/>
              </a:rPr>
              <a:t>(p. 11</a:t>
            </a:r>
            <a:r>
              <a:rPr lang="en-GB" sz="2000" dirty="0">
                <a:solidFill>
                  <a:srgbClr val="000000"/>
                </a:solidFill>
                <a:ea typeface="+mn-lt"/>
                <a:cs typeface="+mn-lt"/>
              </a:rPr>
              <a:t>); ‘new families started moving in’ </a:t>
            </a:r>
            <a:r>
              <a:rPr lang="en-GB" sz="2000" dirty="0" smtClean="0">
                <a:solidFill>
                  <a:srgbClr val="000000"/>
                </a:solidFill>
                <a:ea typeface="+mn-lt"/>
                <a:cs typeface="+mn-lt"/>
              </a:rPr>
              <a:t>(p. 14</a:t>
            </a:r>
            <a:r>
              <a:rPr lang="en-GB" sz="2000" dirty="0">
                <a:solidFill>
                  <a:srgbClr val="000000"/>
                </a:solidFill>
                <a:ea typeface="+mn-lt"/>
                <a:cs typeface="+mn-lt"/>
              </a:rPr>
              <a:t>).</a:t>
            </a:r>
            <a:endParaRPr lang="en-GB" sz="2000" dirty="0">
              <a:ea typeface="Meiryo"/>
            </a:endParaRPr>
          </a:p>
          <a:p>
            <a:pPr marL="285750" indent="-285750" algn="ctr">
              <a:buFont typeface="Arial"/>
              <a:buChar char="•"/>
              <a:defRPr/>
            </a:pPr>
            <a:r>
              <a:rPr lang="en-GB" sz="2000" b="1" dirty="0">
                <a:solidFill>
                  <a:srgbClr val="000000"/>
                </a:solidFill>
                <a:ea typeface="+mn-lt"/>
                <a:cs typeface="+mn-lt"/>
              </a:rPr>
              <a:t>Social change</a:t>
            </a:r>
            <a:r>
              <a:rPr lang="en-GB" sz="2000" dirty="0">
                <a:solidFill>
                  <a:srgbClr val="000000"/>
                </a:solidFill>
                <a:ea typeface="+mn-lt"/>
                <a:cs typeface="+mn-lt"/>
              </a:rPr>
              <a:t>: corporal punishment; casual racism; ‘piccaninny’ </a:t>
            </a:r>
            <a:r>
              <a:rPr lang="en-GB" sz="2000" dirty="0" smtClean="0">
                <a:solidFill>
                  <a:srgbClr val="000000"/>
                </a:solidFill>
                <a:ea typeface="+mn-lt"/>
                <a:cs typeface="+mn-lt"/>
              </a:rPr>
              <a:t>(p. 20</a:t>
            </a:r>
            <a:r>
              <a:rPr lang="en-GB" sz="2000" dirty="0">
                <a:solidFill>
                  <a:srgbClr val="000000"/>
                </a:solidFill>
                <a:ea typeface="+mn-lt"/>
                <a:cs typeface="+mn-lt"/>
              </a:rPr>
              <a:t>); ‘so many darkies’ </a:t>
            </a:r>
            <a:r>
              <a:rPr lang="en-GB" sz="2000" dirty="0" smtClean="0">
                <a:solidFill>
                  <a:srgbClr val="000000"/>
                </a:solidFill>
                <a:ea typeface="+mn-lt"/>
                <a:cs typeface="+mn-lt"/>
              </a:rPr>
              <a:t>(p. 22</a:t>
            </a:r>
            <a:r>
              <a:rPr lang="en-GB" sz="2000" dirty="0">
                <a:solidFill>
                  <a:srgbClr val="000000"/>
                </a:solidFill>
                <a:ea typeface="+mn-lt"/>
                <a:cs typeface="+mn-lt"/>
              </a:rPr>
              <a:t>).</a:t>
            </a:r>
            <a:endParaRPr lang="en-GB" sz="2000" dirty="0">
              <a:ea typeface="Meiryo"/>
            </a:endParaRPr>
          </a:p>
          <a:p>
            <a:pPr algn="ctr">
              <a:defRPr/>
            </a:pPr>
            <a:endParaRPr lang="en-GB" sz="2000" dirty="0">
              <a:ea typeface="Meiryo"/>
            </a:endParaRPr>
          </a:p>
          <a:p>
            <a:pPr marL="0" marR="0" lvl="0" indent="0" algn="ctr" defTabSz="914400">
              <a:lnSpc>
                <a:spcPct val="100000"/>
              </a:lnSpc>
              <a:spcBef>
                <a:spcPts val="0"/>
              </a:spcBef>
              <a:spcAft>
                <a:spcPts val="0"/>
              </a:spcAft>
              <a:buClrTx/>
              <a:buSzTx/>
              <a:buFontTx/>
              <a:buNone/>
              <a:tabLst/>
              <a:defRPr/>
            </a:pPr>
            <a:endParaRPr lang="en-GB" sz="2000" b="1" i="0" u="none" strike="noStrike" kern="1200" cap="none" spc="0" normalizeH="0" baseline="0" noProof="0" dirty="0">
              <a:ln>
                <a:noFill/>
              </a:ln>
              <a:solidFill>
                <a:srgbClr val="000000"/>
              </a:solidFill>
              <a:effectLst/>
              <a:uLnTx/>
              <a:uFillTx/>
              <a:latin typeface="Meiryo"/>
              <a:ea typeface="Meiryo"/>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lang="en-GB" sz="2000" b="1" i="0" u="none" strike="noStrike" kern="1200" cap="none" spc="0" normalizeH="0" baseline="0" noProof="0" dirty="0">
              <a:ln>
                <a:noFill/>
              </a:ln>
              <a:solidFill>
                <a:srgbClr val="000000"/>
              </a:solidFill>
              <a:effectLst/>
              <a:uLnTx/>
              <a:uFillTx/>
              <a:latin typeface="Meiryo"/>
              <a:ea typeface="Meiryo"/>
            </a:endParaRPr>
          </a:p>
        </p:txBody>
      </p:sp>
      <p:sp>
        <p:nvSpPr>
          <p:cNvPr id="8" name="Rectangle 7">
            <a:extLst>
              <a:ext uri="{FF2B5EF4-FFF2-40B4-BE49-F238E27FC236}">
                <a16:creationId xmlns:a16="http://schemas.microsoft.com/office/drawing/2014/main" id="{5843AC3A-E5AC-F405-3197-3799D42CD82A}"/>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rPr>
              <a:t>Add to your notes</a:t>
            </a:r>
            <a:r>
              <a:rPr kumimoji="0" lang="en-GB" sz="2000" b="1" i="0" u="none" strike="noStrike" kern="1200" cap="none" spc="0" normalizeH="0" noProof="0" dirty="0">
                <a:ln>
                  <a:noFill/>
                </a:ln>
                <a:solidFill>
                  <a:srgbClr val="000000"/>
                </a:solidFill>
                <a:effectLst/>
                <a:uLnTx/>
                <a:uFillTx/>
                <a:latin typeface="Meiryo"/>
              </a:rPr>
              <a:t>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0000"/>
                </a:solidFill>
                <a:latin typeface="Meiryo"/>
              </a:rPr>
              <a:t>Extension:</a:t>
            </a:r>
            <a:r>
              <a:rPr lang="en-GB" sz="2000" b="1" dirty="0">
                <a:solidFill>
                  <a:srgbClr val="000000"/>
                </a:solidFill>
                <a:latin typeface="Meiryo"/>
              </a:rPr>
              <a:t> What is </a:t>
            </a:r>
            <a:r>
              <a:rPr lang="en-GB" sz="2000" b="1" dirty="0" err="1">
                <a:solidFill>
                  <a:srgbClr val="000000"/>
                </a:solidFill>
                <a:latin typeface="Meiryo"/>
              </a:rPr>
              <a:t>Syal’s</a:t>
            </a:r>
            <a:r>
              <a:rPr lang="en-GB" sz="2000" b="1" dirty="0">
                <a:solidFill>
                  <a:srgbClr val="000000"/>
                </a:solidFill>
                <a:latin typeface="Meiryo"/>
              </a:rPr>
              <a:t> message through these contextual links?</a:t>
            </a:r>
            <a:endParaRPr kumimoji="0" lang="en-GB" sz="2000" b="1" i="0" u="none" strike="noStrike" kern="1200" cap="none" spc="0" normalizeH="0" baseline="0" noProof="0" dirty="0">
              <a:ln>
                <a:noFill/>
              </a:ln>
              <a:solidFill>
                <a:srgbClr val="000000"/>
              </a:solidFill>
              <a:effectLst/>
              <a:uLnTx/>
              <a:uFillTx/>
              <a:latin typeface="Meiryo"/>
            </a:endParaRPr>
          </a:p>
        </p:txBody>
      </p:sp>
      <p:sp>
        <p:nvSpPr>
          <p:cNvPr id="9" name="Title 1">
            <a:extLst>
              <a:ext uri="{FF2B5EF4-FFF2-40B4-BE49-F238E27FC236}">
                <a16:creationId xmlns:a16="http://schemas.microsoft.com/office/drawing/2014/main" id="{4F5F2A8E-235F-C814-8275-830E2151EBF8}"/>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8645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3062C-4AD8-EC63-B712-6F4BB3D83A2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DFC37AEF-6C6B-CE23-F7F3-60C0F8E765F2}"/>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EDB7EB83-38F9-C6FF-DE2F-7BC506F67760}"/>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29E02061-FED9-6EB1-BFBA-42954F530140}"/>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a:solidFill>
                  <a:srgbClr val="000000"/>
                </a:solidFill>
                <a:latin typeface="+mj-lt"/>
                <a:ea typeface="Meiryo"/>
                <a:cs typeface="Times New Roman"/>
              </a:rPr>
              <a:t>Uncle Alan</a:t>
            </a:r>
          </a:p>
          <a:p>
            <a:pPr algn="l"/>
            <a:endParaRPr lang="en-US" sz="2800" b="0" i="0" dirty="0" smtClean="0">
              <a:solidFill>
                <a:srgbClr val="000000"/>
              </a:solidFill>
              <a:effectLst/>
              <a:latin typeface="+mj-lt"/>
            </a:endParaRPr>
          </a:p>
          <a:p>
            <a:pPr algn="l"/>
            <a:r>
              <a:rPr lang="en-US" sz="2400" b="1" i="0" dirty="0" smtClean="0">
                <a:solidFill>
                  <a:srgbClr val="000000"/>
                </a:solidFill>
                <a:effectLst/>
                <a:latin typeface="+mj-lt"/>
              </a:rPr>
              <a:t>Key quotation:</a:t>
            </a:r>
          </a:p>
          <a:p>
            <a:pPr algn="l"/>
            <a:endParaRPr lang="en-US" sz="2400" b="0" i="0" dirty="0">
              <a:solidFill>
                <a:srgbClr val="000000"/>
              </a:solidFill>
              <a:effectLst/>
              <a:latin typeface="+mj-lt"/>
            </a:endParaRPr>
          </a:p>
          <a:p>
            <a:pPr marL="457200" indent="-457200" algn="l">
              <a:buFont typeface="Arial" panose="020B0604020202020204" pitchFamily="34" charset="0"/>
              <a:buChar char="•"/>
            </a:pPr>
            <a:r>
              <a:rPr lang="en-US" sz="2400" b="0" i="0" dirty="0">
                <a:solidFill>
                  <a:srgbClr val="000000"/>
                </a:solidFill>
                <a:effectLst/>
              </a:rPr>
              <a:t>‘Find out who the real enemies are, the rich, the privileged, not the other people trying to make a living like you, not people like you’ </a:t>
            </a:r>
            <a:r>
              <a:rPr lang="en-US" sz="2400" b="0" i="0" dirty="0" smtClean="0">
                <a:solidFill>
                  <a:srgbClr val="000000"/>
                </a:solidFill>
                <a:effectLst/>
              </a:rPr>
              <a:t>(p. 226</a:t>
            </a:r>
            <a:r>
              <a:rPr lang="en-US" sz="2400" b="0" i="0" dirty="0">
                <a:solidFill>
                  <a:srgbClr val="000000"/>
                </a:solidFill>
                <a:effectLst/>
              </a:rPr>
              <a:t>).</a:t>
            </a:r>
            <a:endParaRPr lang="en-US" sz="2400" b="1" dirty="0">
              <a:solidFill>
                <a:srgbClr val="000000"/>
              </a:solidFill>
              <a:ea typeface="Meiryo"/>
              <a:cs typeface="Times New Roman"/>
            </a:endParaRPr>
          </a:p>
        </p:txBody>
      </p:sp>
      <p:sp>
        <p:nvSpPr>
          <p:cNvPr id="3" name="Title 1">
            <a:extLst>
              <a:ext uri="{FF2B5EF4-FFF2-40B4-BE49-F238E27FC236}">
                <a16:creationId xmlns:a16="http://schemas.microsoft.com/office/drawing/2014/main" id="{FCF7B91D-63EE-B9A4-C674-691004120835}"/>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dirty="0">
                <a:solidFill>
                  <a:srgbClr val="FFFFFF"/>
                </a:solidFill>
                <a:latin typeface="Berlin Sans FB" panose="020E0602020502020306" pitchFamily="34" charset="0"/>
              </a:rPr>
              <a:t>Uncle Alan is created by </a:t>
            </a: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as the ultimate symbol of what an ally looks like. </a:t>
            </a:r>
            <a:r>
              <a:rPr lang="en-US" sz="2400" b="0" i="0" dirty="0">
                <a:solidFill>
                  <a:srgbClr val="FFFFFF"/>
                </a:solidFill>
                <a:effectLst/>
                <a:latin typeface="Berlin Sans FB" panose="020E0602020502020306" pitchFamily="34" charset="0"/>
              </a:rPr>
              <a:t>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1784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3D54-C258-3FCD-6E14-6372A12B52D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B190EFE-9571-D4BA-BECD-DF5270168854}"/>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B898BA1A-358A-65AB-AB80-21E0FB852B3F}"/>
              </a:ext>
            </a:extLst>
          </p:cNvPr>
          <p:cNvSpPr txBox="1">
            <a:spLocks/>
          </p:cNvSpPr>
          <p:nvPr/>
        </p:nvSpPr>
        <p:spPr>
          <a:xfrm>
            <a:off x="0" y="5965635"/>
            <a:ext cx="12192000" cy="86980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1800" i="0" dirty="0" smtClean="0">
                <a:solidFill>
                  <a:schemeClr val="bg1"/>
                </a:solidFill>
                <a:effectLst/>
                <a:latin typeface="Berlin Sans FB" panose="020E0602020502020306" pitchFamily="34" charset="0"/>
              </a:rPr>
              <a:t>How </a:t>
            </a:r>
            <a:r>
              <a:rPr lang="en-US" sz="1800" i="0" dirty="0">
                <a:solidFill>
                  <a:schemeClr val="bg1"/>
                </a:solidFill>
                <a:effectLst/>
                <a:latin typeface="Berlin Sans FB" panose="020E0602020502020306" pitchFamily="34" charset="0"/>
              </a:rPr>
              <a:t>does </a:t>
            </a:r>
            <a:r>
              <a:rPr lang="en-US" sz="1800" i="0" dirty="0" err="1">
                <a:solidFill>
                  <a:schemeClr val="bg1"/>
                </a:solidFill>
                <a:effectLst/>
                <a:latin typeface="Berlin Sans FB" panose="020E0602020502020306" pitchFamily="34" charset="0"/>
              </a:rPr>
              <a:t>Syal</a:t>
            </a:r>
            <a:r>
              <a:rPr lang="en-US" sz="1800" i="0" dirty="0">
                <a:solidFill>
                  <a:schemeClr val="bg1"/>
                </a:solidFill>
                <a:effectLst/>
                <a:latin typeface="Berlin Sans FB" panose="020E0602020502020306" pitchFamily="34" charset="0"/>
              </a:rPr>
              <a:t> use language to demonstrate </a:t>
            </a:r>
            <a:r>
              <a:rPr lang="en-US" sz="1800" i="0" dirty="0" err="1">
                <a:solidFill>
                  <a:schemeClr val="bg1"/>
                </a:solidFill>
                <a:effectLst/>
                <a:latin typeface="Berlin Sans FB" panose="020E0602020502020306" pitchFamily="34" charset="0"/>
              </a:rPr>
              <a:t>Meena’s</a:t>
            </a:r>
            <a:r>
              <a:rPr lang="en-US" sz="1800" i="0" dirty="0">
                <a:solidFill>
                  <a:schemeClr val="bg1"/>
                </a:solidFill>
                <a:effectLst/>
                <a:latin typeface="Berlin Sans FB" panose="020E0602020502020306" pitchFamily="34" charset="0"/>
              </a:rPr>
              <a:t> transformation in the following three extracts?</a:t>
            </a:r>
            <a:endParaRPr kumimoji="0" lang="en-GB" sz="36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17CE2A49-9A28-A8E2-9A11-AD1F940FFAD0}"/>
              </a:ext>
            </a:extLst>
          </p:cNvPr>
          <p:cNvSpPr/>
          <p:nvPr/>
        </p:nvSpPr>
        <p:spPr>
          <a:xfrm>
            <a:off x="165120" y="728977"/>
            <a:ext cx="4116950" cy="51850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l"/>
            <a:r>
              <a:rPr lang="en-US" b="0" i="1" dirty="0">
                <a:solidFill>
                  <a:srgbClr val="000000"/>
                </a:solidFill>
                <a:effectLst/>
              </a:rPr>
              <a:t>‘Still, that evening our house seemed to vibrate with goodwill and hope [...] Never seen the Elders so expansive and unconcerned, and knew that this somehow had something to do with </a:t>
            </a:r>
            <a:r>
              <a:rPr lang="en-US" b="0" i="1" dirty="0" err="1">
                <a:solidFill>
                  <a:srgbClr val="000000"/>
                </a:solidFill>
                <a:effectLst/>
              </a:rPr>
              <a:t>Nanima</a:t>
            </a:r>
            <a:r>
              <a:rPr lang="en-US" b="0" i="1" dirty="0">
                <a:solidFill>
                  <a:srgbClr val="000000"/>
                </a:solidFill>
                <a:effectLst/>
              </a:rPr>
              <a:t>’ </a:t>
            </a:r>
            <a:r>
              <a:rPr lang="en-US" b="0" i="0" dirty="0" smtClean="0">
                <a:solidFill>
                  <a:srgbClr val="000000"/>
                </a:solidFill>
                <a:effectLst/>
              </a:rPr>
              <a:t>(p. 203–4)</a:t>
            </a:r>
          </a:p>
          <a:p>
            <a:pPr algn="l"/>
            <a:endParaRPr lang="en-US" b="0" i="0" dirty="0">
              <a:solidFill>
                <a:srgbClr val="000000"/>
              </a:solidFill>
              <a:effectLst/>
            </a:endParaRPr>
          </a:p>
          <a:p>
            <a:r>
              <a:rPr lang="en-US" b="0" i="1" dirty="0">
                <a:solidFill>
                  <a:srgbClr val="000000"/>
                </a:solidFill>
                <a:effectLst/>
              </a:rPr>
              <a:t>‘It was all falling into place now, why I felt this continual compulsion to fabricate [...] had they packed up their cases and followed them back </a:t>
            </a:r>
            <a:r>
              <a:rPr lang="en-US" b="0" i="1" dirty="0" smtClean="0">
                <a:solidFill>
                  <a:srgbClr val="000000"/>
                </a:solidFill>
                <a:effectLst/>
              </a:rPr>
              <a:t>here’ </a:t>
            </a:r>
          </a:p>
          <a:p>
            <a:r>
              <a:rPr lang="en-US" b="0" i="0" dirty="0" smtClean="0">
                <a:solidFill>
                  <a:srgbClr val="000000"/>
                </a:solidFill>
                <a:effectLst/>
              </a:rPr>
              <a:t>(p. </a:t>
            </a:r>
            <a:r>
              <a:rPr lang="en-US" dirty="0" smtClean="0">
                <a:solidFill>
                  <a:srgbClr val="000000"/>
                </a:solidFill>
              </a:rPr>
              <a:t>211–2</a:t>
            </a:r>
            <a:r>
              <a:rPr lang="en-US" b="0" i="0" dirty="0" smtClean="0">
                <a:solidFill>
                  <a:srgbClr val="000000"/>
                </a:solidFill>
                <a:effectLst/>
              </a:rPr>
              <a:t>)</a:t>
            </a:r>
          </a:p>
          <a:p>
            <a:endParaRPr lang="en-US" b="0" i="0" dirty="0">
              <a:solidFill>
                <a:srgbClr val="000000"/>
              </a:solidFill>
              <a:effectLst/>
            </a:endParaRPr>
          </a:p>
          <a:p>
            <a:r>
              <a:rPr lang="en-US" b="0" i="1" dirty="0">
                <a:solidFill>
                  <a:srgbClr val="000000"/>
                </a:solidFill>
                <a:effectLst/>
              </a:rPr>
              <a:t>‘What was the matter with him? Didn’t he understand what he had done? […] I sank into the </a:t>
            </a:r>
            <a:r>
              <a:rPr lang="en-US" b="0" i="1" dirty="0" err="1">
                <a:solidFill>
                  <a:srgbClr val="000000"/>
                </a:solidFill>
                <a:effectLst/>
              </a:rPr>
              <a:t>farty</a:t>
            </a:r>
            <a:r>
              <a:rPr lang="en-US" b="0" i="1" dirty="0">
                <a:solidFill>
                  <a:srgbClr val="000000"/>
                </a:solidFill>
                <a:effectLst/>
              </a:rPr>
              <a:t> settee and gave in to the </a:t>
            </a:r>
            <a:r>
              <a:rPr lang="en-US" b="0" i="1" dirty="0" smtClean="0">
                <a:solidFill>
                  <a:srgbClr val="000000"/>
                </a:solidFill>
                <a:effectLst/>
              </a:rPr>
              <a:t>darkness’ </a:t>
            </a:r>
            <a:r>
              <a:rPr lang="en-US" b="0" i="0" dirty="0" smtClean="0">
                <a:solidFill>
                  <a:srgbClr val="000000"/>
                </a:solidFill>
                <a:effectLst/>
              </a:rPr>
              <a:t>(p. </a:t>
            </a:r>
            <a:r>
              <a:rPr lang="en-US" dirty="0" smtClean="0">
                <a:solidFill>
                  <a:srgbClr val="000000"/>
                </a:solidFill>
              </a:rPr>
              <a:t>228–9</a:t>
            </a:r>
            <a:r>
              <a:rPr lang="en-US" b="0" i="0" dirty="0">
                <a:solidFill>
                  <a:srgbClr val="000000"/>
                </a:solidFill>
                <a:effectLst/>
              </a:rPr>
              <a:t>)</a:t>
            </a:r>
          </a:p>
        </p:txBody>
      </p:sp>
      <p:sp>
        <p:nvSpPr>
          <p:cNvPr id="3" name="Rectangle 2">
            <a:extLst>
              <a:ext uri="{FF2B5EF4-FFF2-40B4-BE49-F238E27FC236}">
                <a16:creationId xmlns:a16="http://schemas.microsoft.com/office/drawing/2014/main" id="{FDA0E627-FC7D-66FC-227A-F7C0C602AC77}"/>
              </a:ext>
            </a:extLst>
          </p:cNvPr>
          <p:cNvSpPr/>
          <p:nvPr/>
        </p:nvSpPr>
        <p:spPr>
          <a:xfrm>
            <a:off x="4647911" y="780586"/>
            <a:ext cx="7544089" cy="518504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mj-lt"/>
                <a:ea typeface="+mn-ea"/>
                <a:cs typeface="+mn-cs"/>
              </a:rPr>
              <a:t>Topic Sentence Scaffolds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mj-lt"/>
                <a:ea typeface="+mn-ea"/>
                <a:cs typeface="+mn-cs"/>
              </a:rPr>
              <a:t>Syal</a:t>
            </a:r>
            <a:r>
              <a:rPr kumimoji="0" lang="en-US" sz="1600" b="1" i="0" u="none" strike="noStrike" kern="1200" cap="none" spc="0" normalizeH="0" baseline="0" noProof="0" dirty="0">
                <a:ln>
                  <a:noFill/>
                </a:ln>
                <a:solidFill>
                  <a:srgbClr val="000000"/>
                </a:solidFill>
                <a:effectLst/>
                <a:uLnTx/>
                <a:uFillTx/>
                <a:latin typeface="+mj-lt"/>
                <a:ea typeface="+mn-ea"/>
                <a:cs typeface="+mn-cs"/>
              </a:rPr>
              <a:t> presents </a:t>
            </a:r>
            <a:r>
              <a:rPr kumimoji="0" lang="en-US" sz="1600" b="1" i="0" u="none" strike="noStrike" kern="1200" cap="none" spc="0" normalizeH="0" baseline="0" noProof="0" dirty="0" err="1">
                <a:ln>
                  <a:noFill/>
                </a:ln>
                <a:solidFill>
                  <a:srgbClr val="000000"/>
                </a:solidFill>
                <a:effectLst/>
                <a:uLnTx/>
                <a:uFillTx/>
                <a:latin typeface="+mj-lt"/>
                <a:ea typeface="+mn-ea"/>
                <a:cs typeface="+mn-cs"/>
              </a:rPr>
              <a:t>Meena</a:t>
            </a:r>
            <a:r>
              <a:rPr kumimoji="0" lang="en-US" sz="1600" b="1" i="0" u="none" strike="noStrike" kern="1200" cap="none" spc="0" normalizeH="0" baseline="0" noProof="0" dirty="0">
                <a:ln>
                  <a:noFill/>
                </a:ln>
                <a:solidFill>
                  <a:srgbClr val="000000"/>
                </a:solidFill>
                <a:effectLst/>
                <a:uLnTx/>
                <a:uFillTx/>
                <a:latin typeface="+mj-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endParaRPr>
          </a:p>
          <a:p>
            <a:pPr algn="l"/>
            <a:r>
              <a:rPr lang="en-US" sz="1600" b="1" i="0" dirty="0">
                <a:solidFill>
                  <a:srgbClr val="000000"/>
                </a:solidFill>
                <a:effectLst/>
              </a:rPr>
              <a:t>Initially,…</a:t>
            </a:r>
          </a:p>
          <a:p>
            <a:pPr marL="285750" indent="-285750" algn="l">
              <a:buFont typeface="Arial" panose="020B0604020202020204" pitchFamily="34" charset="0"/>
              <a:buChar char="•"/>
            </a:pPr>
            <a:r>
              <a:rPr lang="en-US" sz="1600" b="0" i="0" dirty="0" smtClean="0">
                <a:solidFill>
                  <a:srgbClr val="000000"/>
                </a:solidFill>
                <a:effectLst/>
              </a:rPr>
              <a:t>ashamed</a:t>
            </a:r>
            <a:r>
              <a:rPr lang="en-US" sz="1600" b="0" i="0" dirty="0">
                <a:solidFill>
                  <a:srgbClr val="000000"/>
                </a:solidFill>
                <a:effectLst/>
              </a:rPr>
              <a:t>, conscious and resistant</a:t>
            </a:r>
          </a:p>
          <a:p>
            <a:pPr marL="285750" indent="-285750" algn="l">
              <a:buFont typeface="Arial" panose="020B0604020202020204" pitchFamily="34" charset="0"/>
              <a:buChar char="•"/>
            </a:pPr>
            <a:r>
              <a:rPr lang="en-US" sz="1600" b="0" i="0" dirty="0" smtClean="0">
                <a:solidFill>
                  <a:srgbClr val="000000"/>
                </a:solidFill>
                <a:effectLst/>
              </a:rPr>
              <a:t>weary </a:t>
            </a:r>
            <a:r>
              <a:rPr lang="en-US" sz="1600" b="0" i="0" dirty="0">
                <a:solidFill>
                  <a:srgbClr val="000000"/>
                </a:solidFill>
                <a:effectLst/>
              </a:rPr>
              <a:t>of the </a:t>
            </a:r>
            <a:r>
              <a:rPr lang="en-US" sz="1600" b="0" i="0" dirty="0" err="1">
                <a:solidFill>
                  <a:srgbClr val="000000"/>
                </a:solidFill>
                <a:effectLst/>
              </a:rPr>
              <a:t>Tollington</a:t>
            </a:r>
            <a:r>
              <a:rPr lang="en-US" sz="1600" b="0" i="0" dirty="0">
                <a:solidFill>
                  <a:srgbClr val="000000"/>
                </a:solidFill>
                <a:effectLst/>
              </a:rPr>
              <a:t> community’s feelings of racial superiority.</a:t>
            </a:r>
          </a:p>
          <a:p>
            <a:pPr algn="l"/>
            <a:r>
              <a:rPr lang="en-US" sz="1600" b="1" i="0" dirty="0">
                <a:solidFill>
                  <a:srgbClr val="000000"/>
                </a:solidFill>
                <a:effectLst/>
              </a:rPr>
              <a:t>Then,…</a:t>
            </a:r>
          </a:p>
          <a:p>
            <a:pPr marL="285750" indent="-285750" algn="l">
              <a:buFont typeface="Arial" panose="020B0604020202020204" pitchFamily="34" charset="0"/>
              <a:buChar char="•"/>
            </a:pPr>
            <a:r>
              <a:rPr lang="en-US" sz="1600" b="0" i="0" dirty="0" smtClean="0">
                <a:solidFill>
                  <a:srgbClr val="000000"/>
                </a:solidFill>
                <a:effectLst/>
              </a:rPr>
              <a:t>intrigued </a:t>
            </a:r>
            <a:r>
              <a:rPr lang="en-US" sz="1600" b="0" i="0" dirty="0">
                <a:solidFill>
                  <a:srgbClr val="000000"/>
                </a:solidFill>
                <a:effectLst/>
              </a:rPr>
              <a:t>and curious</a:t>
            </a:r>
          </a:p>
          <a:p>
            <a:pPr marL="285750" indent="-285750" algn="l">
              <a:buFont typeface="Arial" panose="020B0604020202020204" pitchFamily="34" charset="0"/>
              <a:buChar char="•"/>
            </a:pPr>
            <a:r>
              <a:rPr lang="en-US" sz="1600" b="0" i="0" dirty="0" smtClean="0">
                <a:solidFill>
                  <a:srgbClr val="000000"/>
                </a:solidFill>
                <a:effectLst/>
              </a:rPr>
              <a:t>beginning </a:t>
            </a:r>
            <a:r>
              <a:rPr lang="en-US" sz="1600" b="0" i="0" dirty="0">
                <a:solidFill>
                  <a:srgbClr val="000000"/>
                </a:solidFill>
                <a:effectLst/>
              </a:rPr>
              <a:t>to feel validated</a:t>
            </a:r>
          </a:p>
          <a:p>
            <a:pPr marL="285750" indent="-285750" algn="l">
              <a:buFont typeface="Arial" panose="020B0604020202020204" pitchFamily="34" charset="0"/>
              <a:buChar char="•"/>
            </a:pPr>
            <a:r>
              <a:rPr lang="en-US" sz="1600" b="0" i="0" dirty="0" smtClean="0">
                <a:solidFill>
                  <a:srgbClr val="000000"/>
                </a:solidFill>
                <a:effectLst/>
              </a:rPr>
              <a:t>starting </a:t>
            </a:r>
            <a:r>
              <a:rPr lang="en-US" sz="1600" b="0" i="0" dirty="0">
                <a:solidFill>
                  <a:srgbClr val="000000"/>
                </a:solidFill>
                <a:effectLst/>
              </a:rPr>
              <a:t>to see her inner turmoil reflected in the stories.</a:t>
            </a:r>
          </a:p>
          <a:p>
            <a:pPr algn="l"/>
            <a:r>
              <a:rPr lang="en-US" sz="1600" b="1" i="0" dirty="0">
                <a:solidFill>
                  <a:srgbClr val="000000"/>
                </a:solidFill>
                <a:effectLst/>
              </a:rPr>
              <a:t>Finally,…</a:t>
            </a:r>
          </a:p>
          <a:p>
            <a:pPr marL="285750" indent="-285750" algn="l">
              <a:buFont typeface="Arial" panose="020B0604020202020204" pitchFamily="34" charset="0"/>
              <a:buChar char="•"/>
            </a:pPr>
            <a:r>
              <a:rPr lang="en-US" sz="1600" b="0" i="0" dirty="0" smtClean="0">
                <a:solidFill>
                  <a:srgbClr val="000000"/>
                </a:solidFill>
                <a:effectLst/>
              </a:rPr>
              <a:t>developing </a:t>
            </a:r>
            <a:r>
              <a:rPr lang="en-US" sz="1600" b="0" i="0" dirty="0">
                <a:solidFill>
                  <a:srgbClr val="000000"/>
                </a:solidFill>
                <a:effectLst/>
              </a:rPr>
              <a:t>an urge to visit the place of her heritage and roots</a:t>
            </a:r>
          </a:p>
          <a:p>
            <a:pPr marL="285750" indent="-285750" algn="l">
              <a:buFont typeface="Arial" panose="020B0604020202020204" pitchFamily="34" charset="0"/>
              <a:buChar char="•"/>
            </a:pPr>
            <a:r>
              <a:rPr lang="en-US" sz="1600" b="0" i="0" dirty="0" smtClean="0">
                <a:solidFill>
                  <a:srgbClr val="000000"/>
                </a:solidFill>
                <a:effectLst/>
              </a:rPr>
              <a:t>beginning </a:t>
            </a:r>
            <a:r>
              <a:rPr lang="en-US" sz="1600" b="0" i="0" dirty="0">
                <a:solidFill>
                  <a:srgbClr val="000000"/>
                </a:solidFill>
                <a:effectLst/>
              </a:rPr>
              <a:t>to resolve her identity crisis</a:t>
            </a:r>
          </a:p>
          <a:p>
            <a:pPr marL="285750" indent="-285750" algn="l">
              <a:buFont typeface="Arial" panose="020B0604020202020204" pitchFamily="34" charset="0"/>
              <a:buChar char="•"/>
            </a:pPr>
            <a:r>
              <a:rPr lang="en-US" sz="1600" b="0" i="0" dirty="0" smtClean="0">
                <a:solidFill>
                  <a:srgbClr val="000000"/>
                </a:solidFill>
                <a:effectLst/>
              </a:rPr>
              <a:t>succumbing </a:t>
            </a:r>
            <a:r>
              <a:rPr lang="en-US" sz="1600" b="0" i="0" dirty="0">
                <a:solidFill>
                  <a:srgbClr val="000000"/>
                </a:solidFill>
                <a:effectLst/>
              </a:rPr>
              <a:t>to her anger and </a:t>
            </a:r>
            <a:r>
              <a:rPr lang="en-US" sz="1600" b="0" i="0" dirty="0" err="1">
                <a:solidFill>
                  <a:srgbClr val="000000"/>
                </a:solidFill>
                <a:effectLst/>
              </a:rPr>
              <a:t>channelling</a:t>
            </a:r>
            <a:r>
              <a:rPr lang="en-US" sz="1600" b="0" i="0" dirty="0">
                <a:solidFill>
                  <a:srgbClr val="000000"/>
                </a:solidFill>
                <a:effectLst/>
              </a:rPr>
              <a:t> her frustrations to assert herself</a:t>
            </a:r>
          </a:p>
          <a:p>
            <a:pPr marL="285750" indent="-285750" algn="l">
              <a:buFont typeface="Arial" panose="020B0604020202020204" pitchFamily="34" charset="0"/>
              <a:buChar char="•"/>
            </a:pPr>
            <a:r>
              <a:rPr lang="en-US" sz="1600" b="0" i="0" dirty="0" smtClean="0">
                <a:solidFill>
                  <a:srgbClr val="000000"/>
                </a:solidFill>
                <a:effectLst/>
              </a:rPr>
              <a:t>drawing </a:t>
            </a:r>
            <a:r>
              <a:rPr lang="en-US" sz="1600" b="0" i="0" dirty="0">
                <a:solidFill>
                  <a:srgbClr val="000000"/>
                </a:solidFill>
                <a:effectLst/>
              </a:rPr>
              <a:t>strength and power from her spiritual heritage.</a:t>
            </a:r>
          </a:p>
          <a:p>
            <a:pPr algn="l"/>
            <a:r>
              <a:rPr lang="en-US" sz="1600" b="1" i="0" dirty="0">
                <a:solidFill>
                  <a:srgbClr val="000000"/>
                </a:solidFill>
                <a:effectLst/>
              </a:rPr>
              <a:t>Ultimately,…</a:t>
            </a:r>
          </a:p>
          <a:p>
            <a:pPr marL="285750" indent="-285750" algn="l">
              <a:buFont typeface="Arial" panose="020B0604020202020204" pitchFamily="34" charset="0"/>
              <a:buChar char="•"/>
            </a:pPr>
            <a:r>
              <a:rPr lang="en-US" sz="1600" b="0" i="0" dirty="0" smtClean="0">
                <a:solidFill>
                  <a:srgbClr val="000000"/>
                </a:solidFill>
                <a:effectLst/>
              </a:rPr>
              <a:t>she </a:t>
            </a:r>
            <a:r>
              <a:rPr lang="en-US" sz="1600" b="0" i="0" dirty="0">
                <a:solidFill>
                  <a:srgbClr val="000000"/>
                </a:solidFill>
                <a:effectLst/>
              </a:rPr>
              <a:t>is still unaware that she does not need to fight injustice and intolerance alone, and has allies within the </a:t>
            </a:r>
            <a:r>
              <a:rPr lang="en-US" sz="1600" b="0" i="0" dirty="0" err="1">
                <a:solidFill>
                  <a:srgbClr val="000000"/>
                </a:solidFill>
                <a:effectLst/>
              </a:rPr>
              <a:t>Tollington</a:t>
            </a:r>
            <a:r>
              <a:rPr lang="en-US" sz="1600" b="0" i="0" dirty="0">
                <a:solidFill>
                  <a:srgbClr val="000000"/>
                </a:solidFill>
                <a:effectLst/>
              </a:rPr>
              <a:t> community</a:t>
            </a:r>
          </a:p>
          <a:p>
            <a:pPr marL="285750" indent="-285750" algn="l">
              <a:buFont typeface="Arial" panose="020B0604020202020204" pitchFamily="34" charset="0"/>
              <a:buChar char="•"/>
            </a:pPr>
            <a:r>
              <a:rPr lang="en-US" sz="1600" b="0" i="0" dirty="0" smtClean="0">
                <a:solidFill>
                  <a:srgbClr val="000000"/>
                </a:solidFill>
                <a:effectLst/>
              </a:rPr>
              <a:t>she </a:t>
            </a:r>
            <a:r>
              <a:rPr lang="en-US" sz="1600" b="0" i="0" dirty="0">
                <a:solidFill>
                  <a:srgbClr val="000000"/>
                </a:solidFill>
                <a:effectLst/>
              </a:rPr>
              <a:t>connects with her inner strength and </a:t>
            </a:r>
            <a:r>
              <a:rPr lang="en-US" sz="1600" b="0" i="0" dirty="0" err="1">
                <a:solidFill>
                  <a:srgbClr val="000000"/>
                </a:solidFill>
                <a:effectLst/>
              </a:rPr>
              <a:t>recognises</a:t>
            </a:r>
            <a:r>
              <a:rPr lang="en-US" sz="1600" b="0" i="0" dirty="0">
                <a:solidFill>
                  <a:srgbClr val="000000"/>
                </a:solidFill>
                <a:effectLst/>
              </a:rPr>
              <a:t> the power within herself</a:t>
            </a:r>
            <a:r>
              <a:rPr lang="en-US" sz="1400" b="0" i="0" dirty="0">
                <a:solidFill>
                  <a:srgbClr val="000000"/>
                </a:solidFill>
                <a:effectLst/>
              </a:rPr>
              <a:t>.</a:t>
            </a:r>
          </a:p>
        </p:txBody>
      </p:sp>
    </p:spTree>
    <p:extLst>
      <p:ext uri="{BB962C8B-B14F-4D97-AF65-F5344CB8AC3E}">
        <p14:creationId xmlns:p14="http://schemas.microsoft.com/office/powerpoint/2010/main" val="33039297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28EB459-A2B7-0C22-D8C2-2DB88EA18AC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EA59C8A-715A-65E2-AF79-6931F7FB039C}"/>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8EB46FE-2243-EA0C-54B1-9D0C8A93495E}"/>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16A0A512-036C-CCB7-BDC0-7CBCB92DFCD3}"/>
              </a:ext>
            </a:extLst>
          </p:cNvPr>
          <p:cNvSpPr>
            <a:spLocks noGrp="1"/>
          </p:cNvSpPr>
          <p:nvPr>
            <p:ph type="title" idx="4294967295"/>
          </p:nvPr>
        </p:nvSpPr>
        <p:spPr>
          <a:xfrm>
            <a:off x="387350" y="804863"/>
            <a:ext cx="11804650" cy="1344612"/>
          </a:xfrm>
        </p:spPr>
        <p:txBody>
          <a:bodyPr>
            <a:noAutofit/>
          </a:bodyP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j-lt"/>
                <a:ea typeface="+mn-ea"/>
                <a:cs typeface="+mn-cs"/>
              </a:rPr>
              <a:t> </a:t>
            </a:r>
            <a:r>
              <a:rPr lang="en-US" sz="2400" b="1" i="0" dirty="0">
                <a:solidFill>
                  <a:schemeClr val="tx1"/>
                </a:solidFill>
                <a:effectLst/>
                <a:latin typeface="+mj-lt"/>
              </a:rPr>
              <a:t>How does </a:t>
            </a:r>
            <a:r>
              <a:rPr lang="en-US" sz="2400" b="1" i="0" dirty="0" err="1">
                <a:solidFill>
                  <a:schemeClr val="tx1"/>
                </a:solidFill>
                <a:effectLst/>
                <a:latin typeface="+mj-lt"/>
              </a:rPr>
              <a:t>Syal</a:t>
            </a:r>
            <a:r>
              <a:rPr lang="en-US" sz="2400" b="1" i="0" dirty="0">
                <a:solidFill>
                  <a:schemeClr val="tx1"/>
                </a:solidFill>
                <a:effectLst/>
                <a:latin typeface="+mj-lt"/>
              </a:rPr>
              <a:t> use language to demonstrate </a:t>
            </a:r>
            <a:r>
              <a:rPr lang="en-US" sz="2400" b="1" i="0" dirty="0" err="1">
                <a:solidFill>
                  <a:schemeClr val="tx1"/>
                </a:solidFill>
                <a:effectLst/>
                <a:latin typeface="+mj-lt"/>
              </a:rPr>
              <a:t>Meena’s</a:t>
            </a:r>
            <a:r>
              <a:rPr lang="en-US" sz="2400" b="1" i="0" dirty="0">
                <a:solidFill>
                  <a:schemeClr val="tx1"/>
                </a:solidFill>
                <a:effectLst/>
                <a:latin typeface="+mj-lt"/>
              </a:rPr>
              <a:t> transformation in the following three extracts?</a:t>
            </a:r>
            <a:endParaRPr kumimoji="0" lang="en-GB" sz="4400" b="1" i="0" u="none" strike="noStrike" kern="1200" cap="none" spc="0" normalizeH="0" baseline="0" noProof="0" dirty="0">
              <a:ln>
                <a:noFill/>
              </a:ln>
              <a:solidFill>
                <a:schemeClr val="tx1"/>
              </a:solidFill>
              <a:effectLst/>
              <a:uLnTx/>
              <a:uFillTx/>
              <a:latin typeface="+mj-lt"/>
              <a:ea typeface="+mn-ea"/>
              <a:cs typeface="+mn-cs"/>
            </a:endParaRPr>
          </a:p>
        </p:txBody>
      </p:sp>
      <p:sp>
        <p:nvSpPr>
          <p:cNvPr id="12" name="Rectangle 11">
            <a:extLst>
              <a:ext uri="{FF2B5EF4-FFF2-40B4-BE49-F238E27FC236}">
                <a16:creationId xmlns:a16="http://schemas.microsoft.com/office/drawing/2014/main" id="{0D2C28B3-9D90-6744-82BB-852D8410B1C3}"/>
              </a:ext>
            </a:extLst>
          </p:cNvPr>
          <p:cNvSpPr/>
          <p:nvPr/>
        </p:nvSpPr>
        <p:spPr>
          <a:xfrm>
            <a:off x="143750" y="2404457"/>
            <a:ext cx="12033010" cy="43197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US" b="0" i="0" dirty="0">
                <a:solidFill>
                  <a:srgbClr val="000000"/>
                </a:solidFill>
                <a:effectLst/>
              </a:rPr>
              <a:t>Once </a:t>
            </a:r>
            <a:r>
              <a:rPr lang="en-US" b="0" i="0" dirty="0" err="1">
                <a:solidFill>
                  <a:srgbClr val="000000"/>
                </a:solidFill>
                <a:effectLst/>
              </a:rPr>
              <a:t>Nanima</a:t>
            </a:r>
            <a:r>
              <a:rPr lang="en-US" b="0" i="0" dirty="0">
                <a:solidFill>
                  <a:srgbClr val="000000"/>
                </a:solidFill>
                <a:effectLst/>
              </a:rPr>
              <a:t> arrives, </a:t>
            </a:r>
            <a:r>
              <a:rPr lang="en-US" b="0" i="0" dirty="0" err="1">
                <a:solidFill>
                  <a:srgbClr val="000000"/>
                </a:solidFill>
                <a:effectLst/>
              </a:rPr>
              <a:t>Syal</a:t>
            </a:r>
            <a:r>
              <a:rPr lang="en-US" b="0" i="0" dirty="0">
                <a:solidFill>
                  <a:srgbClr val="000000"/>
                </a:solidFill>
                <a:effectLst/>
              </a:rPr>
              <a:t> presents </a:t>
            </a:r>
            <a:r>
              <a:rPr lang="en-US" b="0" i="0" dirty="0" err="1">
                <a:solidFill>
                  <a:srgbClr val="000000"/>
                </a:solidFill>
                <a:effectLst/>
              </a:rPr>
              <a:t>Meena’s</a:t>
            </a:r>
            <a:r>
              <a:rPr lang="en-US" b="0" i="0" dirty="0">
                <a:solidFill>
                  <a:srgbClr val="000000"/>
                </a:solidFill>
                <a:effectLst/>
              </a:rPr>
              <a:t> transformation as inevitable. We can see the immediate impact she has on </a:t>
            </a:r>
            <a:r>
              <a:rPr lang="en-US" b="0" i="0" dirty="0" err="1">
                <a:solidFill>
                  <a:srgbClr val="000000"/>
                </a:solidFill>
                <a:effectLst/>
              </a:rPr>
              <a:t>Meena’s</a:t>
            </a:r>
            <a:r>
              <a:rPr lang="en-US" b="0" i="0" dirty="0">
                <a:solidFill>
                  <a:srgbClr val="000000"/>
                </a:solidFill>
                <a:effectLst/>
              </a:rPr>
              <a:t> sense of self and identity. </a:t>
            </a:r>
            <a:r>
              <a:rPr lang="en-US" b="0" i="0" dirty="0" err="1">
                <a:solidFill>
                  <a:srgbClr val="000000"/>
                </a:solidFill>
                <a:effectLst/>
              </a:rPr>
              <a:t>Meena</a:t>
            </a:r>
            <a:r>
              <a:rPr lang="en-US" b="0" i="0" dirty="0">
                <a:solidFill>
                  <a:srgbClr val="000000"/>
                </a:solidFill>
                <a:effectLst/>
              </a:rPr>
              <a:t> marvels at her, connects with her, admires her and respects her, which gives birth to an acceptance of her sense of self. We see </a:t>
            </a:r>
            <a:r>
              <a:rPr lang="en-US" b="0" i="0" dirty="0" err="1">
                <a:solidFill>
                  <a:srgbClr val="000000"/>
                </a:solidFill>
                <a:effectLst/>
              </a:rPr>
              <a:t>Meena</a:t>
            </a:r>
            <a:r>
              <a:rPr lang="en-US" b="0" i="0" dirty="0">
                <a:solidFill>
                  <a:srgbClr val="000000"/>
                </a:solidFill>
                <a:effectLst/>
              </a:rPr>
              <a:t> wanting to understand where she comes from and </a:t>
            </a:r>
            <a:r>
              <a:rPr lang="en-US" b="0" i="0" dirty="0" err="1">
                <a:solidFill>
                  <a:srgbClr val="000000"/>
                </a:solidFill>
                <a:effectLst/>
              </a:rPr>
              <a:t>realise</a:t>
            </a:r>
            <a:r>
              <a:rPr lang="en-US" b="0" i="0" dirty="0">
                <a:solidFill>
                  <a:srgbClr val="000000"/>
                </a:solidFill>
                <a:effectLst/>
              </a:rPr>
              <a:t> that she does not need </a:t>
            </a:r>
            <a:r>
              <a:rPr lang="en-US" b="0" i="0" dirty="0" smtClean="0">
                <a:solidFill>
                  <a:srgbClr val="000000"/>
                </a:solidFill>
                <a:effectLst/>
              </a:rPr>
              <a:t>to reconcile </a:t>
            </a:r>
            <a:r>
              <a:rPr lang="en-US" b="0" i="0" dirty="0">
                <a:solidFill>
                  <a:srgbClr val="000000"/>
                </a:solidFill>
                <a:effectLst/>
              </a:rPr>
              <a:t>between two worlds. We see her marvel at the way her two worlds begin to ‘collide’. </a:t>
            </a:r>
            <a:r>
              <a:rPr lang="en-US" b="0" i="0" dirty="0" err="1">
                <a:solidFill>
                  <a:srgbClr val="000000"/>
                </a:solidFill>
                <a:effectLst/>
              </a:rPr>
              <a:t>Syal’s</a:t>
            </a:r>
            <a:r>
              <a:rPr lang="en-US" b="0" i="0" dirty="0">
                <a:solidFill>
                  <a:srgbClr val="000000"/>
                </a:solidFill>
                <a:effectLst/>
              </a:rPr>
              <a:t> use of present participles – ‘reclaiming’, ‘guffawing’, ‘wafting’, ’sprinkling’ and ‘twinkling’ – </a:t>
            </a:r>
            <a:r>
              <a:rPr lang="en-US" b="0" i="0" dirty="0" err="1">
                <a:solidFill>
                  <a:srgbClr val="000000"/>
                </a:solidFill>
                <a:effectLst/>
              </a:rPr>
              <a:t>emphasise</a:t>
            </a:r>
            <a:r>
              <a:rPr lang="en-US" b="0" i="0" dirty="0">
                <a:solidFill>
                  <a:srgbClr val="000000"/>
                </a:solidFill>
                <a:effectLst/>
              </a:rPr>
              <a:t> the unashamed celebration of joy and identity that </a:t>
            </a:r>
            <a:r>
              <a:rPr lang="en-US" b="0" i="0" dirty="0" err="1">
                <a:solidFill>
                  <a:srgbClr val="000000"/>
                </a:solidFill>
                <a:effectLst/>
              </a:rPr>
              <a:t>Nanima’s</a:t>
            </a:r>
            <a:r>
              <a:rPr lang="en-US" b="0" i="0" dirty="0">
                <a:solidFill>
                  <a:srgbClr val="000000"/>
                </a:solidFill>
                <a:effectLst/>
              </a:rPr>
              <a:t> arrival leads to. </a:t>
            </a:r>
            <a:r>
              <a:rPr lang="en-US" b="0" i="0" dirty="0" err="1">
                <a:solidFill>
                  <a:srgbClr val="000000"/>
                </a:solidFill>
                <a:effectLst/>
              </a:rPr>
              <a:t>Meena</a:t>
            </a:r>
            <a:r>
              <a:rPr lang="en-US" b="0" i="0" dirty="0">
                <a:solidFill>
                  <a:srgbClr val="000000"/>
                </a:solidFill>
                <a:effectLst/>
              </a:rPr>
              <a:t>, despite the temptation to run away indoors, is ‘drawn to this unfamiliar scene’, connecting with the ‘whiff of defiance’ and giving in to this freedom of expression that resonates with her own sensibilities. </a:t>
            </a:r>
            <a:r>
              <a:rPr lang="en-US" b="0" i="0" dirty="0" err="1">
                <a:solidFill>
                  <a:srgbClr val="000000"/>
                </a:solidFill>
                <a:effectLst/>
              </a:rPr>
              <a:t>Nanima’s</a:t>
            </a:r>
            <a:r>
              <a:rPr lang="en-US" b="0" i="0" dirty="0">
                <a:solidFill>
                  <a:srgbClr val="000000"/>
                </a:solidFill>
                <a:effectLst/>
              </a:rPr>
              <a:t> celebration of the ‘</a:t>
            </a:r>
            <a:r>
              <a:rPr lang="en-US" b="0" i="0" dirty="0" err="1">
                <a:solidFill>
                  <a:srgbClr val="000000"/>
                </a:solidFill>
                <a:effectLst/>
              </a:rPr>
              <a:t>junglee</a:t>
            </a:r>
            <a:r>
              <a:rPr lang="en-US" b="0" i="0" dirty="0">
                <a:solidFill>
                  <a:srgbClr val="000000"/>
                </a:solidFill>
                <a:effectLst/>
              </a:rPr>
              <a:t>’ in her is significant. Not only does it connote the wildness and freedom of spirit that </a:t>
            </a:r>
            <a:r>
              <a:rPr lang="en-US" b="0" i="0" dirty="0" err="1">
                <a:solidFill>
                  <a:srgbClr val="000000"/>
                </a:solidFill>
                <a:effectLst/>
              </a:rPr>
              <a:t>Meena</a:t>
            </a:r>
            <a:r>
              <a:rPr lang="en-US" b="0" i="0" dirty="0">
                <a:solidFill>
                  <a:srgbClr val="000000"/>
                </a:solidFill>
                <a:effectLst/>
              </a:rPr>
              <a:t> relishes, but also reflects the rebelliousness brewing within her. It is precisely the validation she needs that she can be true to herself, as well as embrace her heritage and roots. She does not have to choose.</a:t>
            </a:r>
          </a:p>
        </p:txBody>
      </p:sp>
    </p:spTree>
    <p:extLst>
      <p:ext uri="{BB962C8B-B14F-4D97-AF65-F5344CB8AC3E}">
        <p14:creationId xmlns:p14="http://schemas.microsoft.com/office/powerpoint/2010/main" val="836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F1B64D3D-D36C-57FB-00B6-7998241446F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AF09457-4412-F542-CABD-719E7880D380}"/>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2EE9215-0FA1-36FA-BBC1-CA3C1A4084CB}"/>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2BBC4AA3-57B3-3291-7DF2-939CDA82B214}"/>
              </a:ext>
            </a:extLst>
          </p:cNvPr>
          <p:cNvSpPr>
            <a:spLocks noGrp="1"/>
          </p:cNvSpPr>
          <p:nvPr>
            <p:ph type="title" idx="4294967295"/>
          </p:nvPr>
        </p:nvSpPr>
        <p:spPr>
          <a:xfrm>
            <a:off x="387350" y="804863"/>
            <a:ext cx="11804650" cy="1344612"/>
          </a:xfrm>
        </p:spPr>
        <p:txBody>
          <a:bodyPr>
            <a:noAutofit/>
          </a:bodyP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j-lt"/>
                <a:ea typeface="+mn-ea"/>
                <a:cs typeface="+mn-cs"/>
              </a:rPr>
              <a:t> </a:t>
            </a:r>
            <a:r>
              <a:rPr lang="en-US" sz="2400" b="1" i="0" dirty="0">
                <a:solidFill>
                  <a:schemeClr val="tx1"/>
                </a:solidFill>
                <a:effectLst/>
                <a:latin typeface="+mj-lt"/>
              </a:rPr>
              <a:t>How does </a:t>
            </a:r>
            <a:r>
              <a:rPr lang="en-US" sz="2400" b="1" i="0" dirty="0" err="1">
                <a:solidFill>
                  <a:schemeClr val="tx1"/>
                </a:solidFill>
                <a:effectLst/>
                <a:latin typeface="+mj-lt"/>
              </a:rPr>
              <a:t>Syal</a:t>
            </a:r>
            <a:r>
              <a:rPr lang="en-US" sz="2400" b="1" i="0" dirty="0">
                <a:solidFill>
                  <a:schemeClr val="tx1"/>
                </a:solidFill>
                <a:effectLst/>
                <a:latin typeface="+mj-lt"/>
              </a:rPr>
              <a:t> use language to demonstrate </a:t>
            </a:r>
            <a:r>
              <a:rPr lang="en-US" sz="2400" b="1" i="0" dirty="0" err="1">
                <a:solidFill>
                  <a:schemeClr val="tx1"/>
                </a:solidFill>
                <a:effectLst/>
                <a:latin typeface="+mj-lt"/>
              </a:rPr>
              <a:t>Meena’s</a:t>
            </a:r>
            <a:r>
              <a:rPr lang="en-US" sz="2400" b="1" i="0" dirty="0">
                <a:solidFill>
                  <a:schemeClr val="tx1"/>
                </a:solidFill>
                <a:effectLst/>
                <a:latin typeface="+mj-lt"/>
              </a:rPr>
              <a:t> transformation in the following three extracts?</a:t>
            </a:r>
            <a:endParaRPr kumimoji="0" lang="en-GB" sz="4400" b="1" i="0" u="none" strike="noStrike" kern="1200" cap="none" spc="0" normalizeH="0" baseline="0" noProof="0" dirty="0">
              <a:ln>
                <a:noFill/>
              </a:ln>
              <a:solidFill>
                <a:schemeClr val="tx1"/>
              </a:solidFill>
              <a:effectLst/>
              <a:uLnTx/>
              <a:uFillTx/>
              <a:latin typeface="+mj-lt"/>
              <a:ea typeface="+mn-ea"/>
              <a:cs typeface="+mn-cs"/>
            </a:endParaRPr>
          </a:p>
        </p:txBody>
      </p:sp>
      <p:sp>
        <p:nvSpPr>
          <p:cNvPr id="12" name="Rectangle 11">
            <a:extLst>
              <a:ext uri="{FF2B5EF4-FFF2-40B4-BE49-F238E27FC236}">
                <a16:creationId xmlns:a16="http://schemas.microsoft.com/office/drawing/2014/main" id="{EDCBB336-9858-D31D-8F50-C312846DEE44}"/>
              </a:ext>
            </a:extLst>
          </p:cNvPr>
          <p:cNvSpPr/>
          <p:nvPr/>
        </p:nvSpPr>
        <p:spPr>
          <a:xfrm>
            <a:off x="143750" y="2404457"/>
            <a:ext cx="12033010" cy="43197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US" sz="2000" b="0" i="0" dirty="0">
                <a:solidFill>
                  <a:srgbClr val="000000"/>
                </a:solidFill>
                <a:effectLst/>
              </a:rPr>
              <a:t>The final metamorphosis comes towards the end of the chapter when she feels threatened by Sam and his gang, yet empowered by </a:t>
            </a:r>
            <a:r>
              <a:rPr lang="en-US" sz="2000" b="0" i="0" dirty="0" err="1">
                <a:solidFill>
                  <a:srgbClr val="000000"/>
                </a:solidFill>
                <a:effectLst/>
              </a:rPr>
              <a:t>Nanima</a:t>
            </a:r>
            <a:r>
              <a:rPr lang="en-US" sz="2000" b="0" i="0" dirty="0">
                <a:solidFill>
                  <a:srgbClr val="000000"/>
                </a:solidFill>
                <a:effectLst/>
              </a:rPr>
              <a:t>, and is reminded of the impact of his words from the fete when he ‘let the cider and his single brain cell do the talking’. The pain she still feels is evident as she reflects on how that one moment took away her ‘innocence’, and </a:t>
            </a:r>
            <a:r>
              <a:rPr lang="en-US" sz="2000" b="0" i="0" dirty="0" err="1">
                <a:solidFill>
                  <a:srgbClr val="000000"/>
                </a:solidFill>
                <a:effectLst/>
              </a:rPr>
              <a:t>realises</a:t>
            </a:r>
            <a:r>
              <a:rPr lang="en-US" sz="2000" b="0" i="0" dirty="0">
                <a:solidFill>
                  <a:srgbClr val="000000"/>
                </a:solidFill>
                <a:effectLst/>
              </a:rPr>
              <a:t> that nothing she can do to Sam will ever have the same profound effect. This epiphany is what gives rise to a power </a:t>
            </a:r>
            <a:r>
              <a:rPr lang="en-US" sz="2000" b="0" i="0" dirty="0" err="1">
                <a:solidFill>
                  <a:srgbClr val="000000"/>
                </a:solidFill>
                <a:effectLst/>
              </a:rPr>
              <a:t>Meena</a:t>
            </a:r>
            <a:r>
              <a:rPr lang="en-US" sz="2000" b="0" i="0" dirty="0">
                <a:solidFill>
                  <a:srgbClr val="000000"/>
                </a:solidFill>
                <a:effectLst/>
              </a:rPr>
              <a:t> finds within herself to retaliate, wanting to hurt him. She connects with her inner energy, evident through the religious allusion to the goddess </a:t>
            </a:r>
            <a:r>
              <a:rPr lang="en-US" sz="2000" b="0" i="0" dirty="0" err="1">
                <a:solidFill>
                  <a:srgbClr val="000000"/>
                </a:solidFill>
                <a:effectLst/>
              </a:rPr>
              <a:t>Durga</a:t>
            </a:r>
            <a:r>
              <a:rPr lang="en-US" sz="2000" b="0" i="0" dirty="0">
                <a:solidFill>
                  <a:srgbClr val="000000"/>
                </a:solidFill>
                <a:effectLst/>
              </a:rPr>
              <a:t>, </a:t>
            </a:r>
            <a:r>
              <a:rPr lang="en-US" sz="2000" b="0" i="0" dirty="0" err="1">
                <a:solidFill>
                  <a:srgbClr val="000000"/>
                </a:solidFill>
                <a:effectLst/>
              </a:rPr>
              <a:t>channelling</a:t>
            </a:r>
            <a:r>
              <a:rPr lang="en-US" sz="2000" b="0" i="0" dirty="0">
                <a:solidFill>
                  <a:srgbClr val="000000"/>
                </a:solidFill>
                <a:effectLst/>
              </a:rPr>
              <a:t> her symbolic bravery and protection, as well as hinting at her power of destruction. </a:t>
            </a:r>
            <a:r>
              <a:rPr lang="en-US" sz="2000" b="0" i="0" dirty="0" err="1">
                <a:solidFill>
                  <a:srgbClr val="000000"/>
                </a:solidFill>
                <a:effectLst/>
              </a:rPr>
              <a:t>Meena’s</a:t>
            </a:r>
            <a:r>
              <a:rPr lang="en-US" sz="2000" b="0" i="0" dirty="0">
                <a:solidFill>
                  <a:srgbClr val="000000"/>
                </a:solidFill>
                <a:effectLst/>
              </a:rPr>
              <a:t> gaze stuns Sam and his gang into silence and we begin to see a hint of violence that Uncle Alan warns against. It is evident to the reader that something has awoken in </a:t>
            </a:r>
            <a:r>
              <a:rPr lang="en-US" sz="2000" b="0" i="0" dirty="0" err="1">
                <a:solidFill>
                  <a:srgbClr val="000000"/>
                </a:solidFill>
                <a:effectLst/>
              </a:rPr>
              <a:t>Meena</a:t>
            </a:r>
            <a:r>
              <a:rPr lang="en-US" sz="2000" b="0" i="0" dirty="0">
                <a:solidFill>
                  <a:srgbClr val="000000"/>
                </a:solidFill>
                <a:effectLst/>
              </a:rPr>
              <a:t>, and that her quest for self-discovery has only just begun.</a:t>
            </a:r>
          </a:p>
        </p:txBody>
      </p:sp>
    </p:spTree>
    <p:extLst>
      <p:ext uri="{BB962C8B-B14F-4D97-AF65-F5344CB8AC3E}">
        <p14:creationId xmlns:p14="http://schemas.microsoft.com/office/powerpoint/2010/main" val="36430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D4649DDE-D425-F050-8331-A88EFE55C4A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853196-BBE2-ABA0-FE54-FDEFBC0B6D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9103ADD-9C41-C18A-88CC-18E51AF3BE44}"/>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7BF65F6E-1876-0E8A-CBE5-5E440132048A}"/>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882ACAE0-3F00-6F05-2D69-60E32867F1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DE8A82FF-0C82-7696-2FD9-4D87FF4D9A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CB19BFB9-9DC9-7872-6B50-19BA12DB46DF}"/>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36CC24C2-0B6B-C6A0-7B56-F9335AB905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B12FEA81-B101-18BB-04A6-BD6C02303F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745DA999-99E3-981E-9FAA-AF4E94F5D3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228DD27E-7EAE-E7FB-B744-68762627FF42}"/>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36870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885085E-4F2D-2764-A298-286A9A1919DC}"/>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78A4FB28-3E37-65C0-F112-2A8E0459A0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118012FB-1448-9651-9118-6A8C30215444}"/>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8790F9CB-8090-4972-6F26-673D1184EF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D33F8CDE-2180-1FE7-FE08-D1A961E051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BDDC493D-4AE3-2731-13B4-B8D59601ED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523B0C7F-D75B-FC43-6A11-F26EE99751E7}"/>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9</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D2A340DB-78A4-A208-05F1-18A072F3690D}"/>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382830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FE20D2B-5778-B262-A4FD-A343CC2FED06}"/>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6614FE18-68BF-4FC5-9963-0B25216CA8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ED8892B6-4262-0A87-ECBA-109DD687D877}"/>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687FA369-E9CA-9539-EA7C-52B51B3941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FD7C042C-865A-BE28-EB38-C394A57C2C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507CB301-B444-43C9-BE7F-FF78D8231B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59210C19-8618-0DF0-664D-77764ECC6462}"/>
              </a:ext>
            </a:extLst>
          </p:cNvPr>
          <p:cNvSpPr txBox="1">
            <a:spLocks/>
          </p:cNvSpPr>
          <p:nvPr/>
        </p:nvSpPr>
        <p:spPr>
          <a:xfrm>
            <a:off x="992518" y="2312988"/>
            <a:ext cx="5368525" cy="3651250"/>
          </a:xfrm>
          <a:prstGeom prst="rect">
            <a:avLst/>
          </a:prstGeom>
        </p:spPr>
        <p:txBody>
          <a:bodyPr vert="horz" lIns="109728" tIns="109728" rIns="109728" bIns="9144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30000"/>
              </a:lnSpc>
              <a:spcBef>
                <a:spcPts val="930"/>
              </a:spcBef>
              <a:spcAft>
                <a:spcPts val="600"/>
              </a:spcAft>
              <a:defRPr/>
            </a:pPr>
            <a:r>
              <a:rPr lang="en-US" sz="3400" b="1" spc="150" dirty="0">
                <a:solidFill>
                  <a:srgbClr val="000000"/>
                </a:solidFill>
                <a:latin typeface="Meiryo"/>
              </a:rPr>
              <a:t>What does</a:t>
            </a:r>
            <a:r>
              <a:rPr kumimoji="0" lang="en-US" sz="3400" b="1" i="0" u="none" strike="noStrike" kern="1200" cap="none" spc="150" normalizeH="0" baseline="0" noProof="0" dirty="0">
                <a:ln>
                  <a:noFill/>
                </a:ln>
                <a:solidFill>
                  <a:srgbClr val="000000"/>
                </a:solidFill>
                <a:effectLst/>
                <a:uLnTx/>
                <a:uFillTx/>
                <a:latin typeface="Meiryo"/>
                <a:ea typeface="+mn-ea"/>
                <a:cs typeface="+mn-cs"/>
              </a:rPr>
              <a:t> the death of Tracey’s dog help </a:t>
            </a:r>
            <a:r>
              <a:rPr kumimoji="0" lang="en-US" sz="3400" b="1" i="0" u="none" strike="noStrike" kern="1200" cap="none" spc="150" normalizeH="0" baseline="0" noProof="0" dirty="0" err="1">
                <a:ln>
                  <a:noFill/>
                </a:ln>
                <a:solidFill>
                  <a:srgbClr val="000000"/>
                </a:solidFill>
                <a:effectLst/>
                <a:uLnTx/>
                <a:uFillTx/>
                <a:latin typeface="Meiryo"/>
                <a:ea typeface="+mn-ea"/>
                <a:cs typeface="+mn-cs"/>
              </a:rPr>
              <a:t>Meena</a:t>
            </a:r>
            <a:r>
              <a:rPr kumimoji="0" lang="en-US" sz="3400" b="1" i="0" u="none" strike="noStrike" kern="1200" cap="none" spc="150" normalizeH="0" baseline="0" noProof="0" dirty="0">
                <a:ln>
                  <a:noFill/>
                </a:ln>
                <a:solidFill>
                  <a:srgbClr val="000000"/>
                </a:solidFill>
                <a:effectLst/>
                <a:uLnTx/>
                <a:uFillTx/>
                <a:latin typeface="Meiryo"/>
                <a:ea typeface="+mn-ea"/>
                <a:cs typeface="+mn-cs"/>
              </a:rPr>
              <a:t> </a:t>
            </a:r>
            <a:r>
              <a:rPr kumimoji="0" lang="en-US" sz="3400" b="1" i="0" u="none" strike="noStrike" kern="1200" cap="none" spc="150" normalizeH="0" baseline="0" noProof="0" dirty="0" err="1">
                <a:ln>
                  <a:noFill/>
                </a:ln>
                <a:solidFill>
                  <a:srgbClr val="000000"/>
                </a:solidFill>
                <a:effectLst/>
                <a:uLnTx/>
                <a:uFillTx/>
                <a:latin typeface="Meiryo"/>
                <a:ea typeface="+mn-ea"/>
                <a:cs typeface="+mn-cs"/>
              </a:rPr>
              <a:t>realise</a:t>
            </a:r>
            <a:r>
              <a:rPr kumimoji="0" lang="en-US" sz="3400" b="1" i="0" u="none" strike="noStrike" kern="1200" cap="none" spc="150" normalizeH="0" baseline="0" noProof="0" dirty="0">
                <a:ln>
                  <a:noFill/>
                </a:ln>
                <a:solidFill>
                  <a:srgbClr val="000000"/>
                </a:solidFill>
                <a:effectLst/>
                <a:uLnTx/>
                <a:uFillTx/>
                <a:latin typeface="Meiryo"/>
                <a:ea typeface="+mn-ea"/>
                <a:cs typeface="+mn-cs"/>
              </a:rPr>
              <a:t>?</a:t>
            </a:r>
          </a:p>
        </p:txBody>
      </p:sp>
      <p:sp>
        <p:nvSpPr>
          <p:cNvPr id="5" name="Rectangle 4">
            <a:extLst>
              <a:ext uri="{FF2B5EF4-FFF2-40B4-BE49-F238E27FC236}">
                <a16:creationId xmlns:a16="http://schemas.microsoft.com/office/drawing/2014/main" id="{9EC4A572-F058-6F3D-2CE3-60EED4B5FD97}"/>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C6C483BF-F57C-4C96-741C-9228D0032F47}"/>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7867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8F199EE3-E35E-182D-8077-D33171D0E6E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F96CB60-7468-BCC2-9716-49593AB4040C}"/>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Chapter </a:t>
            </a:r>
            <a:r>
              <a:rPr lang="en-GB" sz="3600">
                <a:solidFill>
                  <a:srgbClr val="FFFFFF"/>
                </a:solidFill>
                <a:latin typeface="Berlin Sans FB"/>
              </a:rPr>
              <a:t>9</a:t>
            </a:r>
            <a:endPar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2A950FA4-96BA-3856-AC98-B9EFAB21FD06}"/>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A1AF196E-0E28-126C-0B0D-43B8C3BA8438}"/>
              </a:ext>
            </a:extLst>
          </p:cNvPr>
          <p:cNvSpPr>
            <a:spLocks noGrp="1"/>
          </p:cNvSpPr>
          <p:nvPr>
            <p:ph type="title" idx="4294967295"/>
          </p:nvPr>
        </p:nvSpPr>
        <p:spPr>
          <a:xfrm>
            <a:off x="287501" y="298450"/>
            <a:ext cx="11904499" cy="6261100"/>
          </a:xfrm>
        </p:spPr>
        <p:txBody>
          <a:bodyPr anchor="ct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Significant </a:t>
            </a:r>
            <a:r>
              <a:rPr lang="en-GB" dirty="0"/>
              <a:t>p</a:t>
            </a:r>
            <a:r>
              <a:rPr lang="en-GB" dirty="0" smtClean="0"/>
              <a:t>lot event</a:t>
            </a:r>
            <a:r>
              <a:rPr lang="en-GB" dirty="0"/>
              <a:t>:</a:t>
            </a:r>
            <a:br>
              <a:rPr lang="en-GB" dirty="0"/>
            </a:br>
            <a:r>
              <a:rPr lang="en-GB" sz="2700" b="0" dirty="0"/>
              <a:t>Tracey’s dog is </a:t>
            </a:r>
            <a:r>
              <a:rPr lang="en-GB" sz="2700" b="0" dirty="0" smtClean="0"/>
              <a:t>killed</a:t>
            </a:r>
            <a:r>
              <a:rPr lang="en-GB" dirty="0"/>
              <a:t/>
            </a:r>
            <a:br>
              <a:rPr lang="en-GB" dirty="0"/>
            </a:br>
            <a:r>
              <a:rPr lang="en-GB" dirty="0"/>
              <a:t/>
            </a:r>
            <a:br>
              <a:rPr lang="en-GB" dirty="0"/>
            </a:br>
            <a:r>
              <a:rPr lang="en-GB" dirty="0"/>
              <a:t>Key quotation: </a:t>
            </a:r>
            <a:br>
              <a:rPr lang="en-GB" dirty="0"/>
            </a:br>
            <a:r>
              <a:rPr lang="en-GB" sz="2700" b="0" dirty="0">
                <a:latin typeface="+mn-lt"/>
              </a:rPr>
              <a:t>'Everyone was moving away, everyone except </a:t>
            </a:r>
            <a:r>
              <a:rPr lang="en-GB" sz="2700" b="0" dirty="0" smtClean="0">
                <a:latin typeface="+mn-lt"/>
              </a:rPr>
              <a:t>me‘ (p. 237)</a:t>
            </a:r>
            <a:r>
              <a:rPr lang="en-GB" dirty="0"/>
              <a:t/>
            </a:r>
            <a:br>
              <a:rPr lang="en-GB" dirty="0"/>
            </a:br>
            <a:r>
              <a:rPr lang="en-GB" dirty="0"/>
              <a:t/>
            </a:r>
            <a:br>
              <a:rPr lang="en-GB" dirty="0"/>
            </a:br>
            <a:r>
              <a:rPr lang="en-GB" dirty="0"/>
              <a:t>Key </a:t>
            </a:r>
            <a:r>
              <a:rPr lang="en-GB" dirty="0" smtClean="0"/>
              <a:t>themes</a:t>
            </a:r>
            <a:r>
              <a:rPr lang="en-GB" dirty="0"/>
              <a:t>:</a:t>
            </a:r>
            <a:br>
              <a:rPr lang="en-GB" dirty="0"/>
            </a:br>
            <a:r>
              <a:rPr lang="en-US" sz="2700" b="0" i="0" dirty="0">
                <a:solidFill>
                  <a:srgbClr val="000000"/>
                </a:solidFill>
                <a:effectLst/>
                <a:latin typeface="+mn-lt"/>
              </a:rPr>
              <a:t>Conflict and violence </a:t>
            </a:r>
            <a:br>
              <a:rPr lang="en-US" sz="2700" b="0" i="0" dirty="0">
                <a:solidFill>
                  <a:srgbClr val="000000"/>
                </a:solidFill>
                <a:effectLst/>
                <a:latin typeface="+mn-lt"/>
              </a:rPr>
            </a:br>
            <a:r>
              <a:rPr lang="en-US" sz="2700" b="0" i="0" dirty="0" smtClean="0">
                <a:solidFill>
                  <a:srgbClr val="000000"/>
                </a:solidFill>
                <a:effectLst/>
                <a:latin typeface="+mn-lt"/>
              </a:rPr>
              <a:t>Friendship</a:t>
            </a:r>
            <a:r>
              <a:rPr lang="en-US" sz="2700" b="0" i="0" dirty="0">
                <a:solidFill>
                  <a:srgbClr val="000000"/>
                </a:solidFill>
                <a:effectLst/>
                <a:latin typeface="+mn-lt"/>
              </a:rPr>
              <a:t/>
            </a:r>
            <a:br>
              <a:rPr lang="en-US" sz="2700" b="0" i="0" dirty="0">
                <a:solidFill>
                  <a:srgbClr val="000000"/>
                </a:solidFill>
                <a:effectLst/>
                <a:latin typeface="+mn-lt"/>
              </a:rPr>
            </a:br>
            <a:r>
              <a:rPr lang="en-US" sz="2700" b="0" i="0" dirty="0">
                <a:solidFill>
                  <a:srgbClr val="000000"/>
                </a:solidFill>
                <a:effectLst/>
                <a:latin typeface="+mn-lt"/>
              </a:rPr>
              <a:t>Neglect, bullying and abuse </a:t>
            </a:r>
            <a:r>
              <a:rPr lang="en-US" sz="1200" b="0" i="0" dirty="0">
                <a:effectLst/>
                <a:latin typeface="Times New Roman" panose="02020603050405020304" pitchFamily="18" charset="0"/>
              </a:rPr>
              <a:t/>
            </a:r>
            <a:br>
              <a:rPr lang="en-US" sz="1200" b="0" i="0" dirty="0">
                <a:effectLst/>
                <a:latin typeface="Times New Roman" panose="02020603050405020304" pitchFamily="18" charset="0"/>
              </a:rPr>
            </a:br>
            <a:endParaRPr lang="en-GB"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94184" y="5083834"/>
            <a:ext cx="580845" cy="580845"/>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72419" y="5607170"/>
            <a:ext cx="749060" cy="749060"/>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06397" y="6057162"/>
            <a:ext cx="645543" cy="645543"/>
          </a:xfrm>
          <a:prstGeom prst="rect">
            <a:avLst/>
          </a:prstGeom>
        </p:spPr>
      </p:pic>
    </p:spTree>
    <p:extLst>
      <p:ext uri="{BB962C8B-B14F-4D97-AF65-F5344CB8AC3E}">
        <p14:creationId xmlns:p14="http://schemas.microsoft.com/office/powerpoint/2010/main" val="358214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7631907-6A1F-9EB4-29C0-BD5239E2823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CC9532D-794A-FB2E-F146-AF41270F544B}"/>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j-lt"/>
                <a:ea typeface="+mn-ea"/>
                <a:cs typeface="+mn-cs"/>
              </a:rPr>
              <a:t>What happens</a:t>
            </a:r>
            <a:r>
              <a:rPr kumimoji="0" lang="en-GB" sz="2800" b="1" i="0" u="none" strike="noStrike" kern="1200" cap="none" spc="0" normalizeH="0" baseline="0" noProof="0" dirty="0" smtClean="0">
                <a:ln>
                  <a:noFill/>
                </a:ln>
                <a:solidFill>
                  <a:srgbClr val="FF0000"/>
                </a:solidFill>
                <a:effectLst/>
                <a:uLnTx/>
                <a:uFillTx/>
                <a:latin typeface="+mj-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j-lt"/>
              <a:ea typeface="+mn-ea"/>
              <a:cs typeface="+mn-cs"/>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does </a:t>
            </a:r>
            <a:r>
              <a:rPr lang="en-US" sz="2800" b="0" i="0" dirty="0" err="1">
                <a:solidFill>
                  <a:srgbClr val="000000"/>
                </a:solidFill>
                <a:effectLst/>
              </a:rPr>
              <a:t>Meena</a:t>
            </a:r>
            <a:r>
              <a:rPr lang="en-US" sz="2800" b="0" i="0" dirty="0">
                <a:solidFill>
                  <a:srgbClr val="000000"/>
                </a:solidFill>
                <a:effectLst/>
              </a:rPr>
              <a:t> have to do to go to Anita’s house?</a:t>
            </a:r>
            <a:endParaRPr lang="en-GB" sz="2800" b="1" dirty="0">
              <a:solidFill>
                <a:srgbClr val="FF0000"/>
              </a:solidFill>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changes as </a:t>
            </a:r>
            <a:r>
              <a:rPr lang="en-US" sz="2800" b="0" i="0" dirty="0" err="1">
                <a:solidFill>
                  <a:srgbClr val="000000"/>
                </a:solidFill>
                <a:effectLst/>
              </a:rPr>
              <a:t>Meena</a:t>
            </a:r>
            <a:r>
              <a:rPr lang="en-US" sz="2800" b="0" i="0" dirty="0">
                <a:solidFill>
                  <a:srgbClr val="000000"/>
                </a:solidFill>
                <a:effectLst/>
              </a:rPr>
              <a:t> returns to her ‘now defunct gang’ </a:t>
            </a:r>
            <a:r>
              <a:rPr lang="en-US" sz="2800" b="0" i="0" dirty="0" smtClean="0">
                <a:solidFill>
                  <a:srgbClr val="000000"/>
                </a:solidFill>
                <a:effectLst/>
              </a:rPr>
              <a:t>(p. 233</a:t>
            </a:r>
            <a:r>
              <a:rPr lang="en-US" sz="2800" b="0" i="0" dirty="0">
                <a:solidFill>
                  <a:srgbClr val="000000"/>
                </a:solidFill>
                <a:effectLst/>
              </a:rPr>
              <a:t>)?</a:t>
            </a:r>
            <a:endParaRPr lang="en-GB" sz="2800" b="1" i="0" dirty="0">
              <a:solidFill>
                <a:srgbClr val="FF0000"/>
              </a:solidFill>
              <a:effectLst/>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does the reader learn about Tracey in this chapter?</a:t>
            </a:r>
            <a:endParaRPr lang="en-GB" sz="2800" b="1" dirty="0">
              <a:solidFill>
                <a:srgbClr val="FF0000"/>
              </a:solidFill>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does Anita’s treatment of others reveal to the reader?</a:t>
            </a:r>
            <a:endParaRPr lang="en-GB" sz="2800" b="1" i="0" dirty="0">
              <a:solidFill>
                <a:srgbClr val="FF0000"/>
              </a:solidFill>
              <a:effectLst/>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does the reader learn about Anita through her reactions to Fat Sally and her actions after the fight?</a:t>
            </a:r>
            <a:endParaRPr kumimoji="0" lang="en-GB" sz="2800" b="1" i="0" u="none" strike="noStrike" kern="1200" cap="none" spc="0" normalizeH="0" baseline="0" noProof="0" dirty="0">
              <a:ln>
                <a:noFill/>
              </a:ln>
              <a:solidFill>
                <a:srgbClr val="FF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94E2BE73-6B64-FB19-1318-820705CA7921}"/>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04444839-CA95-7B2D-5F3E-DF70C1BF623E}"/>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9</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4103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0977-865E-6F0B-5D55-8CFC7F028BD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EB22DD7-A382-974B-BC18-60A86D125DB4}"/>
              </a:ext>
            </a:extLst>
          </p:cNvPr>
          <p:cNvSpPr/>
          <p:nvPr/>
        </p:nvSpPr>
        <p:spPr>
          <a:xfrm>
            <a:off x="209550" y="1150189"/>
            <a:ext cx="11772900" cy="4370717"/>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l"/>
            <a:endParaRPr lang="en-US" sz="2800" b="1" i="0" dirty="0">
              <a:solidFill>
                <a:srgbClr val="000000"/>
              </a:solidFill>
              <a:effectLst/>
              <a:latin typeface="+mj-lt"/>
            </a:endParaRPr>
          </a:p>
          <a:p>
            <a:pPr algn="l"/>
            <a:endParaRPr lang="en-US" sz="2800" b="1" dirty="0">
              <a:solidFill>
                <a:srgbClr val="000000"/>
              </a:solidFill>
              <a:latin typeface="+mj-lt"/>
            </a:endParaRPr>
          </a:p>
          <a:p>
            <a:pPr marL="457200" indent="-457200" algn="l">
              <a:buFont typeface="Wingdings" panose="05000000000000000000" pitchFamily="2" charset="2"/>
              <a:buChar char="§"/>
            </a:pPr>
            <a:endParaRPr lang="en-US" sz="2800" b="1" i="0" dirty="0">
              <a:solidFill>
                <a:srgbClr val="000000"/>
              </a:solidFill>
              <a:effectLst/>
              <a:latin typeface="+mj-lt"/>
            </a:endParaRPr>
          </a:p>
          <a:p>
            <a:pPr marL="457200" indent="-457200" algn="l">
              <a:buFont typeface="Wingdings" panose="05000000000000000000" pitchFamily="2" charset="2"/>
              <a:buChar char="§"/>
            </a:pPr>
            <a:r>
              <a:rPr lang="en-US" sz="2800" b="1" i="0" dirty="0" err="1" smtClean="0">
                <a:solidFill>
                  <a:srgbClr val="000000"/>
                </a:solidFill>
                <a:effectLst/>
                <a:latin typeface="+mj-lt"/>
              </a:rPr>
              <a:t>Industrialisation</a:t>
            </a:r>
            <a:r>
              <a:rPr lang="en-US" sz="2800" b="1" i="0" dirty="0" smtClean="0">
                <a:solidFill>
                  <a:srgbClr val="000000"/>
                </a:solidFill>
                <a:effectLst/>
                <a:latin typeface="+mj-lt"/>
              </a:rPr>
              <a:t> </a:t>
            </a:r>
            <a:r>
              <a:rPr lang="en-US" sz="2800" b="1" i="0" dirty="0">
                <a:solidFill>
                  <a:srgbClr val="000000"/>
                </a:solidFill>
                <a:effectLst/>
                <a:latin typeface="+mj-lt"/>
              </a:rPr>
              <a:t>and the construction of the M6: </a:t>
            </a:r>
            <a:r>
              <a:rPr lang="en-US" sz="2800" b="0" i="0" dirty="0">
                <a:solidFill>
                  <a:srgbClr val="000000"/>
                </a:solidFill>
                <a:effectLst/>
                <a:latin typeface="+mj-lt"/>
              </a:rPr>
              <a:t>‘Bloody slip road. They never mentioned that in the original </a:t>
            </a:r>
            <a:r>
              <a:rPr lang="en-US" sz="2800" b="0" i="0" dirty="0" smtClean="0">
                <a:solidFill>
                  <a:srgbClr val="000000"/>
                </a:solidFill>
                <a:effectLst/>
                <a:latin typeface="+mj-lt"/>
              </a:rPr>
              <a:t>plans’ (p. 236</a:t>
            </a:r>
            <a:r>
              <a:rPr lang="en-US" sz="2800" b="0" i="0" dirty="0">
                <a:solidFill>
                  <a:srgbClr val="000000"/>
                </a:solidFill>
                <a:effectLst/>
                <a:latin typeface="+mj-lt"/>
              </a:rPr>
              <a:t>); ‘I shall be a rich man pretty soon. And then we’re off [...] Lake District! [...] Buying a hotel… No slip roads for bloody miles!’ </a:t>
            </a:r>
            <a:r>
              <a:rPr lang="en-US" sz="2800" b="0" i="0" dirty="0" smtClean="0">
                <a:solidFill>
                  <a:srgbClr val="000000"/>
                </a:solidFill>
                <a:effectLst/>
                <a:latin typeface="+mj-lt"/>
              </a:rPr>
              <a:t>(p. 236–7).</a:t>
            </a:r>
          </a:p>
          <a:p>
            <a:pPr marL="457200" indent="-457200">
              <a:buFont typeface="Wingdings" panose="05000000000000000000" pitchFamily="2" charset="2"/>
              <a:buChar char="§"/>
            </a:pPr>
            <a:r>
              <a:rPr lang="en-US" sz="2800" b="1" dirty="0" err="1">
                <a:solidFill>
                  <a:srgbClr val="000000"/>
                </a:solidFill>
                <a:ea typeface="+mn-lt"/>
                <a:cs typeface="+mn-lt"/>
              </a:rPr>
              <a:t>Biba</a:t>
            </a:r>
            <a:r>
              <a:rPr lang="en-US" sz="2800" dirty="0">
                <a:solidFill>
                  <a:srgbClr val="000000"/>
                </a:solidFill>
                <a:ea typeface="+mn-lt"/>
                <a:cs typeface="+mn-lt"/>
              </a:rPr>
              <a:t>: A London fashion store of the 1960s and 1970s. </a:t>
            </a:r>
            <a:endParaRPr lang="en-US" sz="2800" dirty="0"/>
          </a:p>
          <a:p>
            <a:pPr algn="l"/>
            <a:endParaRPr kumimoji="0" lang="en-GB" sz="2800" b="1" i="0" u="none" strike="noStrike" kern="1200" cap="none" spc="0" normalizeH="0" baseline="0" noProof="0" dirty="0">
              <a:ln>
                <a:noFill/>
              </a:ln>
              <a:solidFill>
                <a:srgbClr val="FF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0000"/>
              </a:solidFill>
              <a:effectLst/>
              <a:uLnTx/>
              <a:uFillTx/>
              <a:latin typeface="+mj-lt"/>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3600" b="1" i="0" u="none" strike="noStrike" kern="1200" cap="none" spc="0" normalizeH="0" baseline="0" noProof="0" dirty="0">
              <a:ln>
                <a:noFill/>
              </a:ln>
              <a:solidFill>
                <a:srgbClr val="000000"/>
              </a:solidFill>
              <a:effectLst/>
              <a:uLnTx/>
              <a:uFillTx/>
              <a:latin typeface="+mj-lt"/>
              <a:ea typeface="+mn-ea"/>
              <a:cs typeface="+mn-cs"/>
            </a:endParaRPr>
          </a:p>
        </p:txBody>
      </p:sp>
      <p:sp>
        <p:nvSpPr>
          <p:cNvPr id="8" name="Rectangle 7">
            <a:extLst>
              <a:ext uri="{FF2B5EF4-FFF2-40B4-BE49-F238E27FC236}">
                <a16:creationId xmlns:a16="http://schemas.microsoft.com/office/drawing/2014/main" id="{9D1E268B-A2C5-64E1-E3AB-FDFB6771BA19}"/>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rPr>
              <a:t>Add to your notes</a:t>
            </a:r>
            <a:r>
              <a:rPr kumimoji="0" lang="en-GB" sz="2000" b="1" i="0" u="none" strike="noStrike" kern="1200" cap="none" spc="0" normalizeH="0" noProof="0">
                <a:ln>
                  <a:noFill/>
                </a:ln>
                <a:solidFill>
                  <a:srgbClr val="000000"/>
                </a:solidFill>
                <a:effectLst/>
                <a:uLnTx/>
                <a:uFillTx/>
                <a:latin typeface="Meiryo"/>
              </a:rPr>
              <a:t>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baseline="0">
                <a:solidFill>
                  <a:srgbClr val="000000"/>
                </a:solidFill>
                <a:latin typeface="Meiryo"/>
              </a:rPr>
              <a:t>Extension:</a:t>
            </a:r>
            <a:r>
              <a:rPr lang="en-GB" sz="2000" b="1">
                <a:solidFill>
                  <a:srgbClr val="000000"/>
                </a:solidFill>
                <a:latin typeface="Meiryo"/>
              </a:rPr>
              <a:t> What is </a:t>
            </a:r>
            <a:r>
              <a:rPr lang="en-GB" sz="2000" b="1" err="1">
                <a:solidFill>
                  <a:srgbClr val="000000"/>
                </a:solidFill>
                <a:latin typeface="Meiryo"/>
              </a:rPr>
              <a:t>Syal’s</a:t>
            </a:r>
            <a:r>
              <a:rPr lang="en-GB" sz="2000" b="1">
                <a:solidFill>
                  <a:srgbClr val="000000"/>
                </a:solidFill>
                <a:latin typeface="Meiryo"/>
              </a:rPr>
              <a:t> message through this contextual links?</a:t>
            </a:r>
            <a:endParaRPr kumimoji="0" lang="en-GB" sz="2000" b="1" i="0" u="none" strike="noStrike" kern="1200" cap="none" spc="0" normalizeH="0" baseline="0" noProof="0">
              <a:ln>
                <a:noFill/>
              </a:ln>
              <a:solidFill>
                <a:srgbClr val="000000"/>
              </a:solidFill>
              <a:effectLst/>
              <a:uLnTx/>
              <a:uFillTx/>
              <a:latin typeface="Meiryo"/>
            </a:endParaRPr>
          </a:p>
        </p:txBody>
      </p:sp>
      <p:sp>
        <p:nvSpPr>
          <p:cNvPr id="9" name="Title 1">
            <a:extLst>
              <a:ext uri="{FF2B5EF4-FFF2-40B4-BE49-F238E27FC236}">
                <a16:creationId xmlns:a16="http://schemas.microsoft.com/office/drawing/2014/main" id="{F1AD17B8-584A-C4F0-63B8-C7F9E5DE70D4}"/>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6568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43D1351-98AF-CC94-B7D3-2AB851E68633}"/>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F23E39B-1613-1A52-D39A-C304A8BEB4B6}"/>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Vocabulary</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graphicFrame>
        <p:nvGraphicFramePr>
          <p:cNvPr id="2" name="Table 1">
            <a:extLst>
              <a:ext uri="{FF2B5EF4-FFF2-40B4-BE49-F238E27FC236}">
                <a16:creationId xmlns:a16="http://schemas.microsoft.com/office/drawing/2014/main" id="{87793B72-BD42-5D7D-760E-C53AA37467EE}"/>
              </a:ext>
            </a:extLst>
          </p:cNvPr>
          <p:cNvGraphicFramePr>
            <a:graphicFrameLocks noGrp="1"/>
          </p:cNvGraphicFramePr>
          <p:nvPr>
            <p:extLst>
              <p:ext uri="{D42A27DB-BD31-4B8C-83A1-F6EECF244321}">
                <p14:modId xmlns:p14="http://schemas.microsoft.com/office/powerpoint/2010/main" val="2933635532"/>
              </p:ext>
            </p:extLst>
          </p:nvPr>
        </p:nvGraphicFramePr>
        <p:xfrm>
          <a:off x="97971" y="1945921"/>
          <a:ext cx="11996058" cy="4715663"/>
        </p:xfrm>
        <a:graphic>
          <a:graphicData uri="http://schemas.openxmlformats.org/drawingml/2006/table">
            <a:tbl>
              <a:tblPr/>
              <a:tblGrid>
                <a:gridCol w="3998686">
                  <a:extLst>
                    <a:ext uri="{9D8B030D-6E8A-4147-A177-3AD203B41FA5}">
                      <a16:colId xmlns:a16="http://schemas.microsoft.com/office/drawing/2014/main" val="3923582549"/>
                    </a:ext>
                  </a:extLst>
                </a:gridCol>
                <a:gridCol w="3998686">
                  <a:extLst>
                    <a:ext uri="{9D8B030D-6E8A-4147-A177-3AD203B41FA5}">
                      <a16:colId xmlns:a16="http://schemas.microsoft.com/office/drawing/2014/main" val="3921307204"/>
                    </a:ext>
                  </a:extLst>
                </a:gridCol>
                <a:gridCol w="3998686">
                  <a:extLst>
                    <a:ext uri="{9D8B030D-6E8A-4147-A177-3AD203B41FA5}">
                      <a16:colId xmlns:a16="http://schemas.microsoft.com/office/drawing/2014/main" val="3716744144"/>
                    </a:ext>
                  </a:extLst>
                </a:gridCol>
              </a:tblGrid>
              <a:tr h="940091">
                <a:tc>
                  <a:txBody>
                    <a:bodyPr/>
                    <a:lstStyle/>
                    <a:p>
                      <a:pPr rtl="0" fontAlgn="t">
                        <a:spcBef>
                          <a:spcPts val="0"/>
                        </a:spcBef>
                        <a:spcAft>
                          <a:spcPts val="0"/>
                        </a:spcAft>
                      </a:pPr>
                      <a:r>
                        <a:rPr lang="en-GB" sz="1800" b="0" i="0" u="none" strike="noStrike">
                          <a:solidFill>
                            <a:srgbClr val="000000"/>
                          </a:solidFill>
                          <a:effectLst/>
                          <a:latin typeface="Calibri"/>
                        </a:rPr>
                        <a:t>starched (adj)</a:t>
                      </a:r>
                      <a:endParaRPr lang="en-GB" sz="1800">
                        <a:effectLst/>
                        <a:latin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Bef>
                          <a:spcPts val="0"/>
                        </a:spcBef>
                        <a:spcAft>
                          <a:spcPts val="0"/>
                        </a:spcAft>
                        <a:buNone/>
                      </a:pPr>
                      <a:r>
                        <a:rPr lang="en-GB" sz="1800" b="0" i="0" u="none" strike="noStrike" noProof="0">
                          <a:solidFill>
                            <a:srgbClr val="000000"/>
                          </a:solidFill>
                          <a:effectLst/>
                          <a:latin typeface="Calibri"/>
                        </a:rPr>
                        <a:t>females in a frenzy</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326146"/>
                  </a:ext>
                </a:extLst>
              </a:tr>
              <a:tr h="586671">
                <a:tc>
                  <a:txBody>
                    <a:bodyPr/>
                    <a:lstStyle/>
                    <a:p>
                      <a:pPr rtl="0" fontAlgn="t">
                        <a:spcBef>
                          <a:spcPts val="0"/>
                        </a:spcBef>
                        <a:spcAft>
                          <a:spcPts val="0"/>
                        </a:spcAft>
                      </a:pPr>
                      <a:r>
                        <a:rPr lang="en-GB" sz="1800" b="0" i="0" u="none" strike="noStrike">
                          <a:solidFill>
                            <a:srgbClr val="000000"/>
                          </a:solidFill>
                          <a:effectLst/>
                          <a:latin typeface="Calibri"/>
                        </a:rPr>
                        <a:t>jaunty (adj)</a:t>
                      </a:r>
                      <a:endParaRPr lang="en-GB" sz="1800">
                        <a:effectLst/>
                        <a:latin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Bef>
                          <a:spcPts val="0"/>
                        </a:spcBef>
                        <a:spcAft>
                          <a:spcPts val="0"/>
                        </a:spcAft>
                        <a:buNone/>
                      </a:pPr>
                      <a:r>
                        <a:rPr lang="en-GB" sz="1800" b="0" i="0" u="none" strike="noStrike" noProof="0">
                          <a:solidFill>
                            <a:srgbClr val="000000"/>
                          </a:solidFill>
                          <a:effectLst/>
                          <a:latin typeface="Calibri"/>
                        </a:rPr>
                        <a:t>lion-like</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47130"/>
                  </a:ext>
                </a:extLst>
              </a:tr>
              <a:tr h="608470">
                <a:tc>
                  <a:txBody>
                    <a:bodyPr/>
                    <a:lstStyle/>
                    <a:p>
                      <a:pPr rtl="0" fontAlgn="t">
                        <a:spcBef>
                          <a:spcPts val="0"/>
                        </a:spcBef>
                        <a:spcAft>
                          <a:spcPts val="0"/>
                        </a:spcAft>
                      </a:pPr>
                      <a:r>
                        <a:rPr lang="en-GB" sz="1800" b="0" i="0" u="none" strike="noStrike">
                          <a:solidFill>
                            <a:srgbClr val="000000"/>
                          </a:solidFill>
                          <a:effectLst/>
                          <a:latin typeface="Calibri"/>
                        </a:rPr>
                        <a:t>leonine (adj)</a:t>
                      </a:r>
                      <a:endParaRPr lang="en-GB" sz="1800">
                        <a:effectLst/>
                        <a:latin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Bef>
                          <a:spcPts val="0"/>
                        </a:spcBef>
                        <a:spcAft>
                          <a:spcPts val="0"/>
                        </a:spcAft>
                        <a:buNone/>
                      </a:pPr>
                      <a:endParaRPr lang="en-US" dirty="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Bef>
                          <a:spcPts val="0"/>
                        </a:spcBef>
                        <a:spcAft>
                          <a:spcPts val="0"/>
                        </a:spcAft>
                        <a:buNone/>
                      </a:pPr>
                      <a:r>
                        <a:rPr lang="en-GB" sz="1800" b="0" i="0" u="none" strike="noStrike" noProof="0">
                          <a:solidFill>
                            <a:srgbClr val="000000"/>
                          </a:solidFill>
                          <a:effectLst/>
                          <a:latin typeface="Calibri"/>
                        </a:rPr>
                        <a:t>powerful female demon</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29365"/>
                  </a:ext>
                </a:extLst>
              </a:tr>
              <a:tr h="642480">
                <a:tc>
                  <a:txBody>
                    <a:bodyPr/>
                    <a:lstStyle/>
                    <a:p>
                      <a:pPr rtl="0" fontAlgn="t">
                        <a:spcBef>
                          <a:spcPts val="0"/>
                        </a:spcBef>
                        <a:spcAft>
                          <a:spcPts val="0"/>
                        </a:spcAft>
                      </a:pPr>
                      <a:r>
                        <a:rPr lang="en-GB" sz="1800" b="0" i="0" u="none" strike="noStrike">
                          <a:solidFill>
                            <a:srgbClr val="000000"/>
                          </a:solidFill>
                          <a:effectLst/>
                          <a:latin typeface="Calibri"/>
                        </a:rPr>
                        <a:t>sauntered (v)</a:t>
                      </a:r>
                      <a:endParaRPr lang="en-GB" sz="1800">
                        <a:effectLst/>
                        <a:latin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Bef>
                          <a:spcPts val="0"/>
                        </a:spcBef>
                        <a:spcAft>
                          <a:spcPts val="0"/>
                        </a:spcAft>
                        <a:buNone/>
                      </a:pPr>
                      <a:r>
                        <a:rPr lang="en-GB" sz="1800" b="0" i="0" u="none" strike="noStrike" noProof="0">
                          <a:solidFill>
                            <a:srgbClr val="000000"/>
                          </a:solidFill>
                          <a:effectLst/>
                          <a:latin typeface="Calibri"/>
                        </a:rPr>
                        <a:t>people someone associates with</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0107"/>
                  </a:ext>
                </a:extLst>
              </a:tr>
              <a:tr h="586671">
                <a:tc>
                  <a:txBody>
                    <a:bodyPr/>
                    <a:lstStyle/>
                    <a:p>
                      <a:pPr rtl="0" fontAlgn="t">
                        <a:spcBef>
                          <a:spcPts val="0"/>
                        </a:spcBef>
                        <a:spcAft>
                          <a:spcPts val="0"/>
                        </a:spcAft>
                      </a:pPr>
                      <a:r>
                        <a:rPr lang="en-GB" sz="1800" b="0" i="0" u="none" strike="noStrike">
                          <a:solidFill>
                            <a:srgbClr val="000000"/>
                          </a:solidFill>
                          <a:effectLst/>
                          <a:latin typeface="Calibri"/>
                        </a:rPr>
                        <a:t>cohorts (n, pl)</a:t>
                      </a:r>
                      <a:endParaRPr lang="en-GB" sz="1800">
                        <a:effectLst/>
                        <a:latin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Bef>
                          <a:spcPts val="0"/>
                        </a:spcBef>
                        <a:spcAft>
                          <a:spcPts val="0"/>
                        </a:spcAft>
                        <a:buNone/>
                      </a:pPr>
                      <a:r>
                        <a:rPr lang="en-GB" sz="1800" b="0" i="0" u="none" strike="noStrike" noProof="0">
                          <a:solidFill>
                            <a:srgbClr val="000000"/>
                          </a:solidFill>
                          <a:effectLst/>
                          <a:latin typeface="Calibri"/>
                        </a:rPr>
                        <a:t>people someone associates with</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029475"/>
                  </a:ext>
                </a:extLst>
              </a:tr>
              <a:tr h="586671">
                <a:tc>
                  <a:txBody>
                    <a:bodyPr/>
                    <a:lstStyle/>
                    <a:p>
                      <a:pPr rtl="0" fontAlgn="t">
                        <a:spcBef>
                          <a:spcPts val="0"/>
                        </a:spcBef>
                        <a:spcAft>
                          <a:spcPts val="0"/>
                        </a:spcAft>
                      </a:pPr>
                      <a:r>
                        <a:rPr lang="en-GB" sz="1800" b="0" i="0" u="none" strike="noStrike">
                          <a:solidFill>
                            <a:srgbClr val="000000"/>
                          </a:solidFill>
                          <a:effectLst/>
                          <a:latin typeface="Calibri"/>
                        </a:rPr>
                        <a:t>maenads (n, pl)</a:t>
                      </a:r>
                      <a:endParaRPr lang="en-GB" sz="1800">
                        <a:effectLst/>
                        <a:latin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Bef>
                          <a:spcPts val="0"/>
                        </a:spcBef>
                        <a:spcAft>
                          <a:spcPts val="0"/>
                        </a:spcAft>
                        <a:buNone/>
                      </a:pPr>
                      <a:r>
                        <a:rPr lang="en-US" sz="1800" b="0" i="0" u="none" strike="noStrike" noProof="0">
                          <a:solidFill>
                            <a:srgbClr val="000000"/>
                          </a:solidFill>
                          <a:effectLst/>
                          <a:latin typeface="Calibri"/>
                        </a:rPr>
                        <a:t>to walk with a confident, almost arrogant, air</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2917531"/>
                  </a:ext>
                </a:extLst>
              </a:tr>
              <a:tr h="586671">
                <a:tc>
                  <a:txBody>
                    <a:bodyPr/>
                    <a:lstStyle/>
                    <a:p>
                      <a:pPr rtl="0" fontAlgn="t">
                        <a:spcBef>
                          <a:spcPts val="0"/>
                        </a:spcBef>
                        <a:spcAft>
                          <a:spcPts val="0"/>
                        </a:spcAft>
                      </a:pPr>
                      <a:r>
                        <a:rPr lang="en-GB" sz="1800" b="0" i="0" u="none" strike="noStrike">
                          <a:solidFill>
                            <a:srgbClr val="000000"/>
                          </a:solidFill>
                          <a:effectLst/>
                          <a:latin typeface="Calibri"/>
                        </a:rPr>
                        <a:t>succubus (n)</a:t>
                      </a:r>
                      <a:endParaRPr lang="en-GB" sz="1800">
                        <a:effectLst/>
                        <a:latin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Bef>
                          <a:spcPts val="0"/>
                        </a:spcBef>
                        <a:spcAft>
                          <a:spcPts val="0"/>
                        </a:spcAft>
                        <a:buNone/>
                      </a:pPr>
                      <a:r>
                        <a:rPr lang="en-US" sz="1800" b="0" i="0" u="none" strike="noStrike" noProof="0" dirty="0">
                          <a:solidFill>
                            <a:srgbClr val="000000"/>
                          </a:solidFill>
                          <a:effectLst/>
                          <a:latin typeface="Calibri"/>
                        </a:rPr>
                        <a:t>stiffened with a cleaning product called starch</a:t>
                      </a:r>
                      <a:endParaRPr lang="en-US" dirty="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305634"/>
                  </a:ext>
                </a:extLst>
              </a:tr>
            </a:tbl>
          </a:graphicData>
        </a:graphic>
      </p:graphicFrame>
      <p:sp>
        <p:nvSpPr>
          <p:cNvPr id="6" name="TextBox 5">
            <a:extLst>
              <a:ext uri="{FF2B5EF4-FFF2-40B4-BE49-F238E27FC236}">
                <a16:creationId xmlns:a16="http://schemas.microsoft.com/office/drawing/2014/main" id="{131931FA-A49D-3BED-7557-7F5DAA46A61F}"/>
              </a:ext>
            </a:extLst>
          </p:cNvPr>
          <p:cNvSpPr txBox="1"/>
          <p:nvPr/>
        </p:nvSpPr>
        <p:spPr>
          <a:xfrm>
            <a:off x="587828" y="1066440"/>
            <a:ext cx="11350172" cy="646331"/>
          </a:xfrm>
          <a:prstGeom prst="rect">
            <a:avLst/>
          </a:prstGeom>
          <a:noFill/>
        </p:spPr>
        <p:txBody>
          <a:bodyPr wrap="square" rtlCol="0">
            <a:spAutoFit/>
          </a:bodyPr>
          <a:lstStyle/>
          <a:p>
            <a:r>
              <a:rPr lang="en-GB" sz="3600" b="1" dirty="0">
                <a:latin typeface="+mj-lt"/>
              </a:rPr>
              <a:t>Match the definition with the word on the left</a:t>
            </a:r>
          </a:p>
        </p:txBody>
      </p:sp>
    </p:spTree>
    <p:extLst>
      <p:ext uri="{BB962C8B-B14F-4D97-AF65-F5344CB8AC3E}">
        <p14:creationId xmlns:p14="http://schemas.microsoft.com/office/powerpoint/2010/main" val="226200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D96DB034-83BD-E583-D69C-C2CC374271B3}"/>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B5A3E33-A3C3-3FD4-6BB2-52511C858269}"/>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2" name="Table 1">
            <a:extLst>
              <a:ext uri="{FF2B5EF4-FFF2-40B4-BE49-F238E27FC236}">
                <a16:creationId xmlns:a16="http://schemas.microsoft.com/office/drawing/2014/main" id="{A233FCBC-C51F-E2AE-2969-53AB1238B4A1}"/>
              </a:ext>
            </a:extLst>
          </p:cNvPr>
          <p:cNvGraphicFramePr>
            <a:graphicFrameLocks noGrp="1"/>
          </p:cNvGraphicFramePr>
          <p:nvPr>
            <p:extLst>
              <p:ext uri="{D42A27DB-BD31-4B8C-83A1-F6EECF244321}">
                <p14:modId xmlns:p14="http://schemas.microsoft.com/office/powerpoint/2010/main" val="2956016779"/>
              </p:ext>
            </p:extLst>
          </p:nvPr>
        </p:nvGraphicFramePr>
        <p:xfrm>
          <a:off x="97971" y="2287115"/>
          <a:ext cx="11996058" cy="3916971"/>
        </p:xfrm>
        <a:graphic>
          <a:graphicData uri="http://schemas.openxmlformats.org/drawingml/2006/table">
            <a:tbl>
              <a:tblPr/>
              <a:tblGrid>
                <a:gridCol w="3998686">
                  <a:extLst>
                    <a:ext uri="{9D8B030D-6E8A-4147-A177-3AD203B41FA5}">
                      <a16:colId xmlns:a16="http://schemas.microsoft.com/office/drawing/2014/main" val="3923582549"/>
                    </a:ext>
                  </a:extLst>
                </a:gridCol>
                <a:gridCol w="3998686">
                  <a:extLst>
                    <a:ext uri="{9D8B030D-6E8A-4147-A177-3AD203B41FA5}">
                      <a16:colId xmlns:a16="http://schemas.microsoft.com/office/drawing/2014/main" val="3921307204"/>
                    </a:ext>
                  </a:extLst>
                </a:gridCol>
                <a:gridCol w="3998686">
                  <a:extLst>
                    <a:ext uri="{9D8B030D-6E8A-4147-A177-3AD203B41FA5}">
                      <a16:colId xmlns:a16="http://schemas.microsoft.com/office/drawing/2014/main" val="3716744144"/>
                    </a:ext>
                  </a:extLst>
                </a:gridCol>
              </a:tblGrid>
              <a:tr h="940091">
                <a:tc>
                  <a:txBody>
                    <a:bodyPr/>
                    <a:lstStyle/>
                    <a:p>
                      <a:pPr rtl="0" fontAlgn="t">
                        <a:spcBef>
                          <a:spcPts val="0"/>
                        </a:spcBef>
                        <a:spcAft>
                          <a:spcPts val="0"/>
                        </a:spcAft>
                      </a:pPr>
                      <a:r>
                        <a:rPr lang="en-GB" sz="1800" b="0" i="0" kern="1200">
                          <a:solidFill>
                            <a:schemeClr val="tx1"/>
                          </a:solidFill>
                          <a:effectLst/>
                          <a:latin typeface="+mn-lt"/>
                          <a:ea typeface="+mn-ea"/>
                          <a:cs typeface="+mn-cs"/>
                        </a:rPr>
                        <a:t>prodigal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with arrogance or in a domineering way</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326146"/>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motley (adj.)</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marked by superior craftsmanship; expensive clothes produced by leading fashion houses</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47130"/>
                  </a:ext>
                </a:extLst>
              </a:tr>
              <a:tr h="608470">
                <a:tc>
                  <a:txBody>
                    <a:bodyPr/>
                    <a:lstStyle/>
                    <a:p>
                      <a:pPr rtl="0" fontAlgn="t">
                        <a:spcBef>
                          <a:spcPts val="0"/>
                        </a:spcBef>
                        <a:spcAft>
                          <a:spcPts val="0"/>
                        </a:spcAft>
                      </a:pPr>
                      <a:r>
                        <a:rPr lang="en-GB" sz="1800" b="0" i="0" kern="1200">
                          <a:solidFill>
                            <a:schemeClr val="tx1"/>
                          </a:solidFill>
                          <a:effectLst/>
                          <a:latin typeface="+mn-lt"/>
                          <a:ea typeface="+mn-ea"/>
                          <a:cs typeface="+mn-cs"/>
                        </a:rPr>
                        <a:t>alabaster (adj.)</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assorted or varied in character or appearance</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29365"/>
                  </a:ext>
                </a:extLst>
              </a:tr>
              <a:tr h="642480">
                <a:tc>
                  <a:txBody>
                    <a:bodyPr/>
                    <a:lstStyle/>
                    <a:p>
                      <a:pPr rtl="0" fontAlgn="t">
                        <a:spcBef>
                          <a:spcPts val="0"/>
                        </a:spcBef>
                        <a:spcAft>
                          <a:spcPts val="0"/>
                        </a:spcAft>
                      </a:pPr>
                      <a:r>
                        <a:rPr lang="en-GB" sz="1800" b="0" i="0" kern="1200">
                          <a:solidFill>
                            <a:schemeClr val="tx1"/>
                          </a:solidFill>
                          <a:effectLst/>
                          <a:latin typeface="+mn-lt"/>
                          <a:ea typeface="+mn-ea"/>
                          <a:cs typeface="+mn-cs"/>
                        </a:rPr>
                        <a:t>imperiously (adv.)</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typically white calcite, often carved into ornaments</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0107"/>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haute couture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dirty="0">
                          <a:solidFill>
                            <a:schemeClr val="tx1"/>
                          </a:solidFill>
                          <a:effectLst/>
                          <a:latin typeface="+mn-lt"/>
                          <a:ea typeface="+mn-ea"/>
                          <a:cs typeface="+mn-cs"/>
                        </a:rPr>
                        <a:t>someone who is reckless, especially in their spending of money</a:t>
                      </a:r>
                      <a:endParaRPr lang="en-GB"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029475"/>
                  </a:ext>
                </a:extLst>
              </a:tr>
            </a:tbl>
          </a:graphicData>
        </a:graphic>
      </p:graphicFrame>
      <p:sp>
        <p:nvSpPr>
          <p:cNvPr id="6" name="TextBox 5">
            <a:extLst>
              <a:ext uri="{FF2B5EF4-FFF2-40B4-BE49-F238E27FC236}">
                <a16:creationId xmlns:a16="http://schemas.microsoft.com/office/drawing/2014/main" id="{D39A17EF-4FDA-0CB3-FDCF-A5BCB0DB3243}"/>
              </a:ext>
            </a:extLst>
          </p:cNvPr>
          <p:cNvSpPr txBox="1"/>
          <p:nvPr/>
        </p:nvSpPr>
        <p:spPr>
          <a:xfrm>
            <a:off x="524568" y="1126852"/>
            <a:ext cx="11350172"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spTree>
    <p:extLst>
      <p:ext uri="{BB962C8B-B14F-4D97-AF65-F5344CB8AC3E}">
        <p14:creationId xmlns:p14="http://schemas.microsoft.com/office/powerpoint/2010/main" val="38541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E36FA-CCC4-F493-9247-1AE706AE9E1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26291D9-CBFD-757B-E46A-9B3920F79C29}"/>
              </a:ext>
            </a:extLst>
          </p:cNvPr>
          <p:cNvSpPr txBox="1">
            <a:spLocks/>
          </p:cNvSpPr>
          <p:nvPr/>
        </p:nvSpPr>
        <p:spPr>
          <a:xfrm>
            <a:off x="0" y="159236"/>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CCD8C3C-F346-09D8-7155-A4E4B71AFE2C}"/>
              </a:ext>
            </a:extLst>
          </p:cNvPr>
          <p:cNvSpPr/>
          <p:nvPr/>
        </p:nvSpPr>
        <p:spPr>
          <a:xfrm>
            <a:off x="143751" y="1286171"/>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923992A6-E683-9593-6AAC-624906766F6D}"/>
              </a:ext>
            </a:extLst>
          </p:cNvPr>
          <p:cNvSpPr/>
          <p:nvPr/>
        </p:nvSpPr>
        <p:spPr>
          <a:xfrm>
            <a:off x="615108" y="972334"/>
            <a:ext cx="10961784" cy="47090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i="0">
                <a:solidFill>
                  <a:srgbClr val="000000"/>
                </a:solidFill>
                <a:effectLst/>
                <a:latin typeface="Times New Roman" panose="02020603050405020304" pitchFamily="18" charset="0"/>
              </a:rPr>
              <a:t>What is the impact of the following verbs on the reader?</a:t>
            </a:r>
          </a:p>
          <a:p>
            <a:endParaRPr lang="en-US" sz="2800" b="1">
              <a:solidFill>
                <a:srgbClr val="000000"/>
              </a:solidFill>
              <a:latin typeface="Times New Roman" panose="02020603050405020304" pitchFamily="18" charset="0"/>
            </a:endParaRPr>
          </a:p>
          <a:p>
            <a:endParaRPr lang="en-US" sz="2800" b="1" i="0">
              <a:solidFill>
                <a:srgbClr val="000000"/>
              </a:solidFill>
              <a:effectLst/>
              <a:latin typeface="Times New Roman" panose="02020603050405020304" pitchFamily="18" charset="0"/>
            </a:endParaRPr>
          </a:p>
          <a:p>
            <a:endParaRPr lang="en-US" sz="2800" b="1">
              <a:solidFill>
                <a:srgbClr val="000000"/>
              </a:solidFill>
              <a:latin typeface="Times New Roman" panose="02020603050405020304" pitchFamily="18" charset="0"/>
            </a:endParaRPr>
          </a:p>
          <a:p>
            <a:endParaRPr lang="en-US" sz="2800" b="1" i="0">
              <a:solidFill>
                <a:srgbClr val="000000"/>
              </a:solidFill>
              <a:effectLst/>
              <a:latin typeface="Times New Roman" panose="02020603050405020304" pitchFamily="18" charset="0"/>
            </a:endParaRPr>
          </a:p>
          <a:p>
            <a:endParaRPr lang="en-US" sz="2800" b="1">
              <a:solidFill>
                <a:srgbClr val="000000"/>
              </a:solidFill>
              <a:latin typeface="Times New Roman" panose="02020603050405020304" pitchFamily="18" charset="0"/>
            </a:endParaRPr>
          </a:p>
          <a:p>
            <a:endParaRPr lang="en-US" sz="2800" b="1" i="0">
              <a:solidFill>
                <a:srgbClr val="000000"/>
              </a:solidFill>
              <a:effectLst/>
              <a:latin typeface="Times New Roman" panose="02020603050405020304" pitchFamily="18" charset="0"/>
            </a:endParaRPr>
          </a:p>
          <a:p>
            <a:endParaRPr lang="en-US" sz="2800" b="1">
              <a:solidFill>
                <a:srgbClr val="000000"/>
              </a:solidFill>
              <a:latin typeface="Times New Roman" panose="02020603050405020304" pitchFamily="18" charset="0"/>
            </a:endParaRPr>
          </a:p>
          <a:p>
            <a:endParaRPr lang="en-US" sz="2800" b="1">
              <a:solidFill>
                <a:srgbClr val="000000"/>
              </a:solidFill>
              <a:latin typeface="Times New Roman" panose="02020603050405020304" pitchFamily="18" charset="0"/>
            </a:endParaRPr>
          </a:p>
          <a:p>
            <a:endParaRPr lang="en-US" sz="2800" b="1">
              <a:solidFill>
                <a:srgbClr val="000000"/>
              </a:solidFill>
              <a:latin typeface="Times New Roman" panose="02020603050405020304" pitchFamily="18" charset="0"/>
            </a:endParaRPr>
          </a:p>
          <a:p>
            <a:endParaRPr lang="en-US" sz="2800" b="1" i="0">
              <a:solidFill>
                <a:srgbClr val="000000"/>
              </a:solidFill>
              <a:effectLst/>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BA1D3475-061E-4EEF-94B7-9F11CEA5C589}"/>
              </a:ext>
            </a:extLst>
          </p:cNvPr>
          <p:cNvGraphicFramePr>
            <a:graphicFrameLocks noGrp="1"/>
          </p:cNvGraphicFramePr>
          <p:nvPr>
            <p:extLst>
              <p:ext uri="{D42A27DB-BD31-4B8C-83A1-F6EECF244321}">
                <p14:modId xmlns:p14="http://schemas.microsoft.com/office/powerpoint/2010/main" val="1679402415"/>
              </p:ext>
            </p:extLst>
          </p:nvPr>
        </p:nvGraphicFramePr>
        <p:xfrm>
          <a:off x="747130" y="1577726"/>
          <a:ext cx="10749778" cy="3858330"/>
        </p:xfrm>
        <a:graphic>
          <a:graphicData uri="http://schemas.openxmlformats.org/drawingml/2006/table">
            <a:tbl>
              <a:tblPr firstRow="1" bandRow="1">
                <a:tableStyleId>{8799B23B-EC83-4686-B30A-512413B5E67A}</a:tableStyleId>
              </a:tblPr>
              <a:tblGrid>
                <a:gridCol w="1706139">
                  <a:extLst>
                    <a:ext uri="{9D8B030D-6E8A-4147-A177-3AD203B41FA5}">
                      <a16:colId xmlns:a16="http://schemas.microsoft.com/office/drawing/2014/main" val="2554013139"/>
                    </a:ext>
                  </a:extLst>
                </a:gridCol>
                <a:gridCol w="9043639">
                  <a:extLst>
                    <a:ext uri="{9D8B030D-6E8A-4147-A177-3AD203B41FA5}">
                      <a16:colId xmlns:a16="http://schemas.microsoft.com/office/drawing/2014/main" val="3825410191"/>
                    </a:ext>
                  </a:extLst>
                </a:gridCol>
              </a:tblGrid>
              <a:tr h="1190559">
                <a:tc>
                  <a:txBody>
                    <a:bodyPr/>
                    <a:lstStyle/>
                    <a:p>
                      <a:pPr algn="l"/>
                      <a:r>
                        <a:rPr lang="en-GB" sz="1800" b="0" i="0" kern="1200" dirty="0">
                          <a:solidFill>
                            <a:schemeClr val="tx1"/>
                          </a:solidFill>
                          <a:effectLst/>
                          <a:latin typeface="+mn-lt"/>
                          <a:ea typeface="+mn-ea"/>
                          <a:cs typeface="+mn-cs"/>
                        </a:rPr>
                        <a:t>Dynamic/</a:t>
                      </a:r>
                      <a:endParaRPr lang="en-GB" b="1" dirty="0">
                        <a:latin typeface="+mn-lt"/>
                      </a:endParaRPr>
                    </a:p>
                    <a:p>
                      <a:pPr lvl="0" algn="l">
                        <a:buNone/>
                      </a:pPr>
                      <a:r>
                        <a:rPr lang="en-GB" sz="1800" b="0" i="0" kern="1200" dirty="0">
                          <a:solidFill>
                            <a:schemeClr val="tx1"/>
                          </a:solidFill>
                          <a:effectLst/>
                          <a:latin typeface="+mn-lt"/>
                          <a:ea typeface="+mn-ea"/>
                          <a:cs typeface="+mn-cs"/>
                        </a:rPr>
                        <a:t>material verbs</a:t>
                      </a:r>
                      <a:endParaRPr lang="en-GB" b="1" dirty="0">
                        <a:latin typeface="+mn-lt"/>
                      </a:endParaRPr>
                    </a:p>
                  </a:txBody>
                  <a:tcPr/>
                </a:tc>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‘We ambled past the park where I could see Sam </a:t>
                      </a:r>
                      <a:r>
                        <a:rPr lang="en-US" sz="1800" b="0" i="0" kern="1200" dirty="0" err="1">
                          <a:solidFill>
                            <a:schemeClr val="tx1"/>
                          </a:solidFill>
                          <a:effectLst/>
                          <a:latin typeface="+mn-lt"/>
                          <a:ea typeface="+mn-ea"/>
                          <a:cs typeface="+mn-cs"/>
                        </a:rPr>
                        <a:t>Lowbridge</a:t>
                      </a:r>
                      <a:r>
                        <a:rPr lang="en-US" sz="1800" b="0" i="0" kern="1200" dirty="0">
                          <a:solidFill>
                            <a:schemeClr val="tx1"/>
                          </a:solidFill>
                          <a:effectLst/>
                          <a:latin typeface="+mn-lt"/>
                          <a:ea typeface="+mn-ea"/>
                          <a:cs typeface="+mn-cs"/>
                        </a:rPr>
                        <a:t> and his gang lolling on the roundabout we called the Witches’ Hat’ </a:t>
                      </a:r>
                      <a:r>
                        <a:rPr lang="en-US" sz="1800" b="0" i="0" kern="1200" dirty="0" smtClean="0">
                          <a:solidFill>
                            <a:schemeClr val="tx1"/>
                          </a:solidFill>
                          <a:effectLst/>
                          <a:latin typeface="+mn-lt"/>
                          <a:ea typeface="+mn-ea"/>
                          <a:cs typeface="+mn-cs"/>
                        </a:rPr>
                        <a:t>(p. 235</a:t>
                      </a:r>
                      <a:r>
                        <a:rPr lang="en-US" sz="1800" b="0" i="0" kern="1200" dirty="0">
                          <a:solidFill>
                            <a:schemeClr val="tx1"/>
                          </a:solidFill>
                          <a:effectLst/>
                          <a:latin typeface="+mn-lt"/>
                          <a:ea typeface="+mn-ea"/>
                          <a:cs typeface="+mn-cs"/>
                        </a:rPr>
                        <a:t>)</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a:t>
                      </a:r>
                      <a:r>
                        <a:rPr lang="en-US" sz="1800" b="0" i="0" kern="1200" dirty="0">
                          <a:solidFill>
                            <a:schemeClr val="tx1"/>
                          </a:solidFill>
                          <a:effectLst/>
                          <a:latin typeface="+mn-lt"/>
                          <a:ea typeface="+mn-ea"/>
                          <a:cs typeface="+mn-cs"/>
                        </a:rPr>
                        <a:t>Fat Sally threw herself onto Anita with a strangled scream, grabbing handfuls of hair and pinning her squarely to the ground’ </a:t>
                      </a:r>
                      <a:r>
                        <a:rPr lang="en-US" sz="1800" b="0" i="0" kern="1200" dirty="0" smtClean="0">
                          <a:solidFill>
                            <a:schemeClr val="tx1"/>
                          </a:solidFill>
                          <a:effectLst/>
                          <a:latin typeface="+mn-lt"/>
                          <a:ea typeface="+mn-ea"/>
                          <a:cs typeface="+mn-cs"/>
                        </a:rPr>
                        <a:t>(p. 240)</a:t>
                      </a:r>
                      <a:endParaRPr lang="en-US"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2911053282"/>
                  </a:ext>
                </a:extLst>
              </a:tr>
              <a:tr h="641070">
                <a:tc>
                  <a:txBody>
                    <a:bodyPr/>
                    <a:lstStyle/>
                    <a:p>
                      <a:pPr marL="0" marR="0" lvl="0" indent="0" algn="l" rtl="0" eaLnBrk="1" fontAlgn="auto" latinLnBrk="0" hangingPunct="1">
                        <a:lnSpc>
                          <a:spcPct val="100000"/>
                        </a:lnSpc>
                        <a:spcBef>
                          <a:spcPts val="0"/>
                        </a:spcBef>
                        <a:spcAft>
                          <a:spcPts val="0"/>
                        </a:spcAft>
                        <a:buClrTx/>
                        <a:buSzTx/>
                        <a:buFontTx/>
                        <a:buNone/>
                      </a:pPr>
                      <a:r>
                        <a:rPr lang="en-GB" sz="1800" b="0" i="0" kern="1200" dirty="0" err="1">
                          <a:solidFill>
                            <a:schemeClr val="tx1"/>
                          </a:solidFill>
                          <a:effectLst/>
                          <a:latin typeface="+mn-lt"/>
                          <a:ea typeface="+mn-ea"/>
                          <a:cs typeface="+mn-cs"/>
                        </a:rPr>
                        <a:t>Stative</a:t>
                      </a:r>
                      <a:r>
                        <a:rPr lang="en-GB" sz="1800" b="0" i="0" kern="1200" dirty="0">
                          <a:solidFill>
                            <a:schemeClr val="tx1"/>
                          </a:solidFill>
                          <a:effectLst/>
                          <a:latin typeface="+mn-lt"/>
                          <a:ea typeface="+mn-ea"/>
                          <a:cs typeface="+mn-cs"/>
                        </a:rPr>
                        <a:t>/</a:t>
                      </a:r>
                      <a:endParaRPr lang="en-GB" dirty="0">
                        <a:latin typeface="+mn-lt"/>
                      </a:endParaRPr>
                    </a:p>
                    <a:p>
                      <a:pPr marL="0" marR="0" lvl="0" indent="0" algn="l" defTabSz="914400">
                        <a:lnSpc>
                          <a:spcPct val="100000"/>
                        </a:lnSpc>
                        <a:spcBef>
                          <a:spcPts val="0"/>
                        </a:spcBef>
                        <a:spcAft>
                          <a:spcPts val="0"/>
                        </a:spcAft>
                        <a:buClrTx/>
                        <a:buSzTx/>
                        <a:buFontTx/>
                        <a:buNone/>
                        <a:tabLst/>
                        <a:defRPr/>
                      </a:pPr>
                      <a:r>
                        <a:rPr lang="en-GB" sz="1800" b="0" i="0" kern="1200" dirty="0">
                          <a:solidFill>
                            <a:schemeClr val="tx1"/>
                          </a:solidFill>
                          <a:effectLst/>
                          <a:latin typeface="+mn-lt"/>
                          <a:ea typeface="+mn-ea"/>
                          <a:cs typeface="+mn-cs"/>
                        </a:rPr>
                        <a:t>mental </a:t>
                      </a:r>
                      <a:r>
                        <a:rPr lang="en-GB" sz="1800" b="0" i="0" kern="1200" dirty="0" smtClean="0">
                          <a:solidFill>
                            <a:schemeClr val="tx1"/>
                          </a:solidFill>
                          <a:effectLst/>
                          <a:latin typeface="+mn-lt"/>
                          <a:ea typeface="+mn-ea"/>
                          <a:cs typeface="+mn-cs"/>
                        </a:rPr>
                        <a:t>verbs</a:t>
                      </a:r>
                      <a:endParaRPr lang="en-GB" dirty="0">
                        <a:latin typeface="+mn-lt"/>
                      </a:endParaRPr>
                    </a:p>
                  </a:txBody>
                  <a:tcPr/>
                </a:tc>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‘I hate that stupid name!’ </a:t>
                      </a:r>
                      <a:r>
                        <a:rPr lang="en-US" sz="1800" b="0" i="0" kern="1200" dirty="0" smtClean="0">
                          <a:solidFill>
                            <a:schemeClr val="tx1"/>
                          </a:solidFill>
                          <a:effectLst/>
                          <a:latin typeface="+mn-lt"/>
                          <a:ea typeface="+mn-ea"/>
                          <a:cs typeface="+mn-cs"/>
                        </a:rPr>
                        <a:t>(p. 235</a:t>
                      </a:r>
                      <a:r>
                        <a:rPr lang="en-US" sz="1800" b="0" i="0" kern="1200" dirty="0">
                          <a:solidFill>
                            <a:schemeClr val="tx1"/>
                          </a:solidFill>
                          <a:effectLst/>
                          <a:latin typeface="+mn-lt"/>
                          <a:ea typeface="+mn-ea"/>
                          <a:cs typeface="+mn-cs"/>
                        </a:rPr>
                        <a:t>)</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a:t>
                      </a:r>
                      <a:r>
                        <a:rPr lang="en-US" sz="1800" b="0" i="0" kern="1200" dirty="0">
                          <a:solidFill>
                            <a:schemeClr val="tx1"/>
                          </a:solidFill>
                          <a:effectLst/>
                          <a:latin typeface="+mn-lt"/>
                          <a:ea typeface="+mn-ea"/>
                          <a:cs typeface="+mn-cs"/>
                        </a:rPr>
                        <a:t>I wondered briefly if Catholics were anything like Hindus’ </a:t>
                      </a:r>
                      <a:r>
                        <a:rPr lang="en-US" sz="1800" b="0" i="0" kern="1200" dirty="0" smtClean="0">
                          <a:solidFill>
                            <a:schemeClr val="tx1"/>
                          </a:solidFill>
                          <a:effectLst/>
                          <a:latin typeface="+mn-lt"/>
                          <a:ea typeface="+mn-ea"/>
                          <a:cs typeface="+mn-cs"/>
                        </a:rPr>
                        <a:t>(p. 239)</a:t>
                      </a:r>
                      <a:endParaRPr lang="en-US"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2694433270"/>
                  </a:ext>
                </a:extLst>
              </a:tr>
              <a:tr h="1110887">
                <a:tc>
                  <a:txBody>
                    <a:bodyPr/>
                    <a:lstStyle/>
                    <a:p>
                      <a:r>
                        <a:rPr lang="en-US" dirty="0">
                          <a:latin typeface="+mn-lt"/>
                        </a:rPr>
                        <a:t>Present </a:t>
                      </a:r>
                      <a:r>
                        <a:rPr lang="en-US" dirty="0" smtClean="0">
                          <a:latin typeface="+mn-lt"/>
                        </a:rPr>
                        <a:t>participles</a:t>
                      </a:r>
                      <a:endParaRPr lang="en-GB" dirty="0">
                        <a:latin typeface="+mn-lt"/>
                      </a:endParaRPr>
                    </a:p>
                  </a:txBody>
                  <a:tcPr/>
                </a:tc>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‘Tracey dived straight into the tangle of kicking, biting, scratching bodies’ </a:t>
                      </a:r>
                      <a:r>
                        <a:rPr lang="en-US" sz="1800" b="0" i="0" kern="1200" dirty="0" smtClean="0">
                          <a:solidFill>
                            <a:schemeClr val="tx1"/>
                          </a:solidFill>
                          <a:effectLst/>
                          <a:latin typeface="+mn-lt"/>
                          <a:ea typeface="+mn-ea"/>
                          <a:cs typeface="+mn-cs"/>
                        </a:rPr>
                        <a:t>(p. 240</a:t>
                      </a:r>
                      <a:r>
                        <a:rPr lang="en-US" sz="1800" b="0" i="0" kern="1200" dirty="0">
                          <a:solidFill>
                            <a:schemeClr val="tx1"/>
                          </a:solidFill>
                          <a:effectLst/>
                          <a:latin typeface="+mn-lt"/>
                          <a:ea typeface="+mn-ea"/>
                          <a:cs typeface="+mn-cs"/>
                        </a:rPr>
                        <a:t>)</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a:t>
                      </a:r>
                      <a:r>
                        <a:rPr lang="en-US" sz="1800" b="0" i="0" kern="1200" dirty="0">
                          <a:solidFill>
                            <a:schemeClr val="tx1"/>
                          </a:solidFill>
                          <a:effectLst/>
                          <a:latin typeface="+mn-lt"/>
                          <a:ea typeface="+mn-ea"/>
                          <a:cs typeface="+mn-cs"/>
                        </a:rPr>
                        <a:t>The </a:t>
                      </a:r>
                      <a:r>
                        <a:rPr lang="en-US" sz="1800" b="0" i="0" kern="1200" dirty="0" err="1">
                          <a:solidFill>
                            <a:schemeClr val="tx1"/>
                          </a:solidFill>
                          <a:effectLst/>
                          <a:latin typeface="+mn-lt"/>
                          <a:ea typeface="+mn-ea"/>
                          <a:cs typeface="+mn-cs"/>
                        </a:rPr>
                        <a:t>piddly</a:t>
                      </a:r>
                      <a:r>
                        <a:rPr lang="en-US" sz="1800" b="0" i="0" kern="1200" dirty="0">
                          <a:solidFill>
                            <a:schemeClr val="tx1"/>
                          </a:solidFill>
                          <a:effectLst/>
                          <a:latin typeface="+mn-lt"/>
                          <a:ea typeface="+mn-ea"/>
                          <a:cs typeface="+mn-cs"/>
                        </a:rPr>
                        <a:t> poodle went mad, yapping hysterically and jumping up, trying to escape’ </a:t>
                      </a:r>
                      <a:r>
                        <a:rPr lang="en-US" sz="1800" b="0" i="0" kern="1200" dirty="0" smtClean="0">
                          <a:solidFill>
                            <a:schemeClr val="tx1"/>
                          </a:solidFill>
                          <a:effectLst/>
                          <a:latin typeface="+mn-lt"/>
                          <a:ea typeface="+mn-ea"/>
                          <a:cs typeface="+mn-cs"/>
                        </a:rPr>
                        <a:t>(p. 240)</a:t>
                      </a:r>
                      <a:endParaRPr lang="en-US" sz="1800" b="0" i="0" dirty="0">
                        <a:solidFill>
                          <a:srgbClr val="000000"/>
                        </a:solidFill>
                        <a:effectLst/>
                        <a:latin typeface="+mn-lt"/>
                      </a:endParaRPr>
                    </a:p>
                  </a:txBody>
                  <a:tcPr/>
                </a:tc>
                <a:extLst>
                  <a:ext uri="{0D108BD9-81ED-4DB2-BD59-A6C34878D82A}">
                    <a16:rowId xmlns:a16="http://schemas.microsoft.com/office/drawing/2014/main" val="2676335546"/>
                  </a:ext>
                </a:extLst>
              </a:tr>
              <a:tr h="915814">
                <a:tc>
                  <a:txBody>
                    <a:bodyPr/>
                    <a:lstStyle/>
                    <a:p>
                      <a:r>
                        <a:rPr lang="en-US" dirty="0">
                          <a:latin typeface="+mn-lt"/>
                        </a:rPr>
                        <a:t>Past </a:t>
                      </a:r>
                      <a:r>
                        <a:rPr lang="en-US" dirty="0" smtClean="0">
                          <a:latin typeface="+mn-lt"/>
                        </a:rPr>
                        <a:t>participles</a:t>
                      </a:r>
                      <a:endParaRPr lang="en-GB" dirty="0">
                        <a:latin typeface="+mn-lt"/>
                      </a:endParaRPr>
                    </a:p>
                  </a:txBody>
                  <a:tcPr/>
                </a:tc>
                <a:tc>
                  <a:txBody>
                    <a:bodyPr/>
                    <a:lstStyle/>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‘Fat </a:t>
                      </a:r>
                      <a:r>
                        <a:rPr lang="en-US" sz="1800" b="0" i="0" kern="1200" dirty="0">
                          <a:solidFill>
                            <a:schemeClr val="tx1"/>
                          </a:solidFill>
                          <a:effectLst/>
                          <a:latin typeface="+mn-lt"/>
                          <a:ea typeface="+mn-ea"/>
                          <a:cs typeface="+mn-cs"/>
                        </a:rPr>
                        <a:t>Sally moved closer, her fists clenched’ </a:t>
                      </a:r>
                      <a:r>
                        <a:rPr lang="en-US" sz="1800" b="0" i="0" kern="1200" dirty="0" smtClean="0">
                          <a:solidFill>
                            <a:schemeClr val="tx1"/>
                          </a:solidFill>
                          <a:effectLst/>
                          <a:latin typeface="+mn-lt"/>
                          <a:ea typeface="+mn-ea"/>
                          <a:cs typeface="+mn-cs"/>
                        </a:rPr>
                        <a:t>(p. 240</a:t>
                      </a:r>
                      <a:r>
                        <a:rPr lang="en-US" sz="1800" b="0" i="0" kern="1200" dirty="0">
                          <a:solidFill>
                            <a:schemeClr val="tx1"/>
                          </a:solidFill>
                          <a:effectLst/>
                          <a:latin typeface="+mn-lt"/>
                          <a:ea typeface="+mn-ea"/>
                          <a:cs typeface="+mn-cs"/>
                        </a:rPr>
                        <a:t>)</a:t>
                      </a:r>
                    </a:p>
                    <a:p>
                      <a:pPr marL="285750" indent="-285750">
                        <a:buFont typeface="Arial" panose="020B0604020202020204" pitchFamily="34" charset="0"/>
                        <a:buChar char="•"/>
                      </a:pPr>
                      <a:r>
                        <a:rPr lang="en-US" sz="1800" b="0" i="0" kern="1200" dirty="0" smtClean="0">
                          <a:solidFill>
                            <a:schemeClr val="tx1"/>
                          </a:solidFill>
                          <a:effectLst/>
                          <a:latin typeface="+mn-lt"/>
                          <a:ea typeface="+mn-ea"/>
                          <a:cs typeface="+mn-cs"/>
                        </a:rPr>
                        <a:t>‘</a:t>
                      </a:r>
                      <a:r>
                        <a:rPr lang="en-US" sz="1800" b="0" i="0" kern="1200" dirty="0">
                          <a:solidFill>
                            <a:schemeClr val="tx1"/>
                          </a:solidFill>
                          <a:effectLst/>
                          <a:latin typeface="+mn-lt"/>
                          <a:ea typeface="+mn-ea"/>
                          <a:cs typeface="+mn-cs"/>
                        </a:rPr>
                        <a:t>Sorrow flooded me until it rose up to my eyes and made them sting’ </a:t>
                      </a:r>
                      <a:r>
                        <a:rPr lang="en-US" sz="1800" b="0" i="0" kern="1200" dirty="0" smtClean="0">
                          <a:solidFill>
                            <a:schemeClr val="tx1"/>
                          </a:solidFill>
                          <a:effectLst/>
                          <a:latin typeface="+mn-lt"/>
                          <a:ea typeface="+mn-ea"/>
                          <a:cs typeface="+mn-cs"/>
                        </a:rPr>
                        <a:t>(p. 242)</a:t>
                      </a:r>
                      <a:endParaRPr lang="en-US"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000000"/>
                        </a:solidFill>
                        <a:effectLst/>
                        <a:latin typeface="+mn-lt"/>
                      </a:endParaRPr>
                    </a:p>
                  </a:txBody>
                  <a:tcPr/>
                </a:tc>
                <a:extLst>
                  <a:ext uri="{0D108BD9-81ED-4DB2-BD59-A6C34878D82A}">
                    <a16:rowId xmlns:a16="http://schemas.microsoft.com/office/drawing/2014/main" val="3384004252"/>
                  </a:ext>
                </a:extLst>
              </a:tr>
            </a:tbl>
          </a:graphicData>
        </a:graphic>
      </p:graphicFrame>
      <p:sp>
        <p:nvSpPr>
          <p:cNvPr id="4" name="Title 1">
            <a:extLst>
              <a:ext uri="{FF2B5EF4-FFF2-40B4-BE49-F238E27FC236}">
                <a16:creationId xmlns:a16="http://schemas.microsoft.com/office/drawing/2014/main" id="{977FBDDD-5917-9F5A-88BD-2B8002C0C964}"/>
              </a:ext>
            </a:extLst>
          </p:cNvPr>
          <p:cNvSpPr txBox="1">
            <a:spLocks/>
          </p:cNvSpPr>
          <p:nvPr/>
        </p:nvSpPr>
        <p:spPr>
          <a:xfrm>
            <a:off x="1" y="5829564"/>
            <a:ext cx="12192000" cy="102843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kumimoji="0" lang="en-GB" sz="2400" b="0" i="0" u="none" strike="noStrike" kern="1200" cap="none" spc="0" normalizeH="0" baseline="0" noProof="0" dirty="0" err="1">
                <a:ln>
                  <a:noFill/>
                </a:ln>
                <a:solidFill>
                  <a:srgbClr val="FFFFFF"/>
                </a:solidFill>
                <a:effectLst/>
                <a:uLnTx/>
                <a:uFillTx/>
                <a:latin typeface="Berlin Sans FB" panose="020E0602020502020306" pitchFamily="34" charset="0"/>
              </a:rPr>
              <a:t>Analytica</a:t>
            </a:r>
            <a:r>
              <a:rPr lang="en-GB" sz="2400" dirty="0">
                <a:solidFill>
                  <a:srgbClr val="FFFFFF"/>
                </a:solidFill>
                <a:latin typeface="Berlin Sans FB" panose="020E0602020502020306" pitchFamily="34" charset="0"/>
              </a:rPr>
              <a:t>l </a:t>
            </a:r>
            <a:r>
              <a:rPr lang="en-GB" sz="2400" dirty="0" smtClean="0">
                <a:solidFill>
                  <a:srgbClr val="FFFFFF"/>
                </a:solidFill>
                <a:latin typeface="Berlin Sans FB" panose="020E0602020502020306" pitchFamily="34" charset="0"/>
              </a:rPr>
              <a:t>Expression: </a:t>
            </a:r>
            <a:r>
              <a:rPr lang="en-US" sz="1800" b="0" i="1" dirty="0" smtClean="0">
                <a:solidFill>
                  <a:schemeClr val="bg1"/>
                </a:solidFill>
                <a:effectLst/>
                <a:latin typeface="Berlin Sans FB" panose="020E0602020502020306" pitchFamily="34" charset="0"/>
              </a:rPr>
              <a:t>generate </a:t>
            </a:r>
            <a:r>
              <a:rPr lang="en-US" sz="1800" b="0" i="1" dirty="0">
                <a:solidFill>
                  <a:schemeClr val="bg1"/>
                </a:solidFill>
                <a:effectLst/>
                <a:latin typeface="Berlin Sans FB" panose="020E0602020502020306" pitchFamily="34" charset="0"/>
              </a:rPr>
              <a:t>an ongoing feeling of; magnify and heighten the building tension; amplify the immediacy of the action; illustrate the extent of the emotional state; exemplify th</a:t>
            </a:r>
            <a:r>
              <a:rPr lang="en-US" sz="1800" i="1" dirty="0">
                <a:solidFill>
                  <a:schemeClr val="bg1"/>
                </a:solidFill>
                <a:latin typeface="Berlin Sans FB" panose="020E0602020502020306" pitchFamily="34" charset="0"/>
              </a:rPr>
              <a:t>e relentlessness of…</a:t>
            </a:r>
            <a:endParaRPr kumimoji="0" lang="en-GB" sz="14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22024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CF770BC4-B275-D623-0FAF-296229E6106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C682E56-242C-29F9-C19A-596B74B0537A}"/>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Academic Writing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E3B330DE-DA80-868A-7FA5-95B265B2606C}"/>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DADBC184-F6F1-BA75-E8DA-683BD8FDB1ED}"/>
              </a:ext>
            </a:extLst>
          </p:cNvPr>
          <p:cNvSpPr/>
          <p:nvPr/>
        </p:nvSpPr>
        <p:spPr>
          <a:xfrm>
            <a:off x="615107" y="994451"/>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i="0" dirty="0">
                <a:solidFill>
                  <a:srgbClr val="000000"/>
                </a:solidFill>
                <a:effectLst/>
                <a:latin typeface="+mj-lt"/>
              </a:rPr>
              <a:t>Track </a:t>
            </a:r>
            <a:r>
              <a:rPr lang="en-US" sz="2800" b="1" i="0" dirty="0" err="1">
                <a:solidFill>
                  <a:srgbClr val="000000"/>
                </a:solidFill>
                <a:effectLst/>
                <a:latin typeface="+mj-lt"/>
              </a:rPr>
              <a:t>Meena’s</a:t>
            </a:r>
            <a:r>
              <a:rPr lang="en-US" sz="2800" b="1" i="0" dirty="0">
                <a:solidFill>
                  <a:srgbClr val="000000"/>
                </a:solidFill>
                <a:effectLst/>
                <a:latin typeface="+mj-lt"/>
              </a:rPr>
              <a:t> insights throughout the chapter and then use the following discourse markers to structure your response:</a:t>
            </a:r>
          </a:p>
          <a:p>
            <a:endParaRPr lang="en-US" sz="2800" b="1" dirty="0">
              <a:solidFill>
                <a:srgbClr val="000000"/>
              </a:solidFill>
            </a:endParaRPr>
          </a:p>
          <a:p>
            <a:pPr algn="l"/>
            <a:r>
              <a:rPr lang="en-GB" sz="2800" b="0" i="0" dirty="0">
                <a:solidFill>
                  <a:srgbClr val="000000"/>
                </a:solidFill>
                <a:effectLst/>
              </a:rPr>
              <a:t>· Initially</a:t>
            </a:r>
            <a:r>
              <a:rPr lang="en-GB" sz="2800" b="0" i="0" dirty="0" smtClean="0">
                <a:solidFill>
                  <a:srgbClr val="000000"/>
                </a:solidFill>
                <a:effectLst/>
              </a:rPr>
              <a:t>, …</a:t>
            </a:r>
            <a:endParaRPr lang="en-GB" sz="2800" b="0" i="0" dirty="0">
              <a:solidFill>
                <a:srgbClr val="000000"/>
              </a:solidFill>
              <a:effectLst/>
            </a:endParaRPr>
          </a:p>
          <a:p>
            <a:pPr algn="l"/>
            <a:r>
              <a:rPr lang="en-GB" sz="2800" b="0" i="0" dirty="0">
                <a:solidFill>
                  <a:srgbClr val="000000"/>
                </a:solidFill>
                <a:effectLst/>
              </a:rPr>
              <a:t>· Then</a:t>
            </a:r>
            <a:r>
              <a:rPr lang="en-GB" sz="2800" b="0" i="0" dirty="0" smtClean="0">
                <a:solidFill>
                  <a:srgbClr val="000000"/>
                </a:solidFill>
                <a:effectLst/>
              </a:rPr>
              <a:t>, …</a:t>
            </a:r>
            <a:endParaRPr lang="en-GB" sz="2800" b="0" i="0" dirty="0">
              <a:solidFill>
                <a:srgbClr val="000000"/>
              </a:solidFill>
              <a:effectLst/>
            </a:endParaRPr>
          </a:p>
          <a:p>
            <a:pPr algn="l"/>
            <a:r>
              <a:rPr lang="en-GB" sz="2800" b="0" i="0" dirty="0">
                <a:solidFill>
                  <a:srgbClr val="000000"/>
                </a:solidFill>
                <a:effectLst/>
              </a:rPr>
              <a:t>· Finally</a:t>
            </a:r>
            <a:r>
              <a:rPr lang="en-GB" sz="2800" b="0" i="0" dirty="0" smtClean="0">
                <a:solidFill>
                  <a:srgbClr val="000000"/>
                </a:solidFill>
                <a:effectLst/>
              </a:rPr>
              <a:t>, …</a:t>
            </a:r>
            <a:endParaRPr lang="en-GB" sz="2800" b="0" i="0" dirty="0">
              <a:solidFill>
                <a:srgbClr val="000000"/>
              </a:solidFill>
              <a:effectLst/>
            </a:endParaRPr>
          </a:p>
          <a:p>
            <a:pPr algn="l"/>
            <a:r>
              <a:rPr lang="en-GB" sz="2800" b="0" i="0" dirty="0">
                <a:solidFill>
                  <a:srgbClr val="000000"/>
                </a:solidFill>
                <a:effectLst/>
              </a:rPr>
              <a:t>· Ultimately</a:t>
            </a:r>
            <a:r>
              <a:rPr lang="en-GB" sz="2800" b="0" i="0" dirty="0" smtClean="0">
                <a:solidFill>
                  <a:srgbClr val="000000"/>
                </a:solidFill>
                <a:effectLst/>
              </a:rPr>
              <a:t>, …</a:t>
            </a:r>
            <a:endParaRPr lang="en-GB" sz="2800" b="0" i="0" dirty="0">
              <a:solidFill>
                <a:srgbClr val="000000"/>
              </a:solidFill>
              <a:effectLst/>
            </a:endParaRPr>
          </a:p>
          <a:p>
            <a:endParaRPr lang="en-US" sz="2800" b="1" i="0" dirty="0">
              <a:solidFill>
                <a:srgbClr val="000000"/>
              </a:solidFill>
              <a:effectLst/>
              <a:latin typeface="Times New Roman" panose="02020603050405020304" pitchFamily="18" charset="0"/>
            </a:endParaRPr>
          </a:p>
        </p:txBody>
      </p:sp>
      <p:sp>
        <p:nvSpPr>
          <p:cNvPr id="3" name="Title 1">
            <a:extLst>
              <a:ext uri="{FF2B5EF4-FFF2-40B4-BE49-F238E27FC236}">
                <a16:creationId xmlns:a16="http://schemas.microsoft.com/office/drawing/2014/main" id="{4CCD5BD3-DE11-AB50-3B30-0ADAF99A71B3}"/>
              </a:ext>
            </a:extLst>
          </p:cNvPr>
          <p:cNvSpPr txBox="1">
            <a:spLocks/>
          </p:cNvSpPr>
          <p:nvPr/>
        </p:nvSpPr>
        <p:spPr>
          <a:xfrm>
            <a:off x="1" y="6400800"/>
            <a:ext cx="12192000" cy="45720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smtClean="0">
                <a:solidFill>
                  <a:srgbClr val="FFFFFF"/>
                </a:solidFill>
                <a:latin typeface="Berlin Sans FB" panose="020E0602020502020306" pitchFamily="34" charset="0"/>
              </a:rPr>
              <a:t>Big Question: W</a:t>
            </a:r>
            <a:r>
              <a:rPr lang="en-GB" sz="2400" dirty="0">
                <a:solidFill>
                  <a:srgbClr val="FFFFFF"/>
                </a:solidFill>
                <a:latin typeface="Berlin Sans FB" panose="020E0602020502020306" pitchFamily="34" charset="0"/>
              </a:rPr>
              <a:t>hat does the death of Tracey’s dog help </a:t>
            </a:r>
            <a:r>
              <a:rPr lang="en-GB" sz="2400" dirty="0" err="1">
                <a:solidFill>
                  <a:srgbClr val="FFFFFF"/>
                </a:solidFill>
                <a:latin typeface="Berlin Sans FB" panose="020E0602020502020306" pitchFamily="34" charset="0"/>
              </a:rPr>
              <a:t>Meena</a:t>
            </a:r>
            <a:r>
              <a:rPr lang="en-GB" sz="2400" dirty="0">
                <a:solidFill>
                  <a:srgbClr val="FFFFFF"/>
                </a:solidFill>
                <a:latin typeface="Berlin Sans FB" panose="020E0602020502020306" pitchFamily="34" charset="0"/>
              </a:rPr>
              <a:t> realise?</a:t>
            </a:r>
          </a:p>
        </p:txBody>
      </p:sp>
    </p:spTree>
    <p:extLst>
      <p:ext uri="{BB962C8B-B14F-4D97-AF65-F5344CB8AC3E}">
        <p14:creationId xmlns:p14="http://schemas.microsoft.com/office/powerpoint/2010/main" val="415289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8705942-4AC5-05BF-CB76-CE5FF869C4C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8F931EE-5256-96CF-6521-77C03812F2ED}"/>
              </a:ext>
            </a:extLst>
          </p:cNvPr>
          <p:cNvGraphicFramePr>
            <a:graphicFrameLocks noGrp="1"/>
          </p:cNvGraphicFramePr>
          <p:nvPr>
            <p:extLst>
              <p:ext uri="{D42A27DB-BD31-4B8C-83A1-F6EECF244321}">
                <p14:modId xmlns:p14="http://schemas.microsoft.com/office/powerpoint/2010/main" val="1840567272"/>
              </p:ext>
            </p:extLst>
          </p:nvPr>
        </p:nvGraphicFramePr>
        <p:xfrm>
          <a:off x="245859" y="963537"/>
          <a:ext cx="11540981" cy="3802018"/>
        </p:xfrm>
        <a:graphic>
          <a:graphicData uri="http://schemas.openxmlformats.org/drawingml/2006/table">
            <a:tbl>
              <a:tblPr/>
              <a:tblGrid>
                <a:gridCol w="11540981">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3600" b="0" i="0" u="none" strike="noStrike" dirty="0">
                          <a:solidFill>
                            <a:srgbClr val="000000"/>
                          </a:solidFill>
                          <a:effectLst/>
                          <a:latin typeface="+mn-lt"/>
                        </a:rPr>
                        <a:t>OPENING</a:t>
                      </a:r>
                      <a:endParaRPr lang="en-GB" sz="5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rtl="0" fontAlgn="t">
                        <a:spcBef>
                          <a:spcPts val="0"/>
                        </a:spcBef>
                        <a:spcAft>
                          <a:spcPts val="0"/>
                        </a:spcAft>
                      </a:pPr>
                      <a:r>
                        <a:rPr lang="en-US" sz="3200" b="1" i="1" u="none" strike="noStrike" dirty="0">
                          <a:solidFill>
                            <a:srgbClr val="000000"/>
                          </a:solidFill>
                          <a:effectLst/>
                          <a:latin typeface="+mn-lt"/>
                        </a:rPr>
                        <a:t>‘I forced myself to eat two </a:t>
                      </a:r>
                      <a:r>
                        <a:rPr lang="en-US" sz="3200" b="1" i="1" u="none" strike="noStrike" dirty="0" err="1">
                          <a:solidFill>
                            <a:srgbClr val="000000"/>
                          </a:solidFill>
                          <a:effectLst/>
                          <a:latin typeface="+mn-lt"/>
                        </a:rPr>
                        <a:t>aloo</a:t>
                      </a:r>
                      <a:r>
                        <a:rPr lang="en-US" sz="3200" b="1" i="1" u="none" strike="noStrike" dirty="0">
                          <a:solidFill>
                            <a:srgbClr val="000000"/>
                          </a:solidFill>
                          <a:effectLst/>
                          <a:latin typeface="+mn-lt"/>
                        </a:rPr>
                        <a:t> </a:t>
                      </a:r>
                      <a:r>
                        <a:rPr lang="en-US" sz="3200" b="1" i="1" u="none" strike="noStrike" dirty="0" err="1">
                          <a:solidFill>
                            <a:srgbClr val="000000"/>
                          </a:solidFill>
                          <a:effectLst/>
                          <a:latin typeface="+mn-lt"/>
                        </a:rPr>
                        <a:t>rotis</a:t>
                      </a:r>
                      <a:r>
                        <a:rPr lang="en-US" sz="3200" b="1" i="1" u="none" strike="noStrike" dirty="0">
                          <a:solidFill>
                            <a:srgbClr val="000000"/>
                          </a:solidFill>
                          <a:effectLst/>
                          <a:latin typeface="+mn-lt"/>
                        </a:rPr>
                        <a:t>’ </a:t>
                      </a:r>
                      <a:r>
                        <a:rPr lang="en-US" sz="3200" b="1" i="1" u="none" strike="noStrike" dirty="0" smtClean="0">
                          <a:solidFill>
                            <a:srgbClr val="000000"/>
                          </a:solidFill>
                          <a:effectLst/>
                          <a:latin typeface="+mn-lt"/>
                        </a:rPr>
                        <a:t>(p.</a:t>
                      </a:r>
                      <a:r>
                        <a:rPr lang="en-US" sz="3200" b="1" i="1" u="none" strike="noStrike" baseline="0" dirty="0" smtClean="0">
                          <a:solidFill>
                            <a:srgbClr val="000000"/>
                          </a:solidFill>
                          <a:effectLst/>
                          <a:latin typeface="+mn-lt"/>
                        </a:rPr>
                        <a:t> </a:t>
                      </a:r>
                      <a:r>
                        <a:rPr lang="en-US" sz="3200" b="1" i="1" u="none" strike="noStrike" dirty="0" smtClean="0">
                          <a:solidFill>
                            <a:srgbClr val="000000"/>
                          </a:solidFill>
                          <a:effectLst/>
                          <a:latin typeface="+mn-lt"/>
                        </a:rPr>
                        <a:t>233</a:t>
                      </a:r>
                      <a:r>
                        <a:rPr lang="en-US" sz="3200" b="1" i="1" u="none" strike="noStrike" dirty="0">
                          <a:solidFill>
                            <a:srgbClr val="000000"/>
                          </a:solidFill>
                          <a:effectLst/>
                          <a:latin typeface="+mn-lt"/>
                        </a:rPr>
                        <a:t>).</a:t>
                      </a:r>
                      <a:endParaRPr lang="en-US" sz="4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3600" b="0" i="0" u="none" strike="noStrike" dirty="0">
                          <a:solidFill>
                            <a:srgbClr val="000000"/>
                          </a:solidFill>
                          <a:effectLst/>
                          <a:latin typeface="+mn-lt"/>
                        </a:rPr>
                        <a:t>ENDING</a:t>
                      </a:r>
                      <a:endParaRPr lang="en-GB" sz="5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rtl="0" fontAlgn="t">
                        <a:spcBef>
                          <a:spcPts val="0"/>
                        </a:spcBef>
                        <a:spcAft>
                          <a:spcPts val="0"/>
                        </a:spcAft>
                      </a:pPr>
                      <a:r>
                        <a:rPr lang="en-US" sz="3200" b="1" i="1" u="none" strike="noStrike" dirty="0">
                          <a:solidFill>
                            <a:srgbClr val="000000"/>
                          </a:solidFill>
                          <a:effectLst/>
                          <a:latin typeface="+mn-lt"/>
                        </a:rPr>
                        <a:t>‘decided to add another word to my expanding vocabulary. ‘Can I have something… vegetarian for lunch?’’ </a:t>
                      </a:r>
                      <a:r>
                        <a:rPr lang="en-US" sz="3200" b="1" i="1" u="none" strike="noStrike" dirty="0" smtClean="0">
                          <a:solidFill>
                            <a:srgbClr val="000000"/>
                          </a:solidFill>
                          <a:effectLst/>
                          <a:latin typeface="+mn-lt"/>
                        </a:rPr>
                        <a:t>(p. 245</a:t>
                      </a:r>
                      <a:r>
                        <a:rPr lang="en-US" sz="3200" b="1" i="1" u="none" strike="noStrike" dirty="0">
                          <a:solidFill>
                            <a:srgbClr val="000000"/>
                          </a:solidFill>
                          <a:effectLst/>
                          <a:latin typeface="+mn-lt"/>
                        </a:rPr>
                        <a:t>).</a:t>
                      </a:r>
                      <a:endParaRPr lang="en-US" sz="4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207752D7-8AA1-38AE-74A1-6EEE88E8D5F0}"/>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87A2981A-0B48-49D9-B508-7BED8BC90E3D}"/>
              </a:ext>
            </a:extLst>
          </p:cNvPr>
          <p:cNvSpPr txBox="1">
            <a:spLocks/>
          </p:cNvSpPr>
          <p:nvPr/>
        </p:nvSpPr>
        <p:spPr>
          <a:xfrm>
            <a:off x="0" y="5285678"/>
            <a:ext cx="12192000" cy="1549757"/>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tabLst/>
              <a:defRPr/>
            </a:pP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rPr>
              <a:t>Why </a:t>
            </a:r>
            <a:r>
              <a:rPr kumimoji="0" lang="en-US" sz="2400" b="0" i="0" u="none" strike="noStrike" kern="1200" cap="none" spc="0" normalizeH="0" baseline="0" noProof="0" dirty="0" err="1">
                <a:ln>
                  <a:noFill/>
                </a:ln>
                <a:solidFill>
                  <a:srgbClr val="FFFFFF"/>
                </a:solidFill>
                <a:effectLst/>
                <a:uLnTx/>
                <a:uFillTx/>
                <a:latin typeface="Berlin Sans FB" panose="020E0602020502020306" pitchFamily="34" charset="0"/>
              </a:rPr>
              <a:t>Syal</a:t>
            </a: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rPr>
              <a:t> has chosen to begin and end with this focus on food?</a:t>
            </a:r>
          </a:p>
          <a:p>
            <a:pPr marL="0" marR="0" lvl="0" indent="0" algn="ctr" defTabSz="914400" rtl="0" eaLnBrk="1" fontAlgn="base" latinLnBrk="0" hangingPunct="1">
              <a:lnSpc>
                <a:spcPct val="100000"/>
              </a:lnSpc>
              <a:spcBef>
                <a:spcPts val="0"/>
              </a:spcBef>
              <a:spcAft>
                <a:spcPts val="1200"/>
              </a:spcAft>
              <a:buClrTx/>
              <a:buSzTx/>
              <a:tabLst/>
              <a:defRPr/>
            </a:pPr>
            <a:r>
              <a:rPr lang="en-US" sz="2400" dirty="0">
                <a:solidFill>
                  <a:srgbClr val="FFFFFF"/>
                </a:solidFill>
                <a:latin typeface="Berlin Sans FB" panose="020E0602020502020306" pitchFamily="34" charset="0"/>
              </a:rPr>
              <a:t>Why is </a:t>
            </a:r>
            <a:r>
              <a:rPr lang="en-US" sz="2400" dirty="0" err="1">
                <a:solidFill>
                  <a:srgbClr val="FFFFFF"/>
                </a:solidFill>
                <a:latin typeface="Berlin Sans FB" panose="020E0602020502020306" pitchFamily="34" charset="0"/>
              </a:rPr>
              <a:t>Meena’s</a:t>
            </a:r>
            <a:r>
              <a:rPr lang="en-US" sz="2400" dirty="0">
                <a:solidFill>
                  <a:srgbClr val="FFFFFF"/>
                </a:solidFill>
                <a:latin typeface="Berlin Sans FB" panose="020E0602020502020306" pitchFamily="34" charset="0"/>
              </a:rPr>
              <a:t> loss of appetite significant?</a:t>
            </a:r>
            <a:endPar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ndParaRPr>
          </a:p>
          <a:p>
            <a:pPr marL="0" marR="0" lvl="0" indent="0" algn="ctr" defTabSz="914400" rtl="0" eaLnBrk="1" fontAlgn="base"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rPr>
              <a:t>What are your predictions about key character and plot developments within this chapter?</a:t>
            </a: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14938399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3E961-D197-A7C4-869C-16C487C9537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01B84FF-D5A5-F61D-DC20-6D49F192FFB6}"/>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870C9A3-4F66-2435-B191-1C954E1A4D49}"/>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2B02E0FB-D1FE-657F-C8F8-B1C2D79143BC}"/>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a:solidFill>
                  <a:srgbClr val="000000"/>
                </a:solidFill>
                <a:latin typeface="+mj-lt"/>
                <a:ea typeface="Meiryo"/>
                <a:cs typeface="Times New Roman"/>
              </a:rPr>
              <a:t>Fat </a:t>
            </a:r>
            <a:r>
              <a:rPr lang="en-US" sz="2800" b="1" dirty="0" smtClean="0">
                <a:solidFill>
                  <a:srgbClr val="000000"/>
                </a:solidFill>
                <a:latin typeface="+mj-lt"/>
                <a:ea typeface="Meiryo"/>
                <a:cs typeface="Times New Roman"/>
              </a:rPr>
              <a:t>Sally</a:t>
            </a:r>
          </a:p>
          <a:p>
            <a:endParaRPr lang="en-US" sz="2800" b="1" dirty="0">
              <a:solidFill>
                <a:srgbClr val="000000"/>
              </a:solidFill>
              <a:latin typeface="+mj-lt"/>
              <a:ea typeface="Meiryo"/>
              <a:cs typeface="Times New Roman"/>
            </a:endParaRPr>
          </a:p>
          <a:p>
            <a:r>
              <a:rPr lang="en-US" sz="2400" b="1" dirty="0">
                <a:solidFill>
                  <a:srgbClr val="000000"/>
                </a:solidFill>
              </a:rPr>
              <a:t>Key quotations:</a:t>
            </a:r>
          </a:p>
          <a:p>
            <a:pPr algn="l"/>
            <a:endParaRPr lang="en-US" sz="2800" b="0" i="0" dirty="0">
              <a:solidFill>
                <a:srgbClr val="000000"/>
              </a:solidFill>
              <a:effectLst/>
              <a:latin typeface="+mj-lt"/>
            </a:endParaRPr>
          </a:p>
          <a:p>
            <a:pPr marL="342900" indent="-342900" algn="l">
              <a:buFont typeface="Arial" panose="020B0604020202020204" pitchFamily="34" charset="0"/>
              <a:buChar char="•"/>
            </a:pPr>
            <a:r>
              <a:rPr lang="en-US" sz="2400" b="0" i="0" dirty="0">
                <a:solidFill>
                  <a:srgbClr val="000000"/>
                </a:solidFill>
                <a:effectLst/>
              </a:rPr>
              <a:t>‘And we aren’t… I mean we </a:t>
            </a:r>
            <a:r>
              <a:rPr lang="en-US" sz="2400" b="0" i="0" dirty="0" err="1">
                <a:solidFill>
                  <a:srgbClr val="000000"/>
                </a:solidFill>
                <a:effectLst/>
              </a:rPr>
              <a:t>ain’t</a:t>
            </a:r>
            <a:r>
              <a:rPr lang="en-US" sz="2400" b="0" i="0" dirty="0">
                <a:solidFill>
                  <a:srgbClr val="000000"/>
                </a:solidFill>
                <a:effectLst/>
              </a:rPr>
              <a:t> rich. We just work hard and save hard’ </a:t>
            </a:r>
            <a:r>
              <a:rPr lang="en-US" sz="2400" b="0" i="0" dirty="0" smtClean="0">
                <a:solidFill>
                  <a:srgbClr val="000000"/>
                </a:solidFill>
                <a:effectLst/>
              </a:rPr>
              <a:t/>
            </a:r>
            <a:br>
              <a:rPr lang="en-US" sz="2400" b="0" i="0" dirty="0" smtClean="0">
                <a:solidFill>
                  <a:srgbClr val="000000"/>
                </a:solidFill>
                <a:effectLst/>
              </a:rPr>
            </a:br>
            <a:r>
              <a:rPr lang="en-US" sz="2400" b="0" i="0" dirty="0" smtClean="0">
                <a:solidFill>
                  <a:srgbClr val="000000"/>
                </a:solidFill>
                <a:effectLst/>
              </a:rPr>
              <a:t>(p. 239</a:t>
            </a:r>
            <a:r>
              <a:rPr lang="en-US" sz="2400" b="0" i="0" dirty="0">
                <a:solidFill>
                  <a:srgbClr val="000000"/>
                </a:solidFill>
                <a:effectLst/>
              </a:rPr>
              <a:t>)</a:t>
            </a:r>
          </a:p>
          <a:p>
            <a:pPr marL="342900" indent="-342900" algn="l">
              <a:buFont typeface="Arial" panose="020B0604020202020204" pitchFamily="34" charset="0"/>
              <a:buChar char="•"/>
            </a:pPr>
            <a:r>
              <a:rPr lang="en-US" sz="2400" b="0" i="0" dirty="0">
                <a:solidFill>
                  <a:srgbClr val="000000"/>
                </a:solidFill>
                <a:effectLst/>
              </a:rPr>
              <a:t>‘moved closer, her fists clenched. I’d never seen her so enraged before’ </a:t>
            </a:r>
            <a:r>
              <a:rPr lang="en-US" sz="2400" b="0" i="0" dirty="0" smtClean="0">
                <a:solidFill>
                  <a:srgbClr val="000000"/>
                </a:solidFill>
                <a:effectLst/>
              </a:rPr>
              <a:t/>
            </a:r>
            <a:br>
              <a:rPr lang="en-US" sz="2400" b="0" i="0" dirty="0" smtClean="0">
                <a:solidFill>
                  <a:srgbClr val="000000"/>
                </a:solidFill>
                <a:effectLst/>
              </a:rPr>
            </a:br>
            <a:r>
              <a:rPr lang="en-US" sz="2400" b="0" i="0" dirty="0" smtClean="0">
                <a:solidFill>
                  <a:srgbClr val="000000"/>
                </a:solidFill>
                <a:effectLst/>
              </a:rPr>
              <a:t>(p. 240</a:t>
            </a:r>
            <a:r>
              <a:rPr lang="en-US" sz="2400" b="0" i="0" dirty="0">
                <a:solidFill>
                  <a:srgbClr val="000000"/>
                </a:solidFill>
                <a:effectLst/>
              </a:rPr>
              <a:t>)</a:t>
            </a:r>
          </a:p>
          <a:p>
            <a:pPr marL="342900" indent="-342900" algn="l">
              <a:buFont typeface="Arial" panose="020B0604020202020204" pitchFamily="34" charset="0"/>
              <a:buChar char="•"/>
            </a:pPr>
            <a:r>
              <a:rPr lang="en-US" sz="2400" b="0" i="0" dirty="0">
                <a:solidFill>
                  <a:srgbClr val="000000"/>
                </a:solidFill>
                <a:effectLst/>
              </a:rPr>
              <a:t>‘They are not bloody nuns. They are decent women who have given their lives to God’ </a:t>
            </a:r>
            <a:r>
              <a:rPr lang="en-US" sz="2400" b="0" i="0" dirty="0" smtClean="0">
                <a:solidFill>
                  <a:srgbClr val="000000"/>
                </a:solidFill>
                <a:effectLst/>
              </a:rPr>
              <a:t>(p. 240</a:t>
            </a:r>
            <a:r>
              <a:rPr lang="en-US" sz="2400" b="0" i="0" dirty="0">
                <a:solidFill>
                  <a:srgbClr val="000000"/>
                </a:solidFill>
                <a:effectLst/>
              </a:rPr>
              <a:t>).</a:t>
            </a:r>
          </a:p>
          <a:p>
            <a:endParaRPr lang="en-US" sz="2800" b="1" dirty="0">
              <a:solidFill>
                <a:srgbClr val="000000"/>
              </a:solidFill>
              <a:latin typeface="+mj-lt"/>
              <a:ea typeface="Meiryo"/>
              <a:cs typeface="Times New Roman"/>
            </a:endParaRPr>
          </a:p>
        </p:txBody>
      </p:sp>
      <p:sp>
        <p:nvSpPr>
          <p:cNvPr id="3" name="Title 1">
            <a:extLst>
              <a:ext uri="{FF2B5EF4-FFF2-40B4-BE49-F238E27FC236}">
                <a16:creationId xmlns:a16="http://schemas.microsoft.com/office/drawing/2014/main" id="{ED7A7635-73DB-3507-A53E-8187F449967B}"/>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000" b="0" i="0" dirty="0">
                <a:solidFill>
                  <a:schemeClr val="bg1"/>
                </a:solidFill>
                <a:effectLst/>
                <a:latin typeface="Berlin Sans FB" panose="020E0602020502020306" pitchFamily="34" charset="0"/>
              </a:rPr>
              <a:t>Fat Sally is created by </a:t>
            </a:r>
            <a:r>
              <a:rPr lang="en-US" sz="2000" b="0" i="0" dirty="0" err="1">
                <a:solidFill>
                  <a:schemeClr val="bg1"/>
                </a:solidFill>
                <a:effectLst/>
                <a:latin typeface="Berlin Sans FB" panose="020E0602020502020306" pitchFamily="34" charset="0"/>
              </a:rPr>
              <a:t>Syal</a:t>
            </a:r>
            <a:r>
              <a:rPr lang="en-US" sz="2000" b="0" i="0" dirty="0">
                <a:solidFill>
                  <a:schemeClr val="bg1"/>
                </a:solidFill>
                <a:effectLst/>
                <a:latin typeface="Berlin Sans FB" panose="020E0602020502020306" pitchFamily="34" charset="0"/>
              </a:rPr>
              <a:t> as the ultimate symbol of a vulnerable character who is rebelling after being bullied and controlled for too </a:t>
            </a:r>
            <a:r>
              <a:rPr lang="en-US" sz="2000" b="0" i="0" dirty="0" err="1">
                <a:solidFill>
                  <a:schemeClr val="bg1"/>
                </a:solidFill>
                <a:effectLst/>
                <a:latin typeface="Berlin Sans FB" panose="020E0602020502020306" pitchFamily="34" charset="0"/>
              </a:rPr>
              <a:t>long.To</a:t>
            </a:r>
            <a:r>
              <a:rPr lang="en-US" sz="2000" b="0" i="0" dirty="0">
                <a:solidFill>
                  <a:schemeClr val="bg1"/>
                </a:solidFill>
                <a:effectLst/>
                <a:latin typeface="Berlin Sans FB" panose="020E0602020502020306" pitchFamily="34" charset="0"/>
              </a:rPr>
              <a:t> what extent do you agree?</a:t>
            </a:r>
            <a:endParaRPr kumimoji="0" lang="en-GB" sz="2000" b="0" i="0" u="none" strike="noStrike" kern="1200" cap="none" spc="0" normalizeH="0" baseline="0" noProof="0" dirty="0">
              <a:ln>
                <a:noFill/>
              </a:ln>
              <a:solidFill>
                <a:schemeClr val="bg1"/>
              </a:solidFill>
              <a:effectLst/>
              <a:uLnTx/>
              <a:uFillTx/>
              <a:latin typeface="Berlin Sans FB" panose="020E0602020502020306" pitchFamily="34" charset="0"/>
            </a:endParaRPr>
          </a:p>
        </p:txBody>
      </p:sp>
    </p:spTree>
    <p:extLst>
      <p:ext uri="{BB962C8B-B14F-4D97-AF65-F5344CB8AC3E}">
        <p14:creationId xmlns:p14="http://schemas.microsoft.com/office/powerpoint/2010/main" val="4438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D9B25-CE84-1C5F-46FB-006EC0A52F2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E10545A-C416-9F1B-94C2-14BC71ED1C78}"/>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A3EAD80-C520-8B94-5DDF-24D5ADEB16EB}"/>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CFDF9B07-ADB5-E847-3103-70A30C56CBD0}"/>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smtClean="0">
                <a:solidFill>
                  <a:srgbClr val="000000"/>
                </a:solidFill>
                <a:latin typeface="+mj-lt"/>
                <a:ea typeface="Meiryo"/>
                <a:cs typeface="Times New Roman"/>
              </a:rPr>
              <a:t>Anita</a:t>
            </a:r>
          </a:p>
          <a:p>
            <a:endParaRPr lang="en-US" sz="2800" b="1" dirty="0">
              <a:solidFill>
                <a:srgbClr val="000000"/>
              </a:solidFill>
              <a:latin typeface="+mj-lt"/>
              <a:ea typeface="Meiryo"/>
              <a:cs typeface="Times New Roman"/>
            </a:endParaRPr>
          </a:p>
          <a:p>
            <a:r>
              <a:rPr lang="en-US" sz="2400" b="1" dirty="0">
                <a:solidFill>
                  <a:srgbClr val="000000"/>
                </a:solidFill>
              </a:rPr>
              <a:t>Key </a:t>
            </a:r>
            <a:r>
              <a:rPr lang="en-US" sz="2400" b="1" dirty="0" smtClean="0">
                <a:solidFill>
                  <a:srgbClr val="000000"/>
                </a:solidFill>
              </a:rPr>
              <a:t>quotation:</a:t>
            </a:r>
            <a:endParaRPr lang="en-US" sz="2400" b="1" dirty="0">
              <a:solidFill>
                <a:srgbClr val="000000"/>
              </a:solidFill>
            </a:endParaRPr>
          </a:p>
          <a:p>
            <a:pPr algn="l"/>
            <a:endParaRPr lang="en-US" sz="2400" b="0" i="0" dirty="0">
              <a:solidFill>
                <a:srgbClr val="000000"/>
              </a:solidFill>
              <a:effectLst/>
            </a:endParaRPr>
          </a:p>
          <a:p>
            <a:pPr marL="457200" indent="-457200" algn="l">
              <a:buFont typeface="Arial" panose="020B0604020202020204" pitchFamily="34" charset="0"/>
              <a:buChar char="•"/>
            </a:pPr>
            <a:r>
              <a:rPr lang="en-US" sz="2400" b="0" i="0" dirty="0">
                <a:solidFill>
                  <a:srgbClr val="000000"/>
                </a:solidFill>
                <a:effectLst/>
              </a:rPr>
              <a:t>‘Anita, the same skinny harpy who had just narrowly missed gouging out another girl’s eyes, was now whispering lover’s endearments into a fat pony’s </a:t>
            </a:r>
            <a:r>
              <a:rPr lang="en-US" sz="2400" b="0" i="0" dirty="0" smtClean="0">
                <a:solidFill>
                  <a:srgbClr val="000000"/>
                </a:solidFill>
                <a:effectLst/>
              </a:rPr>
              <a:t>ears’ (p. 242).</a:t>
            </a:r>
            <a:endParaRPr lang="en-US" sz="2400" b="1" dirty="0">
              <a:solidFill>
                <a:srgbClr val="000000"/>
              </a:solidFill>
              <a:ea typeface="Meiryo"/>
              <a:cs typeface="Times New Roman"/>
            </a:endParaRPr>
          </a:p>
        </p:txBody>
      </p:sp>
      <p:sp>
        <p:nvSpPr>
          <p:cNvPr id="3" name="Title 1">
            <a:extLst>
              <a:ext uri="{FF2B5EF4-FFF2-40B4-BE49-F238E27FC236}">
                <a16:creationId xmlns:a16="http://schemas.microsoft.com/office/drawing/2014/main" id="{D883BF8F-288C-CC71-227F-5832F004BCEB}"/>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000" b="0" i="0" dirty="0" err="1">
                <a:solidFill>
                  <a:schemeClr val="bg1"/>
                </a:solidFill>
                <a:effectLst/>
                <a:latin typeface="Berlin Sans FB" panose="020E0602020502020306" pitchFamily="34" charset="0"/>
              </a:rPr>
              <a:t>Syal</a:t>
            </a:r>
            <a:r>
              <a:rPr lang="en-US" sz="2000" b="0" i="0" dirty="0">
                <a:solidFill>
                  <a:schemeClr val="bg1"/>
                </a:solidFill>
                <a:effectLst/>
                <a:latin typeface="Berlin Sans FB" panose="020E0602020502020306" pitchFamily="34" charset="0"/>
              </a:rPr>
              <a:t> draws attention to how Anita is the ultimate representation of a bully, driven to unkindness and retaliation after being a victim for too </a:t>
            </a:r>
            <a:r>
              <a:rPr lang="en-US" sz="2000" b="0" i="0" dirty="0" err="1">
                <a:solidFill>
                  <a:schemeClr val="bg1"/>
                </a:solidFill>
                <a:effectLst/>
                <a:latin typeface="Berlin Sans FB" panose="020E0602020502020306" pitchFamily="34" charset="0"/>
              </a:rPr>
              <a:t>long.To</a:t>
            </a:r>
            <a:r>
              <a:rPr lang="en-US" sz="2000" b="0" i="0" dirty="0">
                <a:solidFill>
                  <a:schemeClr val="bg1"/>
                </a:solidFill>
                <a:effectLst/>
                <a:latin typeface="Berlin Sans FB" panose="020E0602020502020306" pitchFamily="34" charset="0"/>
              </a:rPr>
              <a:t> what extent do you agree?</a:t>
            </a:r>
            <a:endParaRPr kumimoji="0" lang="en-GB" sz="2000" b="0" i="0" u="none" strike="noStrike" kern="1200" cap="none" spc="0" normalizeH="0" baseline="0" noProof="0" dirty="0">
              <a:ln>
                <a:noFill/>
              </a:ln>
              <a:solidFill>
                <a:schemeClr val="bg1"/>
              </a:solidFill>
              <a:effectLst/>
              <a:uLnTx/>
              <a:uFillTx/>
              <a:latin typeface="Berlin Sans FB" panose="020E0602020502020306" pitchFamily="34" charset="0"/>
            </a:endParaRPr>
          </a:p>
        </p:txBody>
      </p:sp>
    </p:spTree>
    <p:extLst>
      <p:ext uri="{BB962C8B-B14F-4D97-AF65-F5344CB8AC3E}">
        <p14:creationId xmlns:p14="http://schemas.microsoft.com/office/powerpoint/2010/main" val="11190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48AFC-DE70-949D-F825-0E4B9A8CB6E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6559D5A-E9C6-00A5-8A52-C6A37B6BC7B1}"/>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4520CF5F-7456-5363-9D4F-6C475689FC5F}"/>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800" i="0" dirty="0">
                <a:solidFill>
                  <a:schemeClr val="bg1"/>
                </a:solidFill>
                <a:effectLst/>
                <a:latin typeface="Berlin Sans FB" panose="020E0602020502020306" pitchFamily="34" charset="0"/>
              </a:rPr>
              <a:t>How does </a:t>
            </a:r>
            <a:r>
              <a:rPr lang="en-US" sz="2800" i="0" dirty="0" err="1">
                <a:solidFill>
                  <a:schemeClr val="bg1"/>
                </a:solidFill>
                <a:effectLst/>
                <a:latin typeface="Berlin Sans FB" panose="020E0602020502020306" pitchFamily="34" charset="0"/>
              </a:rPr>
              <a:t>Syal</a:t>
            </a:r>
            <a:r>
              <a:rPr lang="en-US" sz="2800" i="0" dirty="0">
                <a:solidFill>
                  <a:schemeClr val="bg1"/>
                </a:solidFill>
                <a:effectLst/>
                <a:latin typeface="Berlin Sans FB" panose="020E0602020502020306" pitchFamily="34" charset="0"/>
              </a:rPr>
              <a:t> use language to demonstrate the importance of friendship?</a:t>
            </a:r>
            <a:endParaRPr kumimoji="0" lang="en-GB" sz="54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55D83487-9354-AF28-2A4F-8797B4388710}"/>
              </a:ext>
            </a:extLst>
          </p:cNvPr>
          <p:cNvSpPr/>
          <p:nvPr/>
        </p:nvSpPr>
        <p:spPr>
          <a:xfrm>
            <a:off x="87061" y="804231"/>
            <a:ext cx="3860472" cy="49274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1" dirty="0">
                <a:solidFill>
                  <a:srgbClr val="000000"/>
                </a:solidFill>
                <a:effectLst/>
                <a:latin typeface="+mj-lt"/>
              </a:rPr>
              <a:t>‘I said she could come. She was bored. [...] ‘‘She’s </a:t>
            </a:r>
            <a:r>
              <a:rPr lang="en-US" sz="2800" b="0" i="1" dirty="0" err="1">
                <a:solidFill>
                  <a:srgbClr val="000000"/>
                </a:solidFill>
                <a:effectLst/>
                <a:latin typeface="+mj-lt"/>
              </a:rPr>
              <a:t>gorrenough</a:t>
            </a:r>
            <a:r>
              <a:rPr lang="en-US" sz="2800" b="0" i="1" dirty="0">
                <a:solidFill>
                  <a:srgbClr val="000000"/>
                </a:solidFill>
                <a:effectLst/>
                <a:latin typeface="+mj-lt"/>
              </a:rPr>
              <a:t> money, </a:t>
            </a:r>
            <a:r>
              <a:rPr lang="en-US" sz="2800" b="0" i="1" dirty="0" err="1">
                <a:solidFill>
                  <a:srgbClr val="000000"/>
                </a:solidFill>
                <a:effectLst/>
                <a:latin typeface="+mj-lt"/>
              </a:rPr>
              <a:t>ain’t</a:t>
            </a:r>
            <a:r>
              <a:rPr lang="en-US" sz="2800" b="0" i="1" dirty="0">
                <a:solidFill>
                  <a:srgbClr val="000000"/>
                </a:solidFill>
                <a:effectLst/>
                <a:latin typeface="+mj-lt"/>
              </a:rPr>
              <a:t> she?’ called Anita, who was striding purposefully towards </a:t>
            </a:r>
            <a:r>
              <a:rPr lang="en-US" sz="2800" b="0" i="1" dirty="0" smtClean="0">
                <a:solidFill>
                  <a:srgbClr val="000000"/>
                </a:solidFill>
                <a:effectLst/>
                <a:latin typeface="+mj-lt"/>
              </a:rPr>
              <a:t>Tracey </a:t>
            </a:r>
            <a:r>
              <a:rPr lang="en-US" sz="2800" b="0" i="1" dirty="0">
                <a:solidFill>
                  <a:srgbClr val="000000"/>
                </a:solidFill>
                <a:effectLst/>
                <a:latin typeface="+mj-lt"/>
              </a:rPr>
              <a:t>’ </a:t>
            </a:r>
            <a:r>
              <a:rPr lang="en-US" sz="2800" b="0" i="1" dirty="0" smtClean="0">
                <a:solidFill>
                  <a:srgbClr val="000000"/>
                </a:solidFill>
                <a:effectLst/>
                <a:latin typeface="+mj-lt"/>
              </a:rPr>
              <a:t/>
            </a:r>
            <a:br>
              <a:rPr lang="en-US" sz="2800" b="0" i="1" dirty="0" smtClean="0">
                <a:solidFill>
                  <a:srgbClr val="000000"/>
                </a:solidFill>
                <a:effectLst/>
                <a:latin typeface="+mj-lt"/>
              </a:rPr>
            </a:br>
            <a:r>
              <a:rPr lang="en-US" sz="2800" b="0" i="0" dirty="0" smtClean="0">
                <a:solidFill>
                  <a:srgbClr val="000000"/>
                </a:solidFill>
                <a:effectLst/>
                <a:latin typeface="+mj-lt"/>
              </a:rPr>
              <a:t>(p. 237–238</a:t>
            </a:r>
            <a:r>
              <a:rPr lang="en-US" sz="2800" b="0" i="0" dirty="0">
                <a:solidFill>
                  <a:srgbClr val="000000"/>
                </a:solidFill>
                <a:effectLst/>
                <a:latin typeface="+mj-lt"/>
              </a:rPr>
              <a:t>)</a:t>
            </a:r>
            <a:endParaRPr kumimoji="0" lang="en-GB" sz="2800" b="0" i="0" u="none" strike="noStrike" kern="1200" cap="none" spc="0" normalizeH="0" baseline="0" noProof="0" dirty="0">
              <a:ln>
                <a:noFill/>
              </a:ln>
              <a:solidFill>
                <a:srgbClr val="000000"/>
              </a:solidFill>
              <a:effectLst/>
              <a:uLnTx/>
              <a:uFillTx/>
              <a:latin typeface="+mj-lt"/>
              <a:ea typeface="+mn-ea"/>
              <a:cs typeface="+mn-cs"/>
            </a:endParaRPr>
          </a:p>
        </p:txBody>
      </p:sp>
      <p:sp>
        <p:nvSpPr>
          <p:cNvPr id="3" name="Rectangle 2">
            <a:extLst>
              <a:ext uri="{FF2B5EF4-FFF2-40B4-BE49-F238E27FC236}">
                <a16:creationId xmlns:a16="http://schemas.microsoft.com/office/drawing/2014/main" id="{0478BF67-ADD8-D765-1542-EBF531A382B1}"/>
              </a:ext>
            </a:extLst>
          </p:cNvPr>
          <p:cNvSpPr/>
          <p:nvPr/>
        </p:nvSpPr>
        <p:spPr>
          <a:xfrm>
            <a:off x="4137102" y="804231"/>
            <a:ext cx="7878629" cy="49274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j-lt"/>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mj-lt"/>
              <a:ea typeface="+mn-ea"/>
              <a:cs typeface="+mn-cs"/>
            </a:endParaRPr>
          </a:p>
          <a:p>
            <a:pPr marL="342900" indent="-342900" algn="l">
              <a:buFont typeface="Wingdings" panose="05000000000000000000" pitchFamily="2" charset="2"/>
              <a:buChar char="§"/>
            </a:pPr>
            <a:r>
              <a:rPr lang="en-US" b="1" i="0" dirty="0" smtClean="0">
                <a:solidFill>
                  <a:srgbClr val="000000"/>
                </a:solidFill>
                <a:effectLst/>
                <a:latin typeface="+mj-lt"/>
              </a:rPr>
              <a:t>Companionship</a:t>
            </a:r>
            <a:r>
              <a:rPr lang="en-US" b="1" i="0" dirty="0">
                <a:solidFill>
                  <a:srgbClr val="000000"/>
                </a:solidFill>
                <a:effectLst/>
                <a:latin typeface="+mj-lt"/>
              </a:rPr>
              <a:t>: </a:t>
            </a:r>
            <a:r>
              <a:rPr lang="en-US" b="0" i="0" dirty="0">
                <a:solidFill>
                  <a:srgbClr val="000000"/>
                </a:solidFill>
                <a:effectLst/>
                <a:latin typeface="+mj-lt"/>
              </a:rPr>
              <a:t>Tracey’s need for belonging and shift from visible sorrow to delight upon being </a:t>
            </a:r>
            <a:r>
              <a:rPr lang="en-US" b="0" i="0" dirty="0" smtClean="0">
                <a:solidFill>
                  <a:srgbClr val="000000"/>
                </a:solidFill>
                <a:effectLst/>
                <a:latin typeface="+mj-lt"/>
              </a:rPr>
              <a:t>invited.</a:t>
            </a:r>
            <a:endParaRPr lang="en-US" b="0" i="0" dirty="0">
              <a:solidFill>
                <a:srgbClr val="000000"/>
              </a:solidFill>
              <a:effectLst/>
              <a:latin typeface="+mj-lt"/>
            </a:endParaRPr>
          </a:p>
          <a:p>
            <a:pPr marL="342900" indent="-342900" algn="l">
              <a:buFont typeface="Wingdings" panose="05000000000000000000" pitchFamily="2" charset="2"/>
              <a:buChar char="§"/>
            </a:pPr>
            <a:r>
              <a:rPr lang="en-US" b="1" i="0" dirty="0" smtClean="0">
                <a:solidFill>
                  <a:srgbClr val="000000"/>
                </a:solidFill>
                <a:effectLst/>
                <a:latin typeface="+mj-lt"/>
              </a:rPr>
              <a:t>Power </a:t>
            </a:r>
            <a:r>
              <a:rPr lang="en-US" b="1" i="0" dirty="0">
                <a:solidFill>
                  <a:srgbClr val="000000"/>
                </a:solidFill>
                <a:effectLst/>
                <a:latin typeface="+mj-lt"/>
              </a:rPr>
              <a:t>dynamics: </a:t>
            </a:r>
            <a:r>
              <a:rPr lang="en-US" b="0" i="0" dirty="0">
                <a:solidFill>
                  <a:srgbClr val="000000"/>
                </a:solidFill>
                <a:effectLst/>
                <a:latin typeface="+mj-lt"/>
              </a:rPr>
              <a:t>Tracey cannot go until she is invited, </a:t>
            </a:r>
            <a:r>
              <a:rPr lang="en-US" b="0" i="0" dirty="0" err="1">
                <a:solidFill>
                  <a:srgbClr val="000000"/>
                </a:solidFill>
                <a:effectLst/>
                <a:latin typeface="+mj-lt"/>
              </a:rPr>
              <a:t>Meena</a:t>
            </a:r>
            <a:r>
              <a:rPr lang="en-US" b="0" i="0" dirty="0">
                <a:solidFill>
                  <a:srgbClr val="000000"/>
                </a:solidFill>
                <a:effectLst/>
                <a:latin typeface="+mj-lt"/>
              </a:rPr>
              <a:t> takes the risk of bringing Tracey with her without approval from Anita, Anita accepts </a:t>
            </a:r>
            <a:r>
              <a:rPr lang="en-US" b="0" i="0" dirty="0" err="1">
                <a:solidFill>
                  <a:srgbClr val="000000"/>
                </a:solidFill>
                <a:effectLst/>
                <a:latin typeface="+mj-lt"/>
              </a:rPr>
              <a:t>Meena’s</a:t>
            </a:r>
            <a:r>
              <a:rPr lang="en-US" b="0" i="0" dirty="0">
                <a:solidFill>
                  <a:srgbClr val="000000"/>
                </a:solidFill>
                <a:effectLst/>
                <a:latin typeface="+mj-lt"/>
              </a:rPr>
              <a:t> rebellion, and Sherrie has power because of her secure socio-economic </a:t>
            </a:r>
            <a:r>
              <a:rPr lang="en-US" b="0" i="0" dirty="0" smtClean="0">
                <a:solidFill>
                  <a:srgbClr val="000000"/>
                </a:solidFill>
                <a:effectLst/>
                <a:latin typeface="+mj-lt"/>
              </a:rPr>
              <a:t>position.</a:t>
            </a:r>
            <a:endParaRPr lang="en-US" b="0" i="0" dirty="0">
              <a:solidFill>
                <a:srgbClr val="000000"/>
              </a:solidFill>
              <a:effectLst/>
              <a:latin typeface="+mj-lt"/>
            </a:endParaRPr>
          </a:p>
          <a:p>
            <a:pPr marL="342900" indent="-342900" algn="l">
              <a:buFont typeface="Wingdings" panose="05000000000000000000" pitchFamily="2" charset="2"/>
              <a:buChar char="§"/>
            </a:pPr>
            <a:r>
              <a:rPr lang="en-US" b="1" dirty="0">
                <a:solidFill>
                  <a:srgbClr val="000000"/>
                </a:solidFill>
                <a:latin typeface="+mj-lt"/>
              </a:rPr>
              <a:t>B</a:t>
            </a:r>
            <a:r>
              <a:rPr lang="en-US" b="1" i="0" dirty="0" smtClean="0">
                <a:solidFill>
                  <a:srgbClr val="000000"/>
                </a:solidFill>
                <a:effectLst/>
                <a:latin typeface="+mj-lt"/>
              </a:rPr>
              <a:t>elonging</a:t>
            </a:r>
            <a:r>
              <a:rPr lang="en-US" b="1" i="0" dirty="0">
                <a:solidFill>
                  <a:srgbClr val="000000"/>
                </a:solidFill>
                <a:effectLst/>
                <a:latin typeface="+mj-lt"/>
              </a:rPr>
              <a:t>: </a:t>
            </a:r>
            <a:r>
              <a:rPr lang="en-US" b="0" i="0" dirty="0">
                <a:solidFill>
                  <a:srgbClr val="000000"/>
                </a:solidFill>
                <a:effectLst/>
                <a:latin typeface="+mj-lt"/>
              </a:rPr>
              <a:t>School plays a role in creating belonging or division, Sherrie and Anita will be the ‘cocks of the yard’ in their school whilst Fat Sally’s changing schools is received with initial surprise, then despised and </a:t>
            </a:r>
            <a:r>
              <a:rPr lang="en-US" b="0" i="0" dirty="0" smtClean="0">
                <a:solidFill>
                  <a:srgbClr val="000000"/>
                </a:solidFill>
                <a:effectLst/>
                <a:latin typeface="+mj-lt"/>
              </a:rPr>
              <a:t>ridiculed.</a:t>
            </a:r>
            <a:endParaRPr lang="en-US" b="0" i="0" dirty="0">
              <a:solidFill>
                <a:srgbClr val="000000"/>
              </a:solidFill>
              <a:effectLst/>
              <a:latin typeface="+mj-lt"/>
            </a:endParaRPr>
          </a:p>
          <a:p>
            <a:pPr marL="342900" indent="-342900" algn="l">
              <a:buFont typeface="Wingdings" panose="05000000000000000000" pitchFamily="2" charset="2"/>
              <a:buChar char="§"/>
            </a:pPr>
            <a:r>
              <a:rPr lang="en-US" b="1" dirty="0">
                <a:solidFill>
                  <a:srgbClr val="000000"/>
                </a:solidFill>
                <a:latin typeface="+mj-lt"/>
              </a:rPr>
              <a:t>C</a:t>
            </a:r>
            <a:r>
              <a:rPr lang="en-US" b="1" i="0" dirty="0" smtClean="0">
                <a:solidFill>
                  <a:srgbClr val="000000"/>
                </a:solidFill>
                <a:effectLst/>
                <a:latin typeface="+mj-lt"/>
              </a:rPr>
              <a:t>ompliance</a:t>
            </a:r>
            <a:r>
              <a:rPr lang="en-US" b="1" i="0" dirty="0">
                <a:solidFill>
                  <a:srgbClr val="000000"/>
                </a:solidFill>
                <a:effectLst/>
                <a:latin typeface="+mj-lt"/>
              </a:rPr>
              <a:t>: </a:t>
            </a:r>
            <a:r>
              <a:rPr lang="en-US" b="0" i="0" dirty="0">
                <a:solidFill>
                  <a:srgbClr val="000000"/>
                </a:solidFill>
                <a:effectLst/>
                <a:latin typeface="+mj-lt"/>
              </a:rPr>
              <a:t>Anyone not complying can be vilified or coerced – the use of Fat Sally’s scarf despite her pleas and Tracey’s distress, yet compliance, in accepting that her dog had to be tied up.</a:t>
            </a:r>
          </a:p>
        </p:txBody>
      </p:sp>
    </p:spTree>
    <p:extLst>
      <p:ext uri="{BB962C8B-B14F-4D97-AF65-F5344CB8AC3E}">
        <p14:creationId xmlns:p14="http://schemas.microsoft.com/office/powerpoint/2010/main" val="505759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2F9E4-D887-1125-8317-7D5684A4467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D810A66-3E48-8EBC-D273-96D858E6DC57}"/>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CE0D4996-34B8-9F2A-AE6C-66D6BA39C799}"/>
              </a:ext>
            </a:extLst>
          </p:cNvPr>
          <p:cNvSpPr txBox="1">
            <a:spLocks/>
          </p:cNvSpPr>
          <p:nvPr/>
        </p:nvSpPr>
        <p:spPr>
          <a:xfrm>
            <a:off x="0" y="618063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800" i="0" dirty="0">
                <a:solidFill>
                  <a:schemeClr val="bg1"/>
                </a:solidFill>
                <a:effectLst/>
                <a:latin typeface="Berlin Sans FB" panose="020E0602020502020306" pitchFamily="34" charset="0"/>
              </a:rPr>
              <a:t>How does </a:t>
            </a:r>
            <a:r>
              <a:rPr lang="en-US" sz="2800" i="0" dirty="0" err="1">
                <a:solidFill>
                  <a:schemeClr val="bg1"/>
                </a:solidFill>
                <a:effectLst/>
                <a:latin typeface="Berlin Sans FB" panose="020E0602020502020306" pitchFamily="34" charset="0"/>
              </a:rPr>
              <a:t>Syal</a:t>
            </a:r>
            <a:r>
              <a:rPr lang="en-US" sz="2800" i="0" dirty="0">
                <a:solidFill>
                  <a:schemeClr val="bg1"/>
                </a:solidFill>
                <a:effectLst/>
                <a:latin typeface="Berlin Sans FB" panose="020E0602020502020306" pitchFamily="34" charset="0"/>
              </a:rPr>
              <a:t> use language to create tension?</a:t>
            </a:r>
            <a:endParaRPr kumimoji="0" lang="en-GB" sz="54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36F3B15B-D414-B01A-3A35-10A8C71569F7}"/>
              </a:ext>
            </a:extLst>
          </p:cNvPr>
          <p:cNvSpPr/>
          <p:nvPr/>
        </p:nvSpPr>
        <p:spPr>
          <a:xfrm>
            <a:off x="87061" y="804231"/>
            <a:ext cx="3425573" cy="49274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a:solidFill>
                  <a:srgbClr val="000000"/>
                </a:solidFill>
                <a:effectLst/>
                <a:latin typeface="+mj-lt"/>
              </a:rPr>
              <a:t>‘Before anyone knew what was happening, Fat Sally threw herself onto Anita with a strangled scream [...] ‘My scarf!’ screamed Fat Sally and Anita let go of her </a:t>
            </a:r>
            <a:r>
              <a:rPr lang="en-US" sz="2400" b="0" i="1" dirty="0" smtClean="0">
                <a:solidFill>
                  <a:srgbClr val="000000"/>
                </a:solidFill>
                <a:effectLst/>
                <a:latin typeface="+mj-lt"/>
              </a:rPr>
              <a:t>hair’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smtClean="0">
                <a:solidFill>
                  <a:srgbClr val="000000"/>
                </a:solidFill>
                <a:effectLst/>
                <a:latin typeface="+mj-lt"/>
              </a:rPr>
              <a:t/>
            </a:r>
            <a:br>
              <a:rPr lang="en-US" sz="2400" b="0" i="1" dirty="0" smtClean="0">
                <a:solidFill>
                  <a:srgbClr val="000000"/>
                </a:solidFill>
                <a:effectLst/>
                <a:latin typeface="+mj-lt"/>
              </a:rPr>
            </a:br>
            <a:r>
              <a:rPr lang="en-US" sz="2400" b="0" i="0" dirty="0" smtClean="0">
                <a:solidFill>
                  <a:srgbClr val="000000"/>
                </a:solidFill>
                <a:effectLst/>
                <a:latin typeface="+mj-lt"/>
              </a:rPr>
              <a:t>(p. 240–241</a:t>
            </a:r>
            <a:r>
              <a:rPr lang="en-US" sz="2400" b="0" i="0" dirty="0">
                <a:solidFill>
                  <a:srgbClr val="000000"/>
                </a:solidFill>
                <a:effectLst/>
                <a:latin typeface="+mj-lt"/>
              </a:rPr>
              <a:t>)</a:t>
            </a: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sp>
        <p:nvSpPr>
          <p:cNvPr id="3" name="Rectangle 2">
            <a:extLst>
              <a:ext uri="{FF2B5EF4-FFF2-40B4-BE49-F238E27FC236}">
                <a16:creationId xmlns:a16="http://schemas.microsoft.com/office/drawing/2014/main" id="{B8F924CD-0314-96D2-51D0-EA0F6E6D869F}"/>
              </a:ext>
            </a:extLst>
          </p:cNvPr>
          <p:cNvSpPr/>
          <p:nvPr/>
        </p:nvSpPr>
        <p:spPr>
          <a:xfrm>
            <a:off x="3791416" y="804231"/>
            <a:ext cx="8224316" cy="49274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j-lt"/>
                <a:ea typeface="+mn-ea"/>
                <a:cs typeface="+mn-cs"/>
              </a:rPr>
              <a:t>Methods to Analyse</a:t>
            </a:r>
            <a:endParaRPr kumimoji="0" lang="en-GB" sz="2400" b="1" i="0" u="none" strike="noStrike" kern="1200" cap="none" spc="0" normalizeH="0" baseline="0" noProof="0" dirty="0">
              <a:ln>
                <a:noFill/>
              </a:ln>
              <a:solidFill>
                <a:srgbClr val="000000"/>
              </a:solidFill>
              <a:effectLst/>
              <a:uLnTx/>
              <a:uFillTx/>
              <a:latin typeface="+mj-lt"/>
              <a:ea typeface="+mn-ea"/>
              <a:cs typeface="+mn-cs"/>
            </a:endParaRPr>
          </a:p>
          <a:p>
            <a:pPr algn="l"/>
            <a:r>
              <a:rPr lang="en-GB" b="1" i="0" dirty="0">
                <a:solidFill>
                  <a:srgbClr val="000000"/>
                </a:solidFill>
                <a:effectLst/>
              </a:rPr>
              <a:t>Use of repetition</a:t>
            </a:r>
          </a:p>
          <a:p>
            <a:pPr marL="285750" indent="-285750" algn="l">
              <a:buFont typeface="Wingdings" panose="05000000000000000000" pitchFamily="2" charset="2"/>
              <a:buChar char="§"/>
            </a:pPr>
            <a:r>
              <a:rPr lang="en-GB" b="0" i="0" dirty="0" err="1">
                <a:solidFill>
                  <a:srgbClr val="000000"/>
                </a:solidFill>
                <a:effectLst/>
              </a:rPr>
              <a:t>Epimone</a:t>
            </a:r>
            <a:r>
              <a:rPr lang="en-GB" b="0" i="0" dirty="0">
                <a:solidFill>
                  <a:srgbClr val="000000"/>
                </a:solidFill>
                <a:effectLst/>
              </a:rPr>
              <a:t>: ‘You bloody slag! Your mom’s a slag! Everyone says so! You’ll end up in the bloody gutter! Everyone says so, slag</a:t>
            </a:r>
            <a:r>
              <a:rPr lang="en-GB" b="0" i="0" dirty="0" smtClean="0">
                <a:solidFill>
                  <a:srgbClr val="000000"/>
                </a:solidFill>
                <a:effectLst/>
              </a:rPr>
              <a:t>!’ (p. 240)</a:t>
            </a:r>
            <a:endParaRPr lang="en-GB" b="0" i="0" dirty="0">
              <a:solidFill>
                <a:srgbClr val="000000"/>
              </a:solidFill>
              <a:effectLst/>
            </a:endParaRPr>
          </a:p>
          <a:p>
            <a:pPr marL="285750" indent="-285750" algn="l">
              <a:buFont typeface="Wingdings" panose="05000000000000000000" pitchFamily="2" charset="2"/>
              <a:buChar char="§"/>
            </a:pPr>
            <a:r>
              <a:rPr lang="en-GB" b="0" i="0" dirty="0" err="1">
                <a:solidFill>
                  <a:srgbClr val="000000"/>
                </a:solidFill>
                <a:effectLst/>
              </a:rPr>
              <a:t>Mesodiplosis</a:t>
            </a:r>
            <a:r>
              <a:rPr lang="en-GB" b="0" i="0" dirty="0">
                <a:solidFill>
                  <a:srgbClr val="000000"/>
                </a:solidFill>
                <a:effectLst/>
              </a:rPr>
              <a:t>: ‘She did not utter one word, emit one moan</a:t>
            </a:r>
            <a:r>
              <a:rPr lang="en-GB" b="0" i="0" dirty="0" smtClean="0">
                <a:solidFill>
                  <a:srgbClr val="000000"/>
                </a:solidFill>
                <a:effectLst/>
              </a:rPr>
              <a:t>’ (p. 241).</a:t>
            </a:r>
            <a:endParaRPr lang="en-GB" b="0" i="0" dirty="0">
              <a:solidFill>
                <a:srgbClr val="000000"/>
              </a:solidFill>
              <a:effectLst/>
            </a:endParaRPr>
          </a:p>
          <a:p>
            <a:pPr algn="l"/>
            <a:r>
              <a:rPr lang="en-GB" b="1" i="0" dirty="0">
                <a:solidFill>
                  <a:srgbClr val="000000"/>
                </a:solidFill>
                <a:effectLst/>
              </a:rPr>
              <a:t>Use of verbs</a:t>
            </a:r>
          </a:p>
          <a:p>
            <a:pPr marL="285750" indent="-285750" algn="l">
              <a:buFont typeface="Wingdings" panose="05000000000000000000" pitchFamily="2" charset="2"/>
              <a:buChar char="§"/>
            </a:pPr>
            <a:r>
              <a:rPr lang="en-GB" b="0" i="0" dirty="0">
                <a:solidFill>
                  <a:srgbClr val="000000"/>
                </a:solidFill>
                <a:effectLst/>
              </a:rPr>
              <a:t>Present participles: ‘entangling’, ‘grabbing’, ‘pinning’, ‘kicking, biting, scratching bodies’, ‘yapping’, ‘screaming’, ‘barking’, ‘wailing’.</a:t>
            </a:r>
          </a:p>
          <a:p>
            <a:pPr marL="285750" indent="-285750" algn="l">
              <a:buFont typeface="Wingdings" panose="05000000000000000000" pitchFamily="2" charset="2"/>
              <a:buChar char="§"/>
            </a:pPr>
            <a:r>
              <a:rPr lang="en-GB" b="0" i="0" dirty="0">
                <a:solidFill>
                  <a:srgbClr val="000000"/>
                </a:solidFill>
                <a:effectLst/>
              </a:rPr>
              <a:t>Dynamic/material verbs: ‘catapulted’, ‘screamed’, ‘shouted’ ‘ran’.</a:t>
            </a:r>
          </a:p>
          <a:p>
            <a:pPr algn="l"/>
            <a:r>
              <a:rPr lang="en-US" b="1" i="0" dirty="0">
                <a:solidFill>
                  <a:srgbClr val="000000"/>
                </a:solidFill>
                <a:effectLst/>
              </a:rPr>
              <a:t>Use of sentence structures</a:t>
            </a:r>
          </a:p>
          <a:p>
            <a:pPr marL="285750" indent="-285750" algn="l">
              <a:buFont typeface="Wingdings" panose="05000000000000000000" pitchFamily="2" charset="2"/>
              <a:buChar char="§"/>
            </a:pPr>
            <a:r>
              <a:rPr lang="en-US" b="0" i="0" dirty="0" err="1">
                <a:solidFill>
                  <a:srgbClr val="000000"/>
                </a:solidFill>
                <a:effectLst/>
              </a:rPr>
              <a:t>Exclamatives</a:t>
            </a:r>
            <a:r>
              <a:rPr lang="en-US" b="0" i="0" dirty="0">
                <a:solidFill>
                  <a:srgbClr val="000000"/>
                </a:solidFill>
                <a:effectLst/>
              </a:rPr>
              <a:t>: ‘You bloody Slag</a:t>
            </a:r>
            <a:r>
              <a:rPr lang="en-US" b="0" i="0" dirty="0" smtClean="0">
                <a:solidFill>
                  <a:srgbClr val="000000"/>
                </a:solidFill>
                <a:effectLst/>
              </a:rPr>
              <a:t>!’ (p. 240); </a:t>
            </a:r>
            <a:r>
              <a:rPr lang="en-US" b="0" i="0" dirty="0">
                <a:solidFill>
                  <a:srgbClr val="000000"/>
                </a:solidFill>
                <a:effectLst/>
              </a:rPr>
              <a:t>‘</a:t>
            </a:r>
            <a:r>
              <a:rPr lang="en-US" b="0" i="0" dirty="0" smtClean="0">
                <a:solidFill>
                  <a:srgbClr val="000000"/>
                </a:solidFill>
                <a:effectLst/>
              </a:rPr>
              <a:t>Stop them Sherrie!’ (p. 241)</a:t>
            </a:r>
            <a:endParaRPr lang="en-US" b="0" i="0" dirty="0">
              <a:solidFill>
                <a:srgbClr val="000000"/>
              </a:solidFill>
              <a:effectLst/>
            </a:endParaRPr>
          </a:p>
          <a:p>
            <a:pPr marL="285750" indent="-285750" algn="l">
              <a:buFont typeface="Wingdings" panose="05000000000000000000" pitchFamily="2" charset="2"/>
              <a:buChar char="§"/>
            </a:pPr>
            <a:r>
              <a:rPr lang="en-US" b="0" i="0" dirty="0">
                <a:solidFill>
                  <a:srgbClr val="000000"/>
                </a:solidFill>
                <a:effectLst/>
              </a:rPr>
              <a:t>Syntactic parallelism: ‘I made you do this, I knew would do it</a:t>
            </a:r>
            <a:r>
              <a:rPr lang="en-US" b="0" i="0" dirty="0" smtClean="0">
                <a:solidFill>
                  <a:srgbClr val="000000"/>
                </a:solidFill>
                <a:effectLst/>
              </a:rPr>
              <a:t>’ (p. 240); </a:t>
            </a:r>
            <a:r>
              <a:rPr lang="en-US" b="0" i="0" dirty="0">
                <a:solidFill>
                  <a:srgbClr val="000000"/>
                </a:solidFill>
                <a:effectLst/>
              </a:rPr>
              <a:t>‘‘N*****!’ screamed Tracy. ‘Dad!’ screamed Sherrie. ‘My scarf!’ screamed Fat Sally</a:t>
            </a:r>
            <a:r>
              <a:rPr lang="en-US" b="0" i="0" dirty="0" smtClean="0">
                <a:solidFill>
                  <a:srgbClr val="000000"/>
                </a:solidFill>
                <a:effectLst/>
              </a:rPr>
              <a:t>’ (p. 241).</a:t>
            </a:r>
            <a:endParaRPr lang="en-US" b="0" i="0" dirty="0">
              <a:solidFill>
                <a:srgbClr val="000000"/>
              </a:solidFill>
              <a:effectLst/>
            </a:endParaRPr>
          </a:p>
          <a:p>
            <a:pPr marL="285750" indent="-285750" algn="l">
              <a:buFont typeface="Wingdings" panose="05000000000000000000" pitchFamily="2" charset="2"/>
              <a:buChar char="§"/>
            </a:pPr>
            <a:r>
              <a:rPr lang="en-US" b="0" i="0" dirty="0">
                <a:solidFill>
                  <a:srgbClr val="000000"/>
                </a:solidFill>
                <a:effectLst/>
              </a:rPr>
              <a:t>Asyndeton: ‘What really troubled me was her quiet acceptance, her satisfaction at being </a:t>
            </a:r>
            <a:r>
              <a:rPr lang="en-US" b="0" i="0" dirty="0" err="1">
                <a:solidFill>
                  <a:srgbClr val="000000"/>
                </a:solidFill>
                <a:effectLst/>
              </a:rPr>
              <a:t>pummelled</a:t>
            </a:r>
            <a:r>
              <a:rPr lang="en-US" b="0" i="0" dirty="0" smtClean="0">
                <a:solidFill>
                  <a:srgbClr val="000000"/>
                </a:solidFill>
                <a:effectLst/>
              </a:rPr>
              <a:t>’ (p. 241).</a:t>
            </a:r>
            <a:endParaRPr lang="en-US" b="0" i="0" dirty="0">
              <a:solidFill>
                <a:srgbClr val="000000"/>
              </a:solidFill>
              <a:effectLst/>
            </a:endParaRPr>
          </a:p>
          <a:p>
            <a:pPr algn="l"/>
            <a:endParaRPr lang="en-GB" b="0" i="0" dirty="0">
              <a:solidFill>
                <a:srgbClr val="000000"/>
              </a:solidFill>
              <a:effectLst/>
              <a:latin typeface="+mj-lt"/>
            </a:endParaRPr>
          </a:p>
        </p:txBody>
      </p:sp>
    </p:spTree>
    <p:extLst>
      <p:ext uri="{BB962C8B-B14F-4D97-AF65-F5344CB8AC3E}">
        <p14:creationId xmlns:p14="http://schemas.microsoft.com/office/powerpoint/2010/main" val="22065742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CECA9-8574-0DE9-7283-706B7E087C6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1C0DD37-37FA-045F-7FA2-EBBC439CA23F}"/>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C37A3934-8446-EFE7-9D3D-78537283C375}"/>
              </a:ext>
            </a:extLst>
          </p:cNvPr>
          <p:cNvSpPr txBox="1">
            <a:spLocks/>
          </p:cNvSpPr>
          <p:nvPr/>
        </p:nvSpPr>
        <p:spPr>
          <a:xfrm>
            <a:off x="0" y="618063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800" i="0" dirty="0">
                <a:solidFill>
                  <a:schemeClr val="bg1"/>
                </a:solidFill>
                <a:effectLst/>
                <a:latin typeface="Berlin Sans FB" panose="020E0602020502020306" pitchFamily="34" charset="0"/>
              </a:rPr>
              <a:t>How does </a:t>
            </a:r>
            <a:r>
              <a:rPr lang="en-US" sz="2800" i="0" dirty="0" err="1">
                <a:solidFill>
                  <a:schemeClr val="bg1"/>
                </a:solidFill>
                <a:effectLst/>
                <a:latin typeface="Berlin Sans FB" panose="020E0602020502020306" pitchFamily="34" charset="0"/>
              </a:rPr>
              <a:t>Syal</a:t>
            </a:r>
            <a:r>
              <a:rPr lang="en-US" sz="2800" i="0" dirty="0">
                <a:solidFill>
                  <a:schemeClr val="bg1"/>
                </a:solidFill>
                <a:effectLst/>
                <a:latin typeface="Berlin Sans FB" panose="020E0602020502020306" pitchFamily="34" charset="0"/>
              </a:rPr>
              <a:t> use language to create tension?</a:t>
            </a:r>
            <a:endParaRPr kumimoji="0" lang="en-GB" sz="54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8711CFF0-D4E4-581A-A1EA-CF03084F5BE7}"/>
              </a:ext>
            </a:extLst>
          </p:cNvPr>
          <p:cNvSpPr/>
          <p:nvPr/>
        </p:nvSpPr>
        <p:spPr>
          <a:xfrm>
            <a:off x="87062" y="804231"/>
            <a:ext cx="2723045" cy="5376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a:solidFill>
                  <a:srgbClr val="000000"/>
                </a:solidFill>
                <a:effectLst/>
                <a:latin typeface="+mj-lt"/>
              </a:rPr>
              <a:t>‘Before anyone knew what was happening, Fat Sally threw herself onto Anita with a strangled scream [...] ‘My scarf!’ screamed Fat Sally and Anita let go of her hair.’ </a:t>
            </a:r>
            <a:endParaRPr lang="en-US" sz="2400" b="0" i="1" dirty="0" smtClean="0">
              <a:solidFill>
                <a:srgbClr val="000000"/>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smtClean="0">
                <a:solidFill>
                  <a:srgbClr val="000000"/>
                </a:solidFill>
                <a:effectLst/>
                <a:latin typeface="+mj-lt"/>
              </a:rPr>
              <a:t/>
            </a:r>
            <a:br>
              <a:rPr lang="en-US" sz="2400" b="0" i="1" dirty="0" smtClean="0">
                <a:solidFill>
                  <a:srgbClr val="000000"/>
                </a:solidFill>
                <a:effectLst/>
                <a:latin typeface="+mj-lt"/>
              </a:rPr>
            </a:br>
            <a:r>
              <a:rPr lang="en-US" sz="2400" b="0" i="0" dirty="0" smtClean="0">
                <a:solidFill>
                  <a:srgbClr val="000000"/>
                </a:solidFill>
                <a:effectLst/>
                <a:latin typeface="+mj-lt"/>
              </a:rPr>
              <a:t>(p. 240–241</a:t>
            </a:r>
            <a:r>
              <a:rPr lang="en-US" sz="2400" b="0" i="0" dirty="0">
                <a:solidFill>
                  <a:srgbClr val="000000"/>
                </a:solidFill>
                <a:effectLst/>
                <a:latin typeface="+mj-lt"/>
              </a:rPr>
              <a:t>)</a:t>
            </a:r>
            <a:endParaRPr kumimoji="0" lang="en-GB" sz="2400" b="0" i="0" u="none" strike="noStrike" kern="1200" cap="none" spc="0" normalizeH="0" baseline="0" noProof="0" dirty="0">
              <a:ln>
                <a:noFill/>
              </a:ln>
              <a:solidFill>
                <a:srgbClr val="000000"/>
              </a:solidFill>
              <a:effectLst/>
              <a:uLnTx/>
              <a:uFillTx/>
              <a:latin typeface="+mj-lt"/>
              <a:ea typeface="+mn-ea"/>
              <a:cs typeface="+mn-cs"/>
            </a:endParaRPr>
          </a:p>
        </p:txBody>
      </p:sp>
      <p:sp>
        <p:nvSpPr>
          <p:cNvPr id="3" name="Rectangle 2">
            <a:extLst>
              <a:ext uri="{FF2B5EF4-FFF2-40B4-BE49-F238E27FC236}">
                <a16:creationId xmlns:a16="http://schemas.microsoft.com/office/drawing/2014/main" id="{29A8D046-9A36-6090-5281-8F4ECD9FE458}"/>
              </a:ext>
            </a:extLst>
          </p:cNvPr>
          <p:cNvSpPr/>
          <p:nvPr/>
        </p:nvSpPr>
        <p:spPr>
          <a:xfrm>
            <a:off x="2897170" y="804231"/>
            <a:ext cx="9207768" cy="52954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rgbClr val="000000"/>
                </a:solidFill>
                <a:effectLst/>
                <a:uLnTx/>
                <a:uFillTx/>
                <a:latin typeface="+mj-lt"/>
                <a:ea typeface="+mn-ea"/>
                <a:cs typeface="+mn-cs"/>
              </a:rPr>
              <a:t>Methods to Analyse</a:t>
            </a:r>
          </a:p>
          <a:p>
            <a:pPr algn="l"/>
            <a:r>
              <a:rPr lang="en-GB" sz="1700" b="1" i="0">
                <a:solidFill>
                  <a:srgbClr val="000000"/>
                </a:solidFill>
                <a:effectLst/>
                <a:latin typeface="+mj-lt"/>
              </a:rPr>
              <a:t>Use of sensory imagery</a:t>
            </a:r>
          </a:p>
          <a:p>
            <a:pPr marL="285750" indent="-285750">
              <a:buFont typeface="Wingdings" panose="05000000000000000000" pitchFamily="2" charset="2"/>
              <a:buChar char="§"/>
            </a:pPr>
            <a:r>
              <a:rPr lang="en-GB" sz="1700">
                <a:solidFill>
                  <a:srgbClr val="000000"/>
                </a:solidFill>
                <a:latin typeface="+mj-lt"/>
              </a:rPr>
              <a:t>‘molars grinding with each syllable’</a:t>
            </a:r>
          </a:p>
          <a:p>
            <a:pPr marL="285750" indent="-285750">
              <a:buFont typeface="Wingdings" panose="05000000000000000000" pitchFamily="2" charset="2"/>
              <a:buChar char="§"/>
            </a:pPr>
            <a:r>
              <a:rPr lang="en-GB" sz="1700">
                <a:solidFill>
                  <a:srgbClr val="000000"/>
                </a:solidFill>
                <a:latin typeface="+mj-lt"/>
              </a:rPr>
              <a:t>‘strangled scream’</a:t>
            </a:r>
          </a:p>
          <a:p>
            <a:pPr marL="285750" indent="-285750">
              <a:buFont typeface="Wingdings" panose="05000000000000000000" pitchFamily="2" charset="2"/>
              <a:buChar char="§"/>
            </a:pPr>
            <a:r>
              <a:rPr lang="en-GB" sz="1700">
                <a:solidFill>
                  <a:srgbClr val="000000"/>
                </a:solidFill>
                <a:latin typeface="+mj-lt"/>
              </a:rPr>
              <a:t>‘yapping hysterically’</a:t>
            </a:r>
          </a:p>
          <a:p>
            <a:pPr marL="285750" indent="-285750">
              <a:buFont typeface="Wingdings" panose="05000000000000000000" pitchFamily="2" charset="2"/>
              <a:buChar char="§"/>
            </a:pPr>
            <a:r>
              <a:rPr lang="en-GB" sz="1700">
                <a:solidFill>
                  <a:srgbClr val="000000"/>
                </a:solidFill>
                <a:latin typeface="+mj-lt"/>
              </a:rPr>
              <a:t>‘was pulling so hard that the skin on Anita’s temples was lifted up from her scalp’</a:t>
            </a:r>
          </a:p>
          <a:p>
            <a:pPr marL="285750" indent="-285750">
              <a:buFont typeface="Wingdings" panose="05000000000000000000" pitchFamily="2" charset="2"/>
              <a:buChar char="§"/>
            </a:pPr>
            <a:r>
              <a:rPr lang="en-GB" sz="1700">
                <a:solidFill>
                  <a:srgbClr val="000000"/>
                </a:solidFill>
                <a:latin typeface="+mj-lt"/>
              </a:rPr>
              <a:t>‘tiny bubbles of bright red blood seeping’.</a:t>
            </a:r>
          </a:p>
          <a:p>
            <a:pPr algn="l"/>
            <a:r>
              <a:rPr lang="en-GB" sz="1700" b="1" i="0">
                <a:solidFill>
                  <a:srgbClr val="000000"/>
                </a:solidFill>
                <a:effectLst/>
                <a:latin typeface="+mj-lt"/>
              </a:rPr>
              <a:t>Use of verbs</a:t>
            </a:r>
          </a:p>
          <a:p>
            <a:pPr marL="285750" indent="-285750">
              <a:buFont typeface="Wingdings" panose="05000000000000000000" pitchFamily="2" charset="2"/>
              <a:buChar char="§"/>
            </a:pPr>
            <a:r>
              <a:rPr lang="en-US" sz="1700">
                <a:solidFill>
                  <a:srgbClr val="000000"/>
                </a:solidFill>
                <a:latin typeface="+mj-lt"/>
              </a:rPr>
              <a:t>‘I stood transfixed, not even daring to interfere’</a:t>
            </a:r>
          </a:p>
          <a:p>
            <a:pPr marL="285750" indent="-285750">
              <a:buFont typeface="Wingdings" panose="05000000000000000000" pitchFamily="2" charset="2"/>
              <a:buChar char="§"/>
            </a:pPr>
            <a:r>
              <a:rPr lang="en-US" sz="1700">
                <a:solidFill>
                  <a:srgbClr val="000000"/>
                </a:solidFill>
                <a:latin typeface="+mj-lt"/>
              </a:rPr>
              <a:t>‘Anita’s face, it was clearly visible’</a:t>
            </a:r>
          </a:p>
          <a:p>
            <a:pPr marL="285750" indent="-285750">
              <a:buFont typeface="Wingdings" panose="05000000000000000000" pitchFamily="2" charset="2"/>
              <a:buChar char="§"/>
            </a:pPr>
            <a:r>
              <a:rPr lang="en-US" sz="1700">
                <a:solidFill>
                  <a:srgbClr val="000000"/>
                </a:solidFill>
                <a:latin typeface="+mj-lt"/>
              </a:rPr>
              <a:t>‘Fat Sally kept up a constant impassioned monologue [...] but Anita did not even register these curses’</a:t>
            </a:r>
          </a:p>
          <a:p>
            <a:pPr marL="285750" indent="-285750">
              <a:buFont typeface="Wingdings" panose="05000000000000000000" pitchFamily="2" charset="2"/>
              <a:buChar char="§"/>
            </a:pPr>
            <a:r>
              <a:rPr lang="en-US" sz="1700">
                <a:solidFill>
                  <a:srgbClr val="000000"/>
                </a:solidFill>
                <a:latin typeface="+mj-lt"/>
              </a:rPr>
              <a:t>‘Whilst words poured out of Fat Sally [...] Anita remained completely silent’</a:t>
            </a:r>
          </a:p>
          <a:p>
            <a:pPr marL="285750" indent="-285750">
              <a:buFont typeface="Wingdings" panose="05000000000000000000" pitchFamily="2" charset="2"/>
              <a:buChar char="§"/>
            </a:pPr>
            <a:r>
              <a:rPr lang="en-US" sz="1700">
                <a:solidFill>
                  <a:srgbClr val="000000"/>
                </a:solidFill>
                <a:latin typeface="+mj-lt"/>
              </a:rPr>
              <a:t>‘I could not work out if this made her a bully or a victim’.</a:t>
            </a:r>
          </a:p>
          <a:p>
            <a:pPr algn="l"/>
            <a:r>
              <a:rPr lang="en-US" sz="1700" b="1" i="0">
                <a:solidFill>
                  <a:srgbClr val="000000"/>
                </a:solidFill>
                <a:effectLst/>
                <a:latin typeface="+mj-lt"/>
              </a:rPr>
              <a:t>Use of sentence structures</a:t>
            </a:r>
          </a:p>
          <a:p>
            <a:pPr marL="285750" indent="-285750">
              <a:buFont typeface="Wingdings" panose="05000000000000000000" pitchFamily="2" charset="2"/>
              <a:buChar char="§"/>
            </a:pPr>
            <a:r>
              <a:rPr lang="en-US" sz="1700">
                <a:solidFill>
                  <a:srgbClr val="000000"/>
                </a:solidFill>
                <a:latin typeface="+mj-lt"/>
              </a:rPr>
              <a:t>‘words poured out of Fat Sally like messages from a fairground medium’</a:t>
            </a:r>
          </a:p>
          <a:p>
            <a:pPr marL="285750" indent="-285750">
              <a:buFont typeface="Wingdings" panose="05000000000000000000" pitchFamily="2" charset="2"/>
              <a:buChar char="§"/>
            </a:pPr>
            <a:r>
              <a:rPr lang="en-US" sz="1700">
                <a:solidFill>
                  <a:srgbClr val="000000"/>
                </a:solidFill>
                <a:latin typeface="+mj-lt"/>
              </a:rPr>
              <a:t>‘piddly poodle barking into a single wailing note of anguish’</a:t>
            </a:r>
          </a:p>
          <a:p>
            <a:pPr marL="285750" indent="-285750">
              <a:buFont typeface="Wingdings" panose="05000000000000000000" pitchFamily="2" charset="2"/>
              <a:buChar char="§"/>
            </a:pPr>
            <a:r>
              <a:rPr lang="en-US" sz="1700">
                <a:solidFill>
                  <a:srgbClr val="000000"/>
                </a:solidFill>
                <a:latin typeface="+mj-lt"/>
              </a:rPr>
              <a:t>‘triumph glazing her eyes and twisting her mouth into a </a:t>
            </a:r>
            <a:r>
              <a:rPr lang="en-US" sz="1700" err="1">
                <a:solidFill>
                  <a:srgbClr val="000000"/>
                </a:solidFill>
                <a:latin typeface="+mj-lt"/>
              </a:rPr>
              <a:t>good-humoured</a:t>
            </a:r>
            <a:r>
              <a:rPr lang="en-US" sz="1700">
                <a:solidFill>
                  <a:srgbClr val="000000"/>
                </a:solidFill>
                <a:latin typeface="+mj-lt"/>
              </a:rPr>
              <a:t> grin’</a:t>
            </a:r>
          </a:p>
          <a:p>
            <a:pPr marL="285750" indent="-285750">
              <a:buFont typeface="Wingdings" panose="05000000000000000000" pitchFamily="2" charset="2"/>
              <a:buChar char="§"/>
            </a:pPr>
            <a:r>
              <a:rPr lang="en-US" sz="1700">
                <a:solidFill>
                  <a:srgbClr val="000000"/>
                </a:solidFill>
                <a:latin typeface="+mj-lt"/>
              </a:rPr>
              <a:t>‘like pinging an elastic band at a yeti’.</a:t>
            </a:r>
          </a:p>
          <a:p>
            <a:pPr algn="l"/>
            <a:endParaRPr lang="en-GB" b="0" i="0">
              <a:solidFill>
                <a:srgbClr val="000000"/>
              </a:solidFill>
              <a:effectLst/>
              <a:latin typeface="+mj-lt"/>
            </a:endParaRPr>
          </a:p>
        </p:txBody>
      </p:sp>
    </p:spTree>
    <p:extLst>
      <p:ext uri="{BB962C8B-B14F-4D97-AF65-F5344CB8AC3E}">
        <p14:creationId xmlns:p14="http://schemas.microsoft.com/office/powerpoint/2010/main" val="3697716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FA30C400-F861-A4B7-9B26-BF17BA679881}"/>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36E0D20-5D68-25A7-9C8F-9FCC7F32BB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F2FFEDC-3D29-611D-3B69-8C513882790A}"/>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5D72CC70-B231-73B4-A9C4-E72773FD6FD3}"/>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F96C0A7B-6D07-0257-9D72-E240725DAF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17147461-1C87-364E-4E3D-3399CA625C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4CCBB365-D952-8149-1673-5325013B241C}"/>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658BE715-BC5C-AE8D-FA6A-C6E7A3D80F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56F6AEC7-DC46-AD29-1403-156B0D5D35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A927D15A-38C7-74EE-E9C5-A48E2DA2A2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F4C68C2B-17A3-F426-DCE7-EDED5D51FF49}"/>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6466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2346D34-C6FB-3291-9D6E-1B9042CBBD7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AE8E90E-C089-4E1E-7134-B65A19078CE3}"/>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Direct Instruction Point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
        <p:nvSpPr>
          <p:cNvPr id="5" name="Rectangle 4">
            <a:extLst>
              <a:ext uri="{FF2B5EF4-FFF2-40B4-BE49-F238E27FC236}">
                <a16:creationId xmlns:a16="http://schemas.microsoft.com/office/drawing/2014/main" id="{615BC4BE-14C9-3094-F54D-F22E472C3037}"/>
              </a:ext>
            </a:extLst>
          </p:cNvPr>
          <p:cNvSpPr/>
          <p:nvPr/>
        </p:nvSpPr>
        <p:spPr>
          <a:xfrm>
            <a:off x="143750" y="1314222"/>
            <a:ext cx="11904499" cy="1754326"/>
          </a:xfrm>
          <a:prstGeom prst="rect">
            <a:avLst/>
          </a:prstGeom>
        </p:spPr>
        <p:txBody>
          <a:bodyPr wrap="square">
            <a:spAutoFit/>
          </a:bodyPr>
          <a:lstStyle/>
          <a:p>
            <a:pPr algn="ctr"/>
            <a:endParaRPr lang="en-GB" sz="5400" b="1"/>
          </a:p>
          <a:p>
            <a:pPr algn="ctr"/>
            <a:endParaRPr lang="en-GB" sz="5400" b="1">
              <a:solidFill>
                <a:schemeClr val="tx1"/>
              </a:solidFill>
            </a:endParaRPr>
          </a:p>
        </p:txBody>
      </p:sp>
      <p:sp>
        <p:nvSpPr>
          <p:cNvPr id="4" name="Rectangle 3">
            <a:extLst>
              <a:ext uri="{FF2B5EF4-FFF2-40B4-BE49-F238E27FC236}">
                <a16:creationId xmlns:a16="http://schemas.microsoft.com/office/drawing/2014/main" id="{115C9245-523A-BE5A-8FEB-549DD4AD2948}"/>
              </a:ext>
            </a:extLst>
          </p:cNvPr>
          <p:cNvSpPr/>
          <p:nvPr/>
        </p:nvSpPr>
        <p:spPr>
          <a:xfrm>
            <a:off x="522088" y="1106918"/>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a:solidFill>
                  <a:srgbClr val="000000"/>
                </a:solidFill>
                <a:latin typeface="+mj-lt"/>
                <a:cs typeface="Times New Roman"/>
              </a:rPr>
              <a:t>TURNING A QUOTATION INTO A SUMMARY:</a:t>
            </a:r>
          </a:p>
          <a:p>
            <a:endParaRPr lang="en-US" sz="2800" b="1" dirty="0">
              <a:solidFill>
                <a:srgbClr val="000000"/>
              </a:solidFill>
              <a:latin typeface="+mj-lt"/>
              <a:cs typeface="Times New Roman"/>
            </a:endParaRPr>
          </a:p>
          <a:p>
            <a:r>
              <a:rPr lang="en-US" sz="3600" dirty="0">
                <a:solidFill>
                  <a:srgbClr val="000000"/>
                </a:solidFill>
                <a:cs typeface="Calibri"/>
              </a:rPr>
              <a:t>‘I </a:t>
            </a:r>
            <a:r>
              <a:rPr lang="en-US" sz="3600" dirty="0" err="1">
                <a:solidFill>
                  <a:srgbClr val="000000"/>
                </a:solidFill>
                <a:cs typeface="Calibri"/>
              </a:rPr>
              <a:t>realised</a:t>
            </a:r>
            <a:r>
              <a:rPr lang="en-US" sz="3600" dirty="0">
                <a:solidFill>
                  <a:srgbClr val="000000"/>
                </a:solidFill>
                <a:cs typeface="Calibri"/>
              </a:rPr>
              <a:t>, sadly, that whoever lived in the Big House would not break their solitude to save a little Indian girl who had been caught telling lies</a:t>
            </a:r>
            <a:r>
              <a:rPr lang="en-US" sz="3600" dirty="0" smtClean="0">
                <a:solidFill>
                  <a:srgbClr val="000000"/>
                </a:solidFill>
                <a:cs typeface="Calibri"/>
              </a:rPr>
              <a:t>...’ (p.15)</a:t>
            </a:r>
            <a:endParaRPr lang="en-US" sz="3600" dirty="0"/>
          </a:p>
        </p:txBody>
      </p:sp>
    </p:spTree>
    <p:extLst>
      <p:ext uri="{BB962C8B-B14F-4D97-AF65-F5344CB8AC3E}">
        <p14:creationId xmlns:p14="http://schemas.microsoft.com/office/powerpoint/2010/main" val="234299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85C81E6-C92B-E2CA-C149-11FA71DFBD38}"/>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D7E57408-96B6-332C-A087-CCC8142A38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43CCF443-2511-4F78-6683-38C0F3F704C2}"/>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FD35373B-7C59-4F13-2011-A22C6A6D0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0D707162-2946-F9A8-F1F3-7D35802873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39DB914D-4C44-0C0F-384F-646E036749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94C98946-3CD9-DD72-A65C-4F6E6DD61DC3}"/>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10</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C799381C-121F-6CAF-0BD8-AD969760CF6C}"/>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230622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C2F63473-E30D-6A9A-3515-C1DF81615F79}"/>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7ABACAC4-248D-2EFE-7CA2-3665644077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FA6C0150-8571-6694-ECCA-BF75FC5F0D2C}"/>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68E3E0ED-0BA2-7FFC-A2D4-F260B795E6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D0CDF830-3D90-C036-6DB7-B31556FCC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9CBF8FD8-7B9F-909B-54CE-B80231BD90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A32C7EE4-E992-72C5-165C-878AD1308E7D}"/>
              </a:ext>
            </a:extLst>
          </p:cNvPr>
          <p:cNvSpPr txBox="1">
            <a:spLocks/>
          </p:cNvSpPr>
          <p:nvPr/>
        </p:nvSpPr>
        <p:spPr>
          <a:xfrm>
            <a:off x="992518" y="2312988"/>
            <a:ext cx="5368525" cy="3651250"/>
          </a:xfrm>
          <a:prstGeom prst="rect">
            <a:avLst/>
          </a:prstGeom>
        </p:spPr>
        <p:txBody>
          <a:bodyPr vert="horz" lIns="109728" tIns="109728" rIns="109728" bIns="91440" rtlCol="0" anchor="t">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50000"/>
              </a:lnSpc>
              <a:defRPr/>
            </a:pPr>
            <a:r>
              <a:rPr lang="en-US" sz="3400" b="1" spc="150" dirty="0">
                <a:solidFill>
                  <a:srgbClr val="000000"/>
                </a:solidFill>
                <a:ea typeface="+mn-lt"/>
                <a:cs typeface="+mn-lt"/>
              </a:rPr>
              <a:t>How is the reader positioned to view Anita with some sympathy in this chapter?</a:t>
            </a:r>
            <a:endParaRPr lang="en-US" b="1" dirty="0">
              <a:ea typeface="Meiryo"/>
            </a:endParaRPr>
          </a:p>
          <a:p>
            <a:pPr marL="0" marR="0" lvl="0" indent="0" algn="l" defTabSz="914400">
              <a:lnSpc>
                <a:spcPct val="130000"/>
              </a:lnSpc>
              <a:spcBef>
                <a:spcPts val="930"/>
              </a:spcBef>
              <a:spcAft>
                <a:spcPts val="600"/>
              </a:spcAft>
              <a:buClrTx/>
              <a:buSzTx/>
              <a:buFont typeface="Corbel" panose="020B0503020204020204" pitchFamily="34" charset="0"/>
              <a:buNone/>
              <a:tabLst/>
              <a:defRPr/>
            </a:pPr>
            <a:endParaRPr lang="en-US" sz="3400" b="1" i="0" u="none" strike="noStrike" kern="1200" cap="none" spc="150" normalizeH="0" baseline="0" noProof="0" dirty="0">
              <a:ln>
                <a:noFill/>
              </a:ln>
              <a:solidFill>
                <a:srgbClr val="000000"/>
              </a:solidFill>
              <a:effectLst/>
              <a:uLnTx/>
              <a:uFillTx/>
              <a:latin typeface="Meiryo"/>
              <a:ea typeface="Meiryo"/>
            </a:endParaRPr>
          </a:p>
        </p:txBody>
      </p:sp>
      <p:sp>
        <p:nvSpPr>
          <p:cNvPr id="5" name="Rectangle 4">
            <a:extLst>
              <a:ext uri="{FF2B5EF4-FFF2-40B4-BE49-F238E27FC236}">
                <a16:creationId xmlns:a16="http://schemas.microsoft.com/office/drawing/2014/main" id="{FAC55FE9-B8B3-5F6C-1A80-655DA6BFBD1C}"/>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6F98C962-998C-7DAA-6846-1EC114590F5F}"/>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83072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86F2213A-0DBE-19D2-2A36-12C1451E232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2C8D07A-4070-952C-E269-A928A16E56BF}"/>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10</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25C41828-ABFB-45C0-BB07-E7A74EE8E07B}"/>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8CCEB267-9CAE-5244-1EA6-6BA8F94FD051}"/>
              </a:ext>
            </a:extLst>
          </p:cNvPr>
          <p:cNvSpPr>
            <a:spLocks noGrp="1"/>
          </p:cNvSpPr>
          <p:nvPr>
            <p:ph type="title" idx="4294967295"/>
          </p:nvPr>
        </p:nvSpPr>
        <p:spPr>
          <a:xfrm>
            <a:off x="287501" y="539992"/>
            <a:ext cx="11904499" cy="6261100"/>
          </a:xfrm>
        </p:spPr>
        <p:txBody>
          <a:bodyPr>
            <a:normAutofit/>
          </a:bodyPr>
          <a:lstStyle/>
          <a:p>
            <a:r>
              <a:rPr lang="en-GB" sz="2900" dirty="0" smtClean="0"/>
              <a:t>Significant plot event</a:t>
            </a:r>
            <a:r>
              <a:rPr lang="en-GB" sz="2900" dirty="0"/>
              <a:t>:</a:t>
            </a:r>
            <a:r>
              <a:rPr lang="en-GB" dirty="0"/>
              <a:t> </a:t>
            </a:r>
            <a:r>
              <a:rPr lang="en-GB" sz="2000" dirty="0">
                <a:latin typeface="Meiryo"/>
                <a:ea typeface="Meiryo"/>
                <a:cs typeface="Calibri"/>
              </a:rPr>
              <a:t/>
            </a:r>
            <a:br>
              <a:rPr lang="en-GB" sz="2000" dirty="0">
                <a:latin typeface="Meiryo"/>
                <a:ea typeface="Meiryo"/>
                <a:cs typeface="Calibri"/>
              </a:rPr>
            </a:br>
            <a:r>
              <a:rPr lang="en-GB" sz="2400" b="0" dirty="0">
                <a:latin typeface="+mn-lt"/>
                <a:ea typeface="Meiryo"/>
                <a:cs typeface="Calibri"/>
              </a:rPr>
              <a:t>Anita’s mother leaves </a:t>
            </a:r>
            <a:r>
              <a:rPr lang="en-GB" sz="2400" b="0" dirty="0" err="1">
                <a:latin typeface="+mn-lt"/>
                <a:ea typeface="Meiryo"/>
                <a:cs typeface="Calibri"/>
              </a:rPr>
              <a:t>Tollington</a:t>
            </a:r>
            <a:r>
              <a:rPr lang="en-GB" sz="2400" b="0" dirty="0">
                <a:latin typeface="+mn-lt"/>
                <a:ea typeface="Meiryo"/>
                <a:cs typeface="Calibri"/>
              </a:rPr>
              <a:t> (abandoning her daughters) and </a:t>
            </a:r>
            <a:r>
              <a:rPr lang="en-GB" sz="2400" b="0" dirty="0" err="1">
                <a:latin typeface="+mn-lt"/>
                <a:ea typeface="Meiryo"/>
                <a:cs typeface="Calibri"/>
              </a:rPr>
              <a:t>Meena’s</a:t>
            </a:r>
            <a:r>
              <a:rPr lang="en-GB" sz="2400" b="0" dirty="0">
                <a:latin typeface="+mn-lt"/>
                <a:ea typeface="Meiryo"/>
                <a:cs typeface="Calibri"/>
              </a:rPr>
              <a:t> family invite Anita for dinner</a:t>
            </a:r>
            <a:r>
              <a:rPr lang="en-GB" dirty="0"/>
              <a:t/>
            </a:r>
            <a:br>
              <a:rPr lang="en-GB" dirty="0"/>
            </a:br>
            <a:r>
              <a:rPr lang="en-GB" dirty="0"/>
              <a:t/>
            </a:r>
            <a:br>
              <a:rPr lang="en-GB" dirty="0"/>
            </a:br>
            <a:r>
              <a:rPr lang="en-GB" sz="2900" dirty="0"/>
              <a:t>Key quotation</a:t>
            </a:r>
            <a:r>
              <a:rPr lang="en-GB" sz="2900" dirty="0" smtClean="0"/>
              <a:t>:</a:t>
            </a:r>
            <a:r>
              <a:rPr lang="en-GB" dirty="0" smtClean="0"/>
              <a:t/>
            </a:r>
            <a:br>
              <a:rPr lang="en-GB" dirty="0" smtClean="0"/>
            </a:br>
            <a:r>
              <a:rPr lang="en-GB" sz="2400" b="0" dirty="0" smtClean="0">
                <a:latin typeface="Meiryo"/>
                <a:ea typeface="Meiryo"/>
                <a:cs typeface="Calibri"/>
              </a:rPr>
              <a:t>‘</a:t>
            </a:r>
            <a:r>
              <a:rPr lang="en-GB" sz="2400" b="0" dirty="0">
                <a:latin typeface="Meiryo"/>
                <a:ea typeface="Meiryo"/>
                <a:cs typeface="Calibri"/>
              </a:rPr>
              <a:t>Clash of the Titans’ (p. 258)</a:t>
            </a:r>
            <a:r>
              <a:rPr lang="en-GB" dirty="0"/>
              <a:t/>
            </a:r>
            <a:br>
              <a:rPr lang="en-GB" dirty="0"/>
            </a:br>
            <a:r>
              <a:rPr lang="en-GB" dirty="0"/>
              <a:t/>
            </a:r>
            <a:br>
              <a:rPr lang="en-GB" dirty="0"/>
            </a:br>
            <a:r>
              <a:rPr lang="en-GB" sz="2900" dirty="0"/>
              <a:t>Key </a:t>
            </a:r>
            <a:r>
              <a:rPr lang="en-GB" sz="2900" dirty="0" smtClean="0"/>
              <a:t>themes</a:t>
            </a:r>
            <a:r>
              <a:rPr lang="en-GB" sz="2900" dirty="0"/>
              <a:t>:</a:t>
            </a:r>
            <a:r>
              <a:rPr lang="en-GB" dirty="0"/>
              <a:t/>
            </a:r>
            <a:br>
              <a:rPr lang="en-GB" dirty="0"/>
            </a:br>
            <a:r>
              <a:rPr lang="en-GB" sz="2400" b="0" dirty="0" smtClean="0"/>
              <a:t>Innocence</a:t>
            </a:r>
            <a:r>
              <a:rPr lang="en-GB" sz="2400" b="0" dirty="0"/>
              <a:t/>
            </a:r>
            <a:br>
              <a:rPr lang="en-GB" sz="2400" b="0" dirty="0"/>
            </a:br>
            <a:r>
              <a:rPr lang="en-GB" sz="2400" b="0" dirty="0" smtClean="0"/>
              <a:t>Neglect, bullying </a:t>
            </a:r>
            <a:r>
              <a:rPr lang="en-GB" sz="2400" b="0" dirty="0"/>
              <a:t>and abuse   </a:t>
            </a:r>
            <a:br>
              <a:rPr lang="en-GB" sz="2400" b="0" dirty="0"/>
            </a:br>
            <a:r>
              <a:rPr lang="en-GB" sz="2400" b="0" dirty="0" smtClean="0"/>
              <a:t>Friendship</a:t>
            </a:r>
            <a:endParaRPr lang="en-GB" sz="3600" b="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86155" y="5256364"/>
            <a:ext cx="534838" cy="534838"/>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83347" y="5589919"/>
            <a:ext cx="720305" cy="720305"/>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30375" y="6165013"/>
            <a:ext cx="716342" cy="716342"/>
          </a:xfrm>
          <a:prstGeom prst="rect">
            <a:avLst/>
          </a:prstGeom>
        </p:spPr>
      </p:pic>
    </p:spTree>
    <p:extLst>
      <p:ext uri="{BB962C8B-B14F-4D97-AF65-F5344CB8AC3E}">
        <p14:creationId xmlns:p14="http://schemas.microsoft.com/office/powerpoint/2010/main" val="77114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7AF3A17-8870-4F77-CB0F-34553CD3E6F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CCD0C57-4F80-FC60-6702-02DFF84D4B18}"/>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eiryo"/>
                <a:ea typeface="+mn-ea"/>
                <a:cs typeface="+mn-cs"/>
              </a:rPr>
              <a:t>What happens?</a:t>
            </a:r>
          </a:p>
          <a:p>
            <a:pPr marL="457200" indent="-457200">
              <a:buAutoNum type="arabicPeriod"/>
              <a:defRPr/>
            </a:pPr>
            <a:endParaRPr lang="en-US" sz="2400" dirty="0">
              <a:solidFill>
                <a:srgbClr val="000000"/>
              </a:solidFill>
              <a:latin typeface="Meiryo"/>
              <a:ea typeface="Meiryo"/>
            </a:endParaRPr>
          </a:p>
          <a:p>
            <a:pPr marL="457200" indent="-457200">
              <a:buAutoNum type="arabicPeriod"/>
              <a:defRPr/>
            </a:pPr>
            <a:r>
              <a:rPr lang="en-US" sz="2400" dirty="0">
                <a:solidFill>
                  <a:srgbClr val="000000"/>
                </a:solidFill>
                <a:ea typeface="+mn-lt"/>
                <a:cs typeface="+mn-lt"/>
              </a:rPr>
              <a:t>What is different about Anita’s apparent reaction to her mother’s leaving and </a:t>
            </a:r>
            <a:r>
              <a:rPr lang="en-US" sz="2400" dirty="0" err="1">
                <a:solidFill>
                  <a:srgbClr val="000000"/>
                </a:solidFill>
                <a:ea typeface="+mn-lt"/>
                <a:cs typeface="+mn-lt"/>
              </a:rPr>
              <a:t>Meena’s</a:t>
            </a:r>
            <a:r>
              <a:rPr lang="en-US" sz="2400" dirty="0">
                <a:solidFill>
                  <a:srgbClr val="000000"/>
                </a:solidFill>
                <a:ea typeface="+mn-lt"/>
                <a:cs typeface="+mn-lt"/>
              </a:rPr>
              <a:t> imagined reaction if her mother did the same?</a:t>
            </a:r>
            <a:endParaRPr lang="en-US" sz="2400" dirty="0">
              <a:ea typeface="Meiryo"/>
            </a:endParaRPr>
          </a:p>
          <a:p>
            <a:pPr marL="457200" indent="-457200">
              <a:buAutoNum type="arabicPeriod"/>
              <a:defRPr/>
            </a:pPr>
            <a:r>
              <a:rPr lang="en-US" sz="2400" dirty="0">
                <a:solidFill>
                  <a:srgbClr val="000000"/>
                </a:solidFill>
                <a:ea typeface="+mn-lt"/>
                <a:cs typeface="+mn-lt"/>
              </a:rPr>
              <a:t>What does </a:t>
            </a:r>
            <a:r>
              <a:rPr lang="en-US" sz="2400" dirty="0" err="1">
                <a:solidFill>
                  <a:srgbClr val="000000"/>
                </a:solidFill>
                <a:ea typeface="+mn-lt"/>
                <a:cs typeface="+mn-lt"/>
              </a:rPr>
              <a:t>Meena</a:t>
            </a:r>
            <a:r>
              <a:rPr lang="en-US" sz="2400" dirty="0">
                <a:solidFill>
                  <a:srgbClr val="000000"/>
                </a:solidFill>
                <a:ea typeface="+mn-lt"/>
                <a:cs typeface="+mn-lt"/>
              </a:rPr>
              <a:t> use to deflect attention from her parents’ disappointment in and anger with her for using the word ‘virgin’?</a:t>
            </a:r>
          </a:p>
          <a:p>
            <a:pPr marL="457200" indent="-457200">
              <a:buAutoNum type="arabicPeriod"/>
              <a:defRPr/>
            </a:pPr>
            <a:r>
              <a:rPr lang="en-GB" sz="2400" dirty="0">
                <a:solidFill>
                  <a:srgbClr val="000000"/>
                </a:solidFill>
                <a:ea typeface="+mn-lt"/>
                <a:cs typeface="+mn-lt"/>
              </a:rPr>
              <a:t>What cultural differences are raised when Anita comes for dinner?</a:t>
            </a:r>
            <a:endParaRPr lang="en-GB" sz="2400" b="1" dirty="0">
              <a:solidFill>
                <a:srgbClr val="000000"/>
              </a:solidFill>
              <a:ea typeface="Meiryo"/>
            </a:endParaRPr>
          </a:p>
          <a:p>
            <a:pPr marL="457200" indent="-457200">
              <a:buAutoNum type="arabicPeriod"/>
              <a:defRPr/>
            </a:pPr>
            <a:r>
              <a:rPr lang="en-GB" sz="2400" dirty="0">
                <a:solidFill>
                  <a:srgbClr val="000000"/>
                </a:solidFill>
                <a:ea typeface="+mn-lt"/>
                <a:cs typeface="+mn-lt"/>
              </a:rPr>
              <a:t>What aspects of her bedroom make </a:t>
            </a:r>
            <a:r>
              <a:rPr lang="en-GB" sz="2400" dirty="0" err="1">
                <a:solidFill>
                  <a:srgbClr val="000000"/>
                </a:solidFill>
                <a:ea typeface="+mn-lt"/>
                <a:cs typeface="+mn-lt"/>
              </a:rPr>
              <a:t>Meena</a:t>
            </a:r>
            <a:r>
              <a:rPr lang="en-GB" sz="2400" dirty="0">
                <a:solidFill>
                  <a:srgbClr val="000000"/>
                </a:solidFill>
                <a:ea typeface="+mn-lt"/>
                <a:cs typeface="+mn-lt"/>
              </a:rPr>
              <a:t> worried about taking Anita up there to spend time after dinner?</a:t>
            </a:r>
            <a:endParaRPr lang="en-GB" sz="2400" dirty="0">
              <a:ea typeface="Meiryo"/>
            </a:endParaRPr>
          </a:p>
          <a:p>
            <a:pPr marR="0" lvl="0" algn="ctr" defTabSz="914400">
              <a:lnSpc>
                <a:spcPct val="100000"/>
              </a:lnSpc>
              <a:spcBef>
                <a:spcPts val="0"/>
              </a:spcBef>
              <a:spcAft>
                <a:spcPts val="0"/>
              </a:spcAft>
              <a:buClrTx/>
              <a:buSzTx/>
              <a:tabLst/>
              <a:defRPr/>
            </a:pPr>
            <a:endParaRPr lang="en-GB" sz="2400" b="1" i="0" u="none" strike="noStrike" kern="1200" cap="none" spc="0" normalizeH="0" baseline="0" noProof="0" dirty="0">
              <a:ln>
                <a:noFill/>
              </a:ln>
              <a:solidFill>
                <a:srgbClr val="000000"/>
              </a:solidFill>
              <a:effectLst/>
              <a:uLnTx/>
              <a:uFillTx/>
              <a:latin typeface="Meiryo"/>
              <a:ea typeface="Meiryo"/>
            </a:endParaRPr>
          </a:p>
        </p:txBody>
      </p:sp>
      <p:sp>
        <p:nvSpPr>
          <p:cNvPr id="8" name="Rectangle 7">
            <a:extLst>
              <a:ext uri="{FF2B5EF4-FFF2-40B4-BE49-F238E27FC236}">
                <a16:creationId xmlns:a16="http://schemas.microsoft.com/office/drawing/2014/main" id="{2E7AE414-D0BD-11AB-FF9E-75F35E72E951}"/>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99DAA07A-F6F5-5148-9DA1-33640168F442}"/>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Chapter </a:t>
            </a:r>
            <a:r>
              <a:rPr lang="en-GB" sz="3600">
                <a:solidFill>
                  <a:srgbClr val="FFFFFF"/>
                </a:solidFill>
                <a:latin typeface="Berlin Sans FB"/>
              </a:rPr>
              <a:t>10</a:t>
            </a:r>
            <a:endPar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63752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507A8-7220-9B05-8F04-514E2B585F3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09C51FE-18D0-694B-ED45-19C9A26325C3}"/>
              </a:ext>
            </a:extLst>
          </p:cNvPr>
          <p:cNvSpPr/>
          <p:nvPr/>
        </p:nvSpPr>
        <p:spPr>
          <a:xfrm>
            <a:off x="209550" y="869795"/>
            <a:ext cx="11772900" cy="4757187"/>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i="0" u="none" strike="noStrike" kern="1200" cap="none" spc="0" normalizeH="0" baseline="0" noProof="0" dirty="0">
              <a:ln>
                <a:noFill/>
              </a:ln>
              <a:solidFill>
                <a:srgbClr val="000000"/>
              </a:solidFill>
              <a:effectLst/>
              <a:uLnTx/>
              <a:uFillTx/>
              <a:latin typeface="Meiryo"/>
              <a:ea typeface="Meiryo"/>
            </a:endParaRPr>
          </a:p>
          <a:p>
            <a:pPr>
              <a:defRPr/>
            </a:pPr>
            <a:endParaRPr lang="en-US" sz="2000" b="1" dirty="0">
              <a:solidFill>
                <a:srgbClr val="000000"/>
              </a:solidFill>
              <a:ea typeface="+mn-lt"/>
              <a:cs typeface="+mn-lt"/>
            </a:endParaRPr>
          </a:p>
          <a:p>
            <a:pPr>
              <a:defRPr/>
            </a:pPr>
            <a:endParaRPr lang="en-US" sz="2000" b="1" dirty="0">
              <a:solidFill>
                <a:srgbClr val="000000"/>
              </a:solidFill>
              <a:ea typeface="+mn-lt"/>
              <a:cs typeface="+mn-lt"/>
            </a:endParaRPr>
          </a:p>
          <a:p>
            <a:pPr>
              <a:defRPr/>
            </a:pPr>
            <a:endParaRPr lang="en-US" sz="2000" b="1" dirty="0">
              <a:solidFill>
                <a:srgbClr val="000000"/>
              </a:solidFill>
              <a:ea typeface="+mn-lt"/>
              <a:cs typeface="+mn-lt"/>
            </a:endParaRPr>
          </a:p>
          <a:p>
            <a:pPr>
              <a:defRPr/>
            </a:pPr>
            <a:endParaRPr lang="en-US" sz="2000" b="1" dirty="0">
              <a:solidFill>
                <a:srgbClr val="000000"/>
              </a:solidFill>
              <a:ea typeface="+mn-lt"/>
              <a:cs typeface="+mn-lt"/>
            </a:endParaRPr>
          </a:p>
          <a:p>
            <a:pPr marL="285750" indent="-285750">
              <a:buFont typeface="Arial"/>
              <a:buChar char="•"/>
              <a:defRPr/>
            </a:pPr>
            <a:r>
              <a:rPr lang="en-US" sz="2000" b="1" dirty="0">
                <a:solidFill>
                  <a:srgbClr val="000000"/>
                </a:solidFill>
                <a:ea typeface="+mn-lt"/>
                <a:cs typeface="+mn-lt"/>
              </a:rPr>
              <a:t>Comprehensive and grammar schools</a:t>
            </a:r>
            <a:r>
              <a:rPr lang="en-US" sz="2000" dirty="0">
                <a:solidFill>
                  <a:srgbClr val="000000"/>
                </a:solidFill>
                <a:ea typeface="+mn-lt"/>
                <a:cs typeface="+mn-lt"/>
              </a:rPr>
              <a:t>: Most local education authorities moved to non-selective comprehensive schools in Britain in the 1960s and 1970s, with only a few remaining grammar (selective) schools which were </a:t>
            </a:r>
            <a:r>
              <a:rPr lang="en-US" sz="2000" dirty="0" err="1">
                <a:solidFill>
                  <a:srgbClr val="000000"/>
                </a:solidFill>
                <a:ea typeface="+mn-lt"/>
                <a:cs typeface="+mn-lt"/>
              </a:rPr>
              <a:t>privatised</a:t>
            </a:r>
            <a:r>
              <a:rPr lang="en-US" sz="2000" dirty="0">
                <a:solidFill>
                  <a:srgbClr val="000000"/>
                </a:solidFill>
                <a:ea typeface="+mn-lt"/>
                <a:cs typeface="+mn-lt"/>
              </a:rPr>
              <a:t>. </a:t>
            </a:r>
          </a:p>
          <a:p>
            <a:pPr marL="285750" indent="-285750">
              <a:buFont typeface="Arial"/>
              <a:buChar char="•"/>
              <a:defRPr/>
            </a:pPr>
            <a:r>
              <a:rPr lang="en-US" sz="2000" b="1" dirty="0">
                <a:solidFill>
                  <a:srgbClr val="000000"/>
                </a:solidFill>
                <a:ea typeface="+mn-lt"/>
                <a:cs typeface="+mn-lt"/>
              </a:rPr>
              <a:t>The Virgin Mary</a:t>
            </a:r>
            <a:r>
              <a:rPr lang="en-US" sz="2000" dirty="0">
                <a:solidFill>
                  <a:srgbClr val="000000"/>
                </a:solidFill>
                <a:ea typeface="+mn-lt"/>
                <a:cs typeface="+mn-lt"/>
              </a:rPr>
              <a:t>: In Christianity, Mary is often referred to as the Virgin Mary in accordance with the view that she was impregnated by the Holy Spirit and gave birth to Jesus, thereby conceiving miraculously.</a:t>
            </a:r>
            <a:endParaRPr lang="en-US" sz="2000" dirty="0">
              <a:ea typeface="Meiryo"/>
            </a:endParaRPr>
          </a:p>
          <a:p>
            <a:pPr marL="285750" indent="-285750">
              <a:buFont typeface="Arial"/>
              <a:buChar char="•"/>
              <a:defRPr/>
            </a:pPr>
            <a:r>
              <a:rPr lang="en-US" sz="2000" b="1" dirty="0">
                <a:solidFill>
                  <a:srgbClr val="000000"/>
                </a:solidFill>
                <a:ea typeface="+mn-lt"/>
                <a:cs typeface="+mn-lt"/>
              </a:rPr>
              <a:t>Social graces</a:t>
            </a:r>
            <a:r>
              <a:rPr lang="en-US" sz="2000" dirty="0">
                <a:solidFill>
                  <a:srgbClr val="000000"/>
                </a:solidFill>
                <a:ea typeface="+mn-lt"/>
                <a:cs typeface="+mn-lt"/>
              </a:rPr>
              <a:t>: In 1960s Britain, manners and etiquette were important to some sections of society, but not others. ‘Correct’ language and </a:t>
            </a:r>
            <a:r>
              <a:rPr lang="en-US" sz="2000" dirty="0" err="1">
                <a:solidFill>
                  <a:srgbClr val="000000"/>
                </a:solidFill>
                <a:ea typeface="+mn-lt"/>
                <a:cs typeface="+mn-lt"/>
              </a:rPr>
              <a:t>behaviours</a:t>
            </a:r>
            <a:r>
              <a:rPr lang="en-US" sz="2000" dirty="0">
                <a:solidFill>
                  <a:srgbClr val="000000"/>
                </a:solidFill>
                <a:ea typeface="+mn-lt"/>
                <a:cs typeface="+mn-lt"/>
              </a:rPr>
              <a:t> to accompany certain domestic and social rituals, such as mealtimes and conversations, needed to be adhered to by those with ‘good manners’.</a:t>
            </a:r>
            <a:endParaRPr lang="en-US" sz="2000" dirty="0">
              <a:ea typeface="Meiryo"/>
            </a:endParaRPr>
          </a:p>
          <a:p>
            <a:pPr>
              <a:defRPr/>
            </a:pPr>
            <a:endParaRPr lang="en-US" dirty="0"/>
          </a:p>
          <a:p>
            <a:pPr marL="0" marR="0" lvl="0" indent="0" algn="l" defTabSz="914400">
              <a:lnSpc>
                <a:spcPct val="100000"/>
              </a:lnSpc>
              <a:spcBef>
                <a:spcPts val="0"/>
              </a:spcBef>
              <a:spcAft>
                <a:spcPts val="0"/>
              </a:spcAft>
              <a:buClrTx/>
              <a:buSzTx/>
              <a:buFontTx/>
              <a:buNone/>
              <a:tabLst/>
              <a:defRPr/>
            </a:pPr>
            <a:endParaRPr lang="en-US" sz="2800" b="1" i="0" u="none" strike="noStrike" kern="1200" cap="none" spc="0" normalizeH="0" baseline="0" noProof="0" dirty="0">
              <a:ln>
                <a:noFill/>
              </a:ln>
              <a:solidFill>
                <a:srgbClr val="000000"/>
              </a:solidFill>
              <a:effectLst/>
              <a:uLnTx/>
              <a:uFillTx/>
              <a:latin typeface="Meiryo"/>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36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59863A7D-1833-DE13-D252-2B0D0169A165}"/>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dirty="0" err="1">
                <a:ln>
                  <a:noFill/>
                </a:ln>
                <a:solidFill>
                  <a:srgbClr val="000000"/>
                </a:solidFill>
                <a:effectLst/>
                <a:uLnTx/>
                <a:uFillTx/>
                <a:latin typeface="Meiryo"/>
                <a:ea typeface="+mn-ea"/>
                <a:cs typeface="+mn-cs"/>
              </a:rPr>
              <a:t>Syal’s</a:t>
            </a:r>
            <a:r>
              <a:rPr kumimoji="0" lang="en-GB" sz="2000" b="1" i="0" u="none" strike="noStrike" kern="1200" cap="none" spc="0" normalizeH="0" baseline="0" noProof="0" dirty="0">
                <a:ln>
                  <a:noFill/>
                </a:ln>
                <a:solidFill>
                  <a:srgbClr val="000000"/>
                </a:solidFill>
                <a:effectLst/>
                <a:uLnTx/>
                <a:uFillTx/>
                <a:latin typeface="Meiryo"/>
                <a:ea typeface="+mn-ea"/>
                <a:cs typeface="+mn-cs"/>
              </a:rPr>
              <a:t> message through this contextual links?</a:t>
            </a:r>
          </a:p>
        </p:txBody>
      </p:sp>
      <p:sp>
        <p:nvSpPr>
          <p:cNvPr id="9" name="Title 1">
            <a:extLst>
              <a:ext uri="{FF2B5EF4-FFF2-40B4-BE49-F238E27FC236}">
                <a16:creationId xmlns:a16="http://schemas.microsoft.com/office/drawing/2014/main" id="{73E1F2BB-60CE-0E94-1CA1-F8900BCB0D1A}"/>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80707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6C52BF6-401A-45F1-C086-B393AD51487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BEA676DF-C4FD-4E29-BB60-CDE8317E8479}"/>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7AEAA30B-2BFF-D32B-3338-A23DFCD64D04}"/>
              </a:ext>
            </a:extLst>
          </p:cNvPr>
          <p:cNvSpPr txBox="1"/>
          <p:nvPr/>
        </p:nvSpPr>
        <p:spPr>
          <a:xfrm>
            <a:off x="417231" y="860435"/>
            <a:ext cx="11350172"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graphicFrame>
        <p:nvGraphicFramePr>
          <p:cNvPr id="4" name="Table 3">
            <a:extLst>
              <a:ext uri="{FF2B5EF4-FFF2-40B4-BE49-F238E27FC236}">
                <a16:creationId xmlns:a16="http://schemas.microsoft.com/office/drawing/2014/main" id="{5E9C8974-CCBF-438D-9EBB-7D91DB412B81}"/>
              </a:ext>
            </a:extLst>
          </p:cNvPr>
          <p:cNvGraphicFramePr>
            <a:graphicFrameLocks noGrp="1"/>
          </p:cNvGraphicFramePr>
          <p:nvPr>
            <p:extLst>
              <p:ext uri="{D42A27DB-BD31-4B8C-83A1-F6EECF244321}">
                <p14:modId xmlns:p14="http://schemas.microsoft.com/office/powerpoint/2010/main" val="296802438"/>
              </p:ext>
            </p:extLst>
          </p:nvPr>
        </p:nvGraphicFramePr>
        <p:xfrm>
          <a:off x="1069350" y="1712339"/>
          <a:ext cx="10247118" cy="4861349"/>
        </p:xfrm>
        <a:graphic>
          <a:graphicData uri="http://schemas.openxmlformats.org/drawingml/2006/table">
            <a:tbl>
              <a:tblPr bandRow="1">
                <a:tableStyleId>{5C22544A-7EE6-4342-B048-85BDC9FD1C3A}</a:tableStyleId>
              </a:tblPr>
              <a:tblGrid>
                <a:gridCol w="3415328">
                  <a:extLst>
                    <a:ext uri="{9D8B030D-6E8A-4147-A177-3AD203B41FA5}">
                      <a16:colId xmlns:a16="http://schemas.microsoft.com/office/drawing/2014/main" val="3087578722"/>
                    </a:ext>
                  </a:extLst>
                </a:gridCol>
                <a:gridCol w="3415328">
                  <a:extLst>
                    <a:ext uri="{9D8B030D-6E8A-4147-A177-3AD203B41FA5}">
                      <a16:colId xmlns:a16="http://schemas.microsoft.com/office/drawing/2014/main" val="2459282710"/>
                    </a:ext>
                  </a:extLst>
                </a:gridCol>
                <a:gridCol w="3416462">
                  <a:extLst>
                    <a:ext uri="{9D8B030D-6E8A-4147-A177-3AD203B41FA5}">
                      <a16:colId xmlns:a16="http://schemas.microsoft.com/office/drawing/2014/main" val="2993060541"/>
                    </a:ext>
                  </a:extLst>
                </a:gridCol>
              </a:tblGrid>
              <a:tr h="548616">
                <a:tc>
                  <a:txBody>
                    <a:bodyPr/>
                    <a:lstStyle/>
                    <a:p>
                      <a:pPr>
                        <a:spcAft>
                          <a:spcPts val="0"/>
                        </a:spcAft>
                      </a:pPr>
                      <a:r>
                        <a:rPr lang="en-US" sz="1800">
                          <a:effectLst/>
                          <a:latin typeface="Meiryo"/>
                          <a:ea typeface="Times New Roman" panose="02020603050405020304" pitchFamily="18" charset="0"/>
                          <a:cs typeface="Times New Roman"/>
                        </a:rPr>
                        <a:t>metamorphosed (v.)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800">
                        <a:effectLst/>
                        <a:latin typeface="Meiryo"/>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800" b="0" i="0" u="none" strike="noStrike" noProof="0">
                          <a:solidFill>
                            <a:srgbClr val="000000"/>
                          </a:solidFill>
                          <a:effectLst/>
                        </a:rPr>
                        <a:t>chewed; eaten</a:t>
                      </a:r>
                      <a:endParaRPr lang="en-US" sz="180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44532"/>
                  </a:ext>
                </a:extLst>
              </a:tr>
              <a:tr h="548616">
                <a:tc>
                  <a:txBody>
                    <a:bodyPr/>
                    <a:lstStyle/>
                    <a:p>
                      <a:pPr>
                        <a:spcAft>
                          <a:spcPts val="0"/>
                        </a:spcAft>
                      </a:pPr>
                      <a:r>
                        <a:rPr lang="en-US" sz="1800">
                          <a:effectLst/>
                          <a:latin typeface="Meiryo"/>
                          <a:ea typeface="Times New Roman" panose="02020603050405020304" pitchFamily="18" charset="0"/>
                          <a:cs typeface="Times New Roman"/>
                        </a:rPr>
                        <a:t>indolent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800">
                        <a:effectLst/>
                        <a:latin typeface="Meiryo"/>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800" b="0" i="0" u="none" strike="noStrike" noProof="0">
                          <a:solidFill>
                            <a:srgbClr val="000000"/>
                          </a:solidFill>
                          <a:effectLst/>
                        </a:rPr>
                        <a:t>changed shape/form</a:t>
                      </a:r>
                      <a:endParaRPr lang="en-US" sz="180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4395275"/>
                  </a:ext>
                </a:extLst>
              </a:tr>
              <a:tr h="1219147">
                <a:tc>
                  <a:txBody>
                    <a:bodyPr/>
                    <a:lstStyle/>
                    <a:p>
                      <a:pPr>
                        <a:spcAft>
                          <a:spcPts val="0"/>
                        </a:spcAft>
                      </a:pPr>
                      <a:r>
                        <a:rPr lang="en-US" sz="1800" dirty="0">
                          <a:effectLst/>
                          <a:latin typeface="Meiryo"/>
                          <a:ea typeface="Times New Roman" panose="02020603050405020304" pitchFamily="18" charset="0"/>
                          <a:cs typeface="Times New Roman"/>
                        </a:rPr>
                        <a:t>tam-o’-shanter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800">
                        <a:effectLst/>
                        <a:latin typeface="Meiryo"/>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800" b="0" i="0" u="none" strike="noStrike" noProof="0">
                          <a:solidFill>
                            <a:srgbClr val="000000"/>
                          </a:solidFill>
                          <a:effectLst/>
                        </a:rPr>
                        <a:t>short sword or knife with a curved blade; an important item in Sikhism</a:t>
                      </a:r>
                      <a:endParaRPr lang="en-US" sz="180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4247671"/>
                  </a:ext>
                </a:extLst>
              </a:tr>
              <a:tr h="1219147">
                <a:tc>
                  <a:txBody>
                    <a:bodyPr/>
                    <a:lstStyle/>
                    <a:p>
                      <a:pPr>
                        <a:spcAft>
                          <a:spcPts val="0"/>
                        </a:spcAft>
                      </a:pPr>
                      <a:r>
                        <a:rPr lang="en-US" sz="1800">
                          <a:effectLst/>
                          <a:latin typeface="Meiryo"/>
                          <a:ea typeface="Times New Roman" panose="02020603050405020304" pitchFamily="18" charset="0"/>
                          <a:cs typeface="Times New Roman"/>
                        </a:rPr>
                        <a:t>masticated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800">
                        <a:effectLst/>
                        <a:latin typeface="Meiryo"/>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800" b="0" i="0" u="none" strike="noStrike" noProof="0">
                          <a:solidFill>
                            <a:srgbClr val="000000"/>
                          </a:solidFill>
                          <a:effectLst/>
                        </a:rPr>
                        <a:t>looking sexually provocative, usually to describe females</a:t>
                      </a:r>
                      <a:endParaRPr lang="en-US" sz="180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597879"/>
                  </a:ext>
                </a:extLst>
              </a:tr>
              <a:tr h="563856">
                <a:tc>
                  <a:txBody>
                    <a:bodyPr/>
                    <a:lstStyle/>
                    <a:p>
                      <a:pPr>
                        <a:spcAft>
                          <a:spcPts val="0"/>
                        </a:spcAft>
                      </a:pPr>
                      <a:r>
                        <a:rPr lang="en-US" sz="1800">
                          <a:effectLst/>
                          <a:latin typeface="Meiryo"/>
                          <a:ea typeface="Times New Roman" panose="02020603050405020304" pitchFamily="18" charset="0"/>
                          <a:cs typeface="Times New Roman"/>
                        </a:rPr>
                        <a:t>Kirpan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800">
                        <a:effectLst/>
                        <a:latin typeface="Meiryo"/>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800" b="0" i="0" u="none" strike="noStrike" noProof="0">
                          <a:solidFill>
                            <a:srgbClr val="000000"/>
                          </a:solidFill>
                          <a:effectLst/>
                        </a:rPr>
                        <a:t>without effort or care; lazy</a:t>
                      </a:r>
                      <a:endParaRPr lang="en-US" sz="180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9869002"/>
                  </a:ext>
                </a:extLst>
              </a:tr>
              <a:tr h="761967">
                <a:tc>
                  <a:txBody>
                    <a:bodyPr/>
                    <a:lstStyle/>
                    <a:p>
                      <a:pPr>
                        <a:spcAft>
                          <a:spcPts val="0"/>
                        </a:spcAft>
                      </a:pPr>
                      <a:r>
                        <a:rPr lang="en-US" sz="1800">
                          <a:effectLst/>
                          <a:latin typeface="Meiryo"/>
                          <a:ea typeface="Times New Roman" panose="02020603050405020304" pitchFamily="18" charset="0"/>
                          <a:cs typeface="Times New Roman"/>
                        </a:rPr>
                        <a:t>tarty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800" b="0" i="0" u="none" strike="noStrike" noProof="0">
                        <a:solidFill>
                          <a:srgbClr val="000000"/>
                        </a:solidFill>
                        <a:effectLst/>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800" b="0" i="0" u="none" strike="noStrike" noProof="0" dirty="0">
                          <a:solidFill>
                            <a:srgbClr val="000000"/>
                          </a:solidFill>
                          <a:effectLst/>
                        </a:rPr>
                        <a:t>A round </a:t>
                      </a:r>
                      <a:r>
                        <a:rPr lang="en-US" sz="1800" b="0" i="0" u="none" strike="noStrike" noProof="0" dirty="0" err="1">
                          <a:solidFill>
                            <a:srgbClr val="000000"/>
                          </a:solidFill>
                          <a:effectLst/>
                        </a:rPr>
                        <a:t>woollen</a:t>
                      </a:r>
                      <a:r>
                        <a:rPr lang="en-US" sz="1800" b="0" i="0" u="none" strike="noStrike" noProof="0" dirty="0">
                          <a:solidFill>
                            <a:srgbClr val="000000"/>
                          </a:solidFill>
                          <a:effectLst/>
                        </a:rPr>
                        <a:t>/cotton hat of Scottish origin</a:t>
                      </a:r>
                      <a:endParaRPr lang="en-US" sz="1800" dirty="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7751981"/>
                  </a:ext>
                </a:extLst>
              </a:tr>
            </a:tbl>
          </a:graphicData>
        </a:graphic>
      </p:graphicFrame>
    </p:spTree>
    <p:extLst>
      <p:ext uri="{BB962C8B-B14F-4D97-AF65-F5344CB8AC3E}">
        <p14:creationId xmlns:p14="http://schemas.microsoft.com/office/powerpoint/2010/main" val="350691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1D5AF8B-DC0A-A449-5218-1F2244935C4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34B9059-BED7-BD45-92B0-02D26612D648}"/>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3FCA5491-27A1-1351-8B46-0974B37325B7}"/>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3" name="Title 2">
            <a:extLst>
              <a:ext uri="{FF2B5EF4-FFF2-40B4-BE49-F238E27FC236}">
                <a16:creationId xmlns:a16="http://schemas.microsoft.com/office/drawing/2014/main" id="{6F7076DF-5ED6-B091-B1EE-6EB16D2C2E7A}"/>
              </a:ext>
            </a:extLst>
          </p:cNvPr>
          <p:cNvSpPr>
            <a:spLocks noGrp="1"/>
          </p:cNvSpPr>
          <p:nvPr>
            <p:ph type="title" idx="4294967295"/>
          </p:nvPr>
        </p:nvSpPr>
        <p:spPr>
          <a:xfrm>
            <a:off x="0" y="647700"/>
            <a:ext cx="12192000" cy="1346200"/>
          </a:xfrm>
        </p:spPr>
        <p:txBody>
          <a:bodyPr/>
          <a:lstStyle/>
          <a:p>
            <a:pPr algn="ctr"/>
            <a:r>
              <a:rPr lang="en-US" dirty="0">
                <a:ea typeface="Meiryo"/>
              </a:rPr>
              <a:t>   Speech accommodation</a:t>
            </a:r>
            <a:endParaRPr lang="en-US" dirty="0"/>
          </a:p>
        </p:txBody>
      </p:sp>
      <p:graphicFrame>
        <p:nvGraphicFramePr>
          <p:cNvPr id="16" name="Content Placeholder 3">
            <a:extLst>
              <a:ext uri="{FF2B5EF4-FFF2-40B4-BE49-F238E27FC236}">
                <a16:creationId xmlns:a16="http://schemas.microsoft.com/office/drawing/2014/main" id="{203C1246-452A-F833-9906-A8A36617876D}"/>
              </a:ext>
            </a:extLst>
          </p:cNvPr>
          <p:cNvGraphicFramePr>
            <a:graphicFrameLocks noGrp="1"/>
          </p:cNvGraphicFramePr>
          <p:nvPr>
            <p:ph idx="4294967295"/>
            <p:extLst>
              <p:ext uri="{D42A27DB-BD31-4B8C-83A1-F6EECF244321}">
                <p14:modId xmlns:p14="http://schemas.microsoft.com/office/powerpoint/2010/main" val="601084459"/>
              </p:ext>
            </p:extLst>
          </p:nvPr>
        </p:nvGraphicFramePr>
        <p:xfrm>
          <a:off x="457200" y="2436813"/>
          <a:ext cx="11734800" cy="352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489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1D5AF8B-DC0A-A449-5218-1F2244935C4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34B9059-BED7-BD45-92B0-02D26612D648}"/>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3FCA5491-27A1-1351-8B46-0974B37325B7}"/>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3" name="Title 2">
            <a:extLst>
              <a:ext uri="{FF2B5EF4-FFF2-40B4-BE49-F238E27FC236}">
                <a16:creationId xmlns:a16="http://schemas.microsoft.com/office/drawing/2014/main" id="{6F7076DF-5ED6-B091-B1EE-6EB16D2C2E7A}"/>
              </a:ext>
            </a:extLst>
          </p:cNvPr>
          <p:cNvSpPr>
            <a:spLocks noGrp="1"/>
          </p:cNvSpPr>
          <p:nvPr>
            <p:ph type="title" idx="4294967295"/>
          </p:nvPr>
        </p:nvSpPr>
        <p:spPr>
          <a:xfrm>
            <a:off x="0" y="647700"/>
            <a:ext cx="8770938" cy="1346200"/>
          </a:xfrm>
        </p:spPr>
        <p:txBody>
          <a:bodyPr/>
          <a:lstStyle/>
          <a:p>
            <a:r>
              <a:rPr lang="en-US" dirty="0">
                <a:ea typeface="Meiryo"/>
              </a:rPr>
              <a:t>  Speech accommodation</a:t>
            </a:r>
            <a:endParaRPr lang="en-US" dirty="0"/>
          </a:p>
        </p:txBody>
      </p:sp>
      <p:sp>
        <p:nvSpPr>
          <p:cNvPr id="4" name="Content Placeholder 3">
            <a:extLst>
              <a:ext uri="{FF2B5EF4-FFF2-40B4-BE49-F238E27FC236}">
                <a16:creationId xmlns:a16="http://schemas.microsoft.com/office/drawing/2014/main" id="{9E9571AD-1395-A881-8542-9969863F583B}"/>
              </a:ext>
            </a:extLst>
          </p:cNvPr>
          <p:cNvSpPr>
            <a:spLocks noGrp="1"/>
          </p:cNvSpPr>
          <p:nvPr>
            <p:ph idx="4294967295"/>
          </p:nvPr>
        </p:nvSpPr>
        <p:spPr>
          <a:xfrm>
            <a:off x="457200" y="2073956"/>
            <a:ext cx="11734800" cy="3890282"/>
          </a:xfrm>
        </p:spPr>
        <p:txBody>
          <a:bodyPr vert="horz" lIns="109728" tIns="109728" rIns="109728" bIns="91440" rtlCol="0" anchor="t">
            <a:noAutofit/>
          </a:bodyPr>
          <a:lstStyle/>
          <a:p>
            <a:r>
              <a:rPr lang="en-US" sz="2000" b="1" dirty="0">
                <a:ea typeface="+mn-lt"/>
                <a:cs typeface="+mn-lt"/>
              </a:rPr>
              <a:t>Regional dialect</a:t>
            </a:r>
            <a:r>
              <a:rPr lang="en-US" sz="2000" dirty="0">
                <a:ea typeface="+mn-lt"/>
                <a:cs typeface="+mn-lt"/>
              </a:rPr>
              <a:t>:</a:t>
            </a:r>
            <a:endParaRPr lang="en-US" sz="2000" dirty="0">
              <a:ea typeface="Meiryo"/>
            </a:endParaRPr>
          </a:p>
          <a:p>
            <a:pPr marL="285750" indent="-285750">
              <a:buFont typeface="Arial"/>
              <a:buChar char="•"/>
            </a:pPr>
            <a:r>
              <a:rPr lang="en-US" sz="2000" dirty="0" err="1">
                <a:ea typeface="+mn-lt"/>
                <a:cs typeface="+mn-lt"/>
              </a:rPr>
              <a:t>Meena</a:t>
            </a:r>
            <a:r>
              <a:rPr lang="en-US" sz="2000" dirty="0">
                <a:ea typeface="+mn-lt"/>
                <a:cs typeface="+mn-lt"/>
              </a:rPr>
              <a:t> to Anita: ‘Wow, yow look bosting!’ </a:t>
            </a:r>
            <a:r>
              <a:rPr lang="en-US" sz="2000" dirty="0" smtClean="0">
                <a:ea typeface="+mn-lt"/>
                <a:cs typeface="+mn-lt"/>
              </a:rPr>
              <a:t>(p. 246).</a:t>
            </a:r>
            <a:endParaRPr lang="en-US" sz="2000" dirty="0">
              <a:ea typeface="Meiryo"/>
            </a:endParaRPr>
          </a:p>
          <a:p>
            <a:pPr marL="285750" indent="-285750">
              <a:buFont typeface="Arial"/>
              <a:buChar char="•"/>
            </a:pPr>
            <a:r>
              <a:rPr lang="en-US" sz="2000" dirty="0">
                <a:ea typeface="+mn-lt"/>
                <a:cs typeface="+mn-lt"/>
              </a:rPr>
              <a:t>Anita to </a:t>
            </a:r>
            <a:r>
              <a:rPr lang="en-US" sz="2000" dirty="0" err="1">
                <a:ea typeface="+mn-lt"/>
                <a:cs typeface="+mn-lt"/>
              </a:rPr>
              <a:t>Meena</a:t>
            </a:r>
            <a:r>
              <a:rPr lang="en-US" sz="2000" dirty="0">
                <a:ea typeface="+mn-lt"/>
                <a:cs typeface="+mn-lt"/>
              </a:rPr>
              <a:t>: ‘Bosting clothes, </a:t>
            </a:r>
            <a:r>
              <a:rPr lang="en-US" sz="2000" dirty="0" err="1">
                <a:ea typeface="+mn-lt"/>
                <a:cs typeface="+mn-lt"/>
              </a:rPr>
              <a:t>Meena</a:t>
            </a:r>
            <a:r>
              <a:rPr lang="en-US" sz="2000" dirty="0">
                <a:ea typeface="+mn-lt"/>
                <a:cs typeface="+mn-lt"/>
              </a:rPr>
              <a:t>!’ </a:t>
            </a:r>
            <a:r>
              <a:rPr lang="en-US" sz="2000" dirty="0" smtClean="0">
                <a:ea typeface="+mn-lt"/>
                <a:cs typeface="+mn-lt"/>
              </a:rPr>
              <a:t>(p. 256</a:t>
            </a:r>
            <a:r>
              <a:rPr lang="en-US" sz="2000" dirty="0">
                <a:ea typeface="+mn-lt"/>
                <a:cs typeface="+mn-lt"/>
              </a:rPr>
              <a:t>).</a:t>
            </a:r>
            <a:endParaRPr lang="en-US" sz="2000" dirty="0">
              <a:ea typeface="Meiryo"/>
            </a:endParaRPr>
          </a:p>
          <a:p>
            <a:pPr marL="285750" indent="-285750">
              <a:buFont typeface="Arial"/>
              <a:buChar char="•"/>
            </a:pPr>
            <a:endParaRPr lang="en-US" sz="2000" dirty="0">
              <a:latin typeface="Meiryo"/>
              <a:ea typeface="Meiryo"/>
            </a:endParaRPr>
          </a:p>
          <a:p>
            <a:r>
              <a:rPr lang="en-US" sz="2000" b="1" dirty="0">
                <a:ea typeface="+mn-lt"/>
                <a:cs typeface="+mn-lt"/>
              </a:rPr>
              <a:t>Standard English</a:t>
            </a:r>
            <a:r>
              <a:rPr lang="en-US" sz="2000" dirty="0">
                <a:ea typeface="+mn-lt"/>
                <a:cs typeface="+mn-lt"/>
              </a:rPr>
              <a:t>:</a:t>
            </a:r>
            <a:endParaRPr lang="en-US" sz="2000" dirty="0">
              <a:ea typeface="Meiryo"/>
            </a:endParaRPr>
          </a:p>
          <a:p>
            <a:pPr marL="285750" indent="-285750">
              <a:buFont typeface="Arial"/>
              <a:buChar char="•"/>
            </a:pPr>
            <a:r>
              <a:rPr lang="en-US" sz="2000" dirty="0">
                <a:ea typeface="+mn-lt"/>
                <a:cs typeface="+mn-lt"/>
              </a:rPr>
              <a:t>Anita to mama: ‘I was borrowing them […] </a:t>
            </a:r>
            <a:r>
              <a:rPr lang="en-US" sz="2000" dirty="0" err="1">
                <a:ea typeface="+mn-lt"/>
                <a:cs typeface="+mn-lt"/>
              </a:rPr>
              <a:t>Meena</a:t>
            </a:r>
            <a:r>
              <a:rPr lang="en-US" sz="2000" dirty="0">
                <a:ea typeface="+mn-lt"/>
                <a:cs typeface="+mn-lt"/>
              </a:rPr>
              <a:t> said I could!’ </a:t>
            </a:r>
            <a:r>
              <a:rPr lang="en-US" sz="2000" dirty="0" smtClean="0">
                <a:ea typeface="+mn-lt"/>
                <a:cs typeface="+mn-lt"/>
              </a:rPr>
              <a:t>(p. 257</a:t>
            </a:r>
            <a:r>
              <a:rPr lang="en-US" sz="2000" dirty="0">
                <a:ea typeface="+mn-lt"/>
                <a:cs typeface="+mn-lt"/>
              </a:rPr>
              <a:t>) </a:t>
            </a:r>
            <a:endParaRPr lang="en-US" sz="2000" dirty="0">
              <a:ea typeface="Meiryo"/>
            </a:endParaRPr>
          </a:p>
          <a:p>
            <a:pPr marL="285750" indent="-285750">
              <a:buFont typeface="Arial"/>
              <a:buChar char="•"/>
            </a:pPr>
            <a:r>
              <a:rPr lang="en-US" sz="2000" dirty="0">
                <a:ea typeface="+mn-lt"/>
                <a:cs typeface="+mn-lt"/>
              </a:rPr>
              <a:t>Mama to Anita: ‘Could you put them back please?’ </a:t>
            </a:r>
            <a:r>
              <a:rPr lang="en-US" sz="2000" dirty="0" smtClean="0">
                <a:ea typeface="+mn-lt"/>
                <a:cs typeface="+mn-lt"/>
              </a:rPr>
              <a:t>(p. 257). </a:t>
            </a:r>
            <a:r>
              <a:rPr lang="en-US" sz="2000" dirty="0">
                <a:ea typeface="+mn-lt"/>
                <a:cs typeface="+mn-lt"/>
              </a:rPr>
              <a:t>Note: the ‘darling’ has been dropped.</a:t>
            </a:r>
            <a:endParaRPr lang="en-US" sz="2000" dirty="0"/>
          </a:p>
          <a:p>
            <a:endParaRPr lang="en-US" sz="2000" dirty="0">
              <a:ea typeface="Meiryo"/>
            </a:endParaRPr>
          </a:p>
          <a:p>
            <a:endParaRPr lang="en-US" sz="2000" b="1" dirty="0">
              <a:ea typeface="Meiryo"/>
            </a:endParaRPr>
          </a:p>
          <a:p>
            <a:endParaRPr lang="en-US" dirty="0">
              <a:ea typeface="Meiryo"/>
            </a:endParaRPr>
          </a:p>
          <a:p>
            <a:endParaRPr lang="en-US" dirty="0">
              <a:ea typeface="Meiryo"/>
            </a:endParaRPr>
          </a:p>
        </p:txBody>
      </p:sp>
    </p:spTree>
    <p:extLst>
      <p:ext uri="{BB962C8B-B14F-4D97-AF65-F5344CB8AC3E}">
        <p14:creationId xmlns:p14="http://schemas.microsoft.com/office/powerpoint/2010/main" val="119871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1D5AF8B-DC0A-A449-5218-1F2244935C4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34B9059-BED7-BD45-92B0-02D26612D648}"/>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3FCA5491-27A1-1351-8B46-0974B37325B7}"/>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3" name="Title 2">
            <a:extLst>
              <a:ext uri="{FF2B5EF4-FFF2-40B4-BE49-F238E27FC236}">
                <a16:creationId xmlns:a16="http://schemas.microsoft.com/office/drawing/2014/main" id="{6F7076DF-5ED6-B091-B1EE-6EB16D2C2E7A}"/>
              </a:ext>
            </a:extLst>
          </p:cNvPr>
          <p:cNvSpPr>
            <a:spLocks noGrp="1"/>
          </p:cNvSpPr>
          <p:nvPr>
            <p:ph type="title" idx="4294967295"/>
          </p:nvPr>
        </p:nvSpPr>
        <p:spPr>
          <a:xfrm>
            <a:off x="0" y="647700"/>
            <a:ext cx="8770938" cy="1346200"/>
          </a:xfrm>
        </p:spPr>
        <p:txBody>
          <a:bodyPr/>
          <a:lstStyle/>
          <a:p>
            <a:r>
              <a:rPr lang="en-US">
                <a:ea typeface="Meiryo"/>
              </a:rPr>
              <a:t>   Speech accommodation</a:t>
            </a:r>
            <a:endParaRPr lang="en-US"/>
          </a:p>
        </p:txBody>
      </p:sp>
      <p:sp>
        <p:nvSpPr>
          <p:cNvPr id="4" name="Content Placeholder 3">
            <a:extLst>
              <a:ext uri="{FF2B5EF4-FFF2-40B4-BE49-F238E27FC236}">
                <a16:creationId xmlns:a16="http://schemas.microsoft.com/office/drawing/2014/main" id="{9E9571AD-1395-A881-8542-9969863F583B}"/>
              </a:ext>
            </a:extLst>
          </p:cNvPr>
          <p:cNvSpPr>
            <a:spLocks noGrp="1"/>
          </p:cNvSpPr>
          <p:nvPr>
            <p:ph idx="4294967295"/>
          </p:nvPr>
        </p:nvSpPr>
        <p:spPr>
          <a:xfrm>
            <a:off x="457200" y="2436813"/>
            <a:ext cx="11734800" cy="3527425"/>
          </a:xfrm>
        </p:spPr>
        <p:txBody>
          <a:bodyPr vert="horz" lIns="109728" tIns="109728" rIns="109728" bIns="91440" rtlCol="0" anchor="t">
            <a:normAutofit/>
          </a:bodyPr>
          <a:lstStyle/>
          <a:p>
            <a:r>
              <a:rPr lang="en-US" sz="2000" dirty="0">
                <a:ea typeface="+mn-lt"/>
                <a:cs typeface="+mn-lt"/>
              </a:rPr>
              <a:t>‘Darling’ is a term of endearment used for Anita by </a:t>
            </a:r>
            <a:r>
              <a:rPr lang="en-US" sz="2000" dirty="0" err="1">
                <a:ea typeface="+mn-lt"/>
                <a:cs typeface="+mn-lt"/>
              </a:rPr>
              <a:t>Meena’s</a:t>
            </a:r>
            <a:r>
              <a:rPr lang="en-US" sz="2000" dirty="0">
                <a:ea typeface="+mn-lt"/>
                <a:cs typeface="+mn-lt"/>
              </a:rPr>
              <a:t> mama. </a:t>
            </a:r>
            <a:endParaRPr lang="en-US" dirty="0">
              <a:ea typeface="+mn-lt"/>
              <a:cs typeface="+mn-lt"/>
            </a:endParaRPr>
          </a:p>
          <a:p>
            <a:endParaRPr lang="en-US" sz="2000" dirty="0">
              <a:ea typeface="+mn-lt"/>
              <a:cs typeface="+mn-lt"/>
            </a:endParaRPr>
          </a:p>
          <a:p>
            <a:r>
              <a:rPr lang="en-US" sz="2000" dirty="0">
                <a:ea typeface="+mn-lt"/>
                <a:cs typeface="+mn-lt"/>
              </a:rPr>
              <a:t>Where is it used first?</a:t>
            </a:r>
            <a:endParaRPr lang="en-US" dirty="0">
              <a:ea typeface="+mn-lt"/>
              <a:cs typeface="+mn-lt"/>
            </a:endParaRPr>
          </a:p>
          <a:p>
            <a:r>
              <a:rPr lang="en-US" sz="2000" dirty="0">
                <a:ea typeface="+mn-lt"/>
                <a:cs typeface="+mn-lt"/>
              </a:rPr>
              <a:t>Where does it fall out of use? </a:t>
            </a:r>
            <a:endParaRPr lang="en-US" dirty="0">
              <a:ea typeface="+mn-lt"/>
              <a:cs typeface="+mn-lt"/>
            </a:endParaRPr>
          </a:p>
          <a:p>
            <a:r>
              <a:rPr lang="en-US" sz="2000" dirty="0">
                <a:ea typeface="+mn-lt"/>
                <a:cs typeface="+mn-lt"/>
              </a:rPr>
              <a:t>Where it is reintroduced? </a:t>
            </a:r>
            <a:endParaRPr lang="en-US" dirty="0">
              <a:ea typeface="+mn-lt"/>
              <a:cs typeface="+mn-lt"/>
            </a:endParaRPr>
          </a:p>
          <a:p>
            <a:r>
              <a:rPr lang="en-US" sz="2000" dirty="0">
                <a:ea typeface="+mn-lt"/>
                <a:cs typeface="+mn-lt"/>
              </a:rPr>
              <a:t>What might the significance of this be?</a:t>
            </a:r>
            <a:endParaRPr lang="en-US" dirty="0">
              <a:ea typeface="Meiryo"/>
            </a:endParaRPr>
          </a:p>
          <a:p>
            <a:endParaRPr lang="en-US" sz="2000" dirty="0">
              <a:ea typeface="Meiryo"/>
            </a:endParaRPr>
          </a:p>
          <a:p>
            <a:endParaRPr lang="en-US" sz="2000" dirty="0">
              <a:ea typeface="Meiryo"/>
            </a:endParaRPr>
          </a:p>
          <a:p>
            <a:endParaRPr lang="en-US" sz="2000" b="1" dirty="0">
              <a:ea typeface="Meiryo"/>
            </a:endParaRPr>
          </a:p>
          <a:p>
            <a:endParaRPr lang="en-US" dirty="0">
              <a:ea typeface="Meiryo"/>
            </a:endParaRPr>
          </a:p>
          <a:p>
            <a:endParaRPr lang="en-US" dirty="0">
              <a:ea typeface="Meiryo"/>
            </a:endParaRPr>
          </a:p>
        </p:txBody>
      </p:sp>
    </p:spTree>
    <p:extLst>
      <p:ext uri="{BB962C8B-B14F-4D97-AF65-F5344CB8AC3E}">
        <p14:creationId xmlns:p14="http://schemas.microsoft.com/office/powerpoint/2010/main" val="12035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E0477B52-5E7A-A17C-FF1E-92D1707349C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77FEB2C-6CC4-922E-C095-0CF2F784DBB8}"/>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kumimoji="0" lang="en-GB" sz="3600" b="0" i="0" u="none" strike="noStrike" kern="1200" cap="none" spc="0" normalizeH="0" baseline="0" noProof="0">
                <a:ln>
                  <a:noFill/>
                </a:ln>
                <a:solidFill>
                  <a:srgbClr val="FFFFFF"/>
                </a:solidFill>
                <a:effectLst/>
                <a:uLnTx/>
                <a:uFillTx/>
                <a:latin typeface="Berlin Sans FB"/>
              </a:rPr>
              <a:t>Academic Writing Point</a:t>
            </a:r>
            <a:endParaRPr lang="en-US"/>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83FF8C17-B273-2A1F-F942-60E41ADE6A06}"/>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44D272DE-60E2-13F8-735A-3C28789FB230}"/>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a:solidFill>
                  <a:srgbClr val="000000"/>
                </a:solidFill>
                <a:latin typeface="Meiryo"/>
                <a:ea typeface="Meiryo"/>
                <a:cs typeface="Calibri"/>
              </a:rPr>
              <a:t>Track key moments to understand why they are transformative</a:t>
            </a:r>
          </a:p>
          <a:p>
            <a:endParaRPr lang="en-US" sz="2400" b="1" dirty="0">
              <a:latin typeface="Meiryo"/>
              <a:ea typeface="Meiryo"/>
              <a:cs typeface="Calibri"/>
            </a:endParaRPr>
          </a:p>
          <a:p>
            <a:r>
              <a:rPr lang="en-US" sz="2400" b="1" dirty="0">
                <a:ea typeface="+mn-lt"/>
                <a:cs typeface="Calibri"/>
              </a:rPr>
              <a:t>Track the reader's response towards Anita using:</a:t>
            </a:r>
          </a:p>
          <a:p>
            <a:endParaRPr lang="en-US" sz="2400" b="1" dirty="0">
              <a:ea typeface="+mn-lt"/>
              <a:cs typeface="Calibri"/>
            </a:endParaRPr>
          </a:p>
          <a:p>
            <a:pPr marL="285750" indent="-285750">
              <a:buFont typeface="Arial"/>
              <a:buChar char="•"/>
            </a:pPr>
            <a:r>
              <a:rPr lang="en-US" sz="2400" dirty="0">
                <a:ea typeface="+mn-lt"/>
                <a:cs typeface="+mn-lt"/>
              </a:rPr>
              <a:t>Initially</a:t>
            </a:r>
            <a:r>
              <a:rPr lang="en-US" sz="2400" dirty="0" smtClean="0">
                <a:ea typeface="+mn-lt"/>
                <a:cs typeface="+mn-lt"/>
              </a:rPr>
              <a:t>, …</a:t>
            </a:r>
            <a:endParaRPr lang="en-US" dirty="0"/>
          </a:p>
          <a:p>
            <a:pPr marL="285750" indent="-285750">
              <a:buFont typeface="Arial"/>
              <a:buChar char="•"/>
            </a:pPr>
            <a:r>
              <a:rPr lang="en-US" sz="2400" dirty="0">
                <a:ea typeface="+mn-lt"/>
                <a:cs typeface="+mn-lt"/>
              </a:rPr>
              <a:t>Then</a:t>
            </a:r>
            <a:r>
              <a:rPr lang="en-US" sz="2400" dirty="0" smtClean="0">
                <a:ea typeface="+mn-lt"/>
                <a:cs typeface="+mn-lt"/>
              </a:rPr>
              <a:t>, …</a:t>
            </a:r>
            <a:endParaRPr lang="en-US" dirty="0"/>
          </a:p>
          <a:p>
            <a:pPr marL="285750" indent="-285750">
              <a:buFont typeface="Arial"/>
              <a:buChar char="•"/>
            </a:pPr>
            <a:r>
              <a:rPr lang="en-US" sz="2400" dirty="0">
                <a:ea typeface="+mn-lt"/>
                <a:cs typeface="+mn-lt"/>
              </a:rPr>
              <a:t>Finally</a:t>
            </a:r>
            <a:r>
              <a:rPr lang="en-US" sz="2400" dirty="0" smtClean="0">
                <a:ea typeface="+mn-lt"/>
                <a:cs typeface="+mn-lt"/>
              </a:rPr>
              <a:t>, …</a:t>
            </a:r>
            <a:endParaRPr lang="en-US" dirty="0"/>
          </a:p>
          <a:p>
            <a:pPr marL="285750" indent="-285750">
              <a:buFont typeface="Arial"/>
              <a:buChar char="•"/>
            </a:pPr>
            <a:r>
              <a:rPr lang="en-US" sz="2400" dirty="0">
                <a:ea typeface="+mn-lt"/>
                <a:cs typeface="+mn-lt"/>
              </a:rPr>
              <a:t>Ultimately</a:t>
            </a:r>
            <a:r>
              <a:rPr lang="en-US" sz="2400" dirty="0" smtClean="0">
                <a:ea typeface="+mn-lt"/>
                <a:cs typeface="+mn-lt"/>
              </a:rPr>
              <a:t>, …</a:t>
            </a:r>
            <a:endParaRPr lang="en-US" dirty="0"/>
          </a:p>
          <a:p>
            <a:endParaRPr lang="en-US" sz="2400" dirty="0">
              <a:ea typeface="Meiryo"/>
              <a:cs typeface="Calibri"/>
            </a:endParaRPr>
          </a:p>
          <a:p>
            <a:pPr>
              <a:buFont typeface="Arial"/>
            </a:pPr>
            <a:r>
              <a:rPr lang="en-US" sz="2400" b="1" dirty="0" smtClean="0">
                <a:ea typeface="Meiryo"/>
                <a:cs typeface="Calibri"/>
              </a:rPr>
              <a:t>Discuss</a:t>
            </a:r>
            <a:r>
              <a:rPr lang="en-US" sz="2400" dirty="0" smtClean="0">
                <a:ea typeface="Meiryo"/>
                <a:cs typeface="Calibri"/>
              </a:rPr>
              <a:t>: Do </a:t>
            </a:r>
            <a:r>
              <a:rPr lang="en-US" sz="2400" dirty="0">
                <a:ea typeface="Meiryo"/>
                <a:cs typeface="Calibri"/>
              </a:rPr>
              <a:t>you think that the revelation of Deirdre’s abandonment is sufficient to redeem Anita when she attempts to steal </a:t>
            </a:r>
            <a:r>
              <a:rPr lang="en-US" sz="2400" dirty="0" err="1">
                <a:ea typeface="Meiryo"/>
                <a:cs typeface="Calibri"/>
              </a:rPr>
              <a:t>Meena’s</a:t>
            </a:r>
            <a:r>
              <a:rPr lang="en-US" sz="2400" dirty="0">
                <a:ea typeface="Meiryo"/>
                <a:cs typeface="Calibri"/>
              </a:rPr>
              <a:t> belongings?</a:t>
            </a:r>
            <a:endParaRPr lang="en-US" dirty="0">
              <a:ea typeface="Meiryo"/>
            </a:endParaRPr>
          </a:p>
          <a:p>
            <a:endParaRPr lang="en-US" sz="2400" b="1" dirty="0">
              <a:latin typeface="Meiryo"/>
              <a:ea typeface="Meiryo"/>
              <a:cs typeface="Calibri"/>
            </a:endParaRPr>
          </a:p>
        </p:txBody>
      </p:sp>
    </p:spTree>
    <p:extLst>
      <p:ext uri="{BB962C8B-B14F-4D97-AF65-F5344CB8AC3E}">
        <p14:creationId xmlns:p14="http://schemas.microsoft.com/office/powerpoint/2010/main" val="360044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131C76E1-AF6F-5F68-B381-43C8F6DA067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A454A3B-8022-CEE3-5A99-58CB6BC130F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Academic Writing Point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
        <p:nvSpPr>
          <p:cNvPr id="5" name="Rectangle 4">
            <a:extLst>
              <a:ext uri="{FF2B5EF4-FFF2-40B4-BE49-F238E27FC236}">
                <a16:creationId xmlns:a16="http://schemas.microsoft.com/office/drawing/2014/main" id="{C5118A58-7D3B-C5B6-71DB-1637B05248B6}"/>
              </a:ext>
            </a:extLst>
          </p:cNvPr>
          <p:cNvSpPr/>
          <p:nvPr/>
        </p:nvSpPr>
        <p:spPr>
          <a:xfrm>
            <a:off x="143750" y="1314222"/>
            <a:ext cx="11904499" cy="1754326"/>
          </a:xfrm>
          <a:prstGeom prst="rect">
            <a:avLst/>
          </a:prstGeom>
        </p:spPr>
        <p:txBody>
          <a:bodyPr wrap="square">
            <a:spAutoFit/>
          </a:bodyPr>
          <a:lstStyle/>
          <a:p>
            <a:pPr algn="ctr"/>
            <a:endParaRPr lang="en-GB" sz="5400" b="1"/>
          </a:p>
          <a:p>
            <a:pPr algn="ctr"/>
            <a:endParaRPr lang="en-GB" sz="5400" b="1">
              <a:solidFill>
                <a:schemeClr val="tx1"/>
              </a:solidFill>
            </a:endParaRPr>
          </a:p>
        </p:txBody>
      </p:sp>
      <p:sp>
        <p:nvSpPr>
          <p:cNvPr id="2" name="Rectangle 1">
            <a:extLst>
              <a:ext uri="{FF2B5EF4-FFF2-40B4-BE49-F238E27FC236}">
                <a16:creationId xmlns:a16="http://schemas.microsoft.com/office/drawing/2014/main" id="{D9AE1223-C270-465F-3806-62C050DFCDE6}"/>
              </a:ext>
            </a:extLst>
          </p:cNvPr>
          <p:cNvSpPr/>
          <p:nvPr/>
        </p:nvSpPr>
        <p:spPr>
          <a:xfrm>
            <a:off x="608352"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400" dirty="0">
                <a:ea typeface="Meiryo"/>
              </a:rPr>
              <a:t>This chapter focuses on the idea of </a:t>
            </a:r>
            <a:r>
              <a:rPr lang="en-US" sz="2400" dirty="0" smtClean="0">
                <a:ea typeface="Meiryo"/>
              </a:rPr>
              <a:t>lies.</a:t>
            </a:r>
            <a:endParaRPr lang="en-US" sz="2400" dirty="0">
              <a:ea typeface="Meiryo"/>
            </a:endParaRPr>
          </a:p>
          <a:p>
            <a:endParaRPr lang="en-US" sz="2400" dirty="0">
              <a:ea typeface="Meiryo"/>
            </a:endParaRPr>
          </a:p>
          <a:p>
            <a:r>
              <a:rPr lang="en-US" sz="2400" dirty="0"/>
              <a:t>Generate a list of </a:t>
            </a:r>
            <a:r>
              <a:rPr lang="en-US" sz="2400" b="1" dirty="0"/>
              <a:t>synonyms</a:t>
            </a:r>
            <a:r>
              <a:rPr lang="en-US" sz="2400" dirty="0"/>
              <a:t> for </a:t>
            </a:r>
            <a:r>
              <a:rPr lang="en-US" sz="2400" dirty="0" smtClean="0"/>
              <a:t>lies </a:t>
            </a:r>
            <a:r>
              <a:rPr lang="en-US" sz="2400" dirty="0"/>
              <a:t>so that you can vary your expression when writing. </a:t>
            </a:r>
            <a:endParaRPr lang="en-US" sz="2400" dirty="0">
              <a:ea typeface="Meiryo"/>
            </a:endParaRPr>
          </a:p>
          <a:p>
            <a:endParaRPr lang="en-US" sz="2400" b="1" u="sng" dirty="0">
              <a:ea typeface="Meiryo"/>
            </a:endParaRPr>
          </a:p>
          <a:p>
            <a:r>
              <a:rPr lang="en-US" sz="2400" b="1" u="sng" dirty="0"/>
              <a:t>Discussion point</a:t>
            </a:r>
            <a:r>
              <a:rPr lang="en-US" sz="2400" dirty="0"/>
              <a:t>: Why wouldn’t ‘fibs’ or ‘porky-pies’ be appropriate in the context of academic writing?</a:t>
            </a:r>
            <a:endParaRPr lang="en-US" sz="2400" b="1" i="0" dirty="0">
              <a:solidFill>
                <a:srgbClr val="000000"/>
              </a:solidFill>
              <a:effectLst/>
              <a:latin typeface="Times New Roman" panose="02020603050405020304" pitchFamily="18" charset="0"/>
              <a:cs typeface="Times New Roman"/>
            </a:endParaRPr>
          </a:p>
        </p:txBody>
      </p:sp>
    </p:spTree>
    <p:extLst>
      <p:ext uri="{BB962C8B-B14F-4D97-AF65-F5344CB8AC3E}">
        <p14:creationId xmlns:p14="http://schemas.microsoft.com/office/powerpoint/2010/main" val="233826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72770-8798-F1DC-B481-1BB292FFACF2}"/>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F474DBC-7AFF-D168-0D60-E352B1EC8803}"/>
              </a:ext>
            </a:extLst>
          </p:cNvPr>
          <p:cNvGraphicFramePr>
            <a:graphicFrameLocks noGrp="1"/>
          </p:cNvGraphicFramePr>
          <p:nvPr>
            <p:extLst>
              <p:ext uri="{D42A27DB-BD31-4B8C-83A1-F6EECF244321}">
                <p14:modId xmlns:p14="http://schemas.microsoft.com/office/powerpoint/2010/main" val="3171501350"/>
              </p:ext>
            </p:extLst>
          </p:nvPr>
        </p:nvGraphicFramePr>
        <p:xfrm>
          <a:off x="435429" y="1398434"/>
          <a:ext cx="10813143" cy="3862978"/>
        </p:xfrm>
        <a:graphic>
          <a:graphicData uri="http://schemas.openxmlformats.org/drawingml/2006/table">
            <a:tbl>
              <a:tblPr/>
              <a:tblGrid>
                <a:gridCol w="10813143">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3600" b="0" i="0" u="none" strike="noStrike" dirty="0">
                          <a:solidFill>
                            <a:srgbClr val="000000"/>
                          </a:solidFill>
                          <a:effectLst/>
                          <a:latin typeface="+mj-lt"/>
                        </a:rPr>
                        <a:t>OPENING</a:t>
                      </a:r>
                      <a:endParaRPr lang="en-GB" sz="5400" dirty="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lvl="0" algn="l">
                        <a:lnSpc>
                          <a:spcPct val="100000"/>
                        </a:lnSpc>
                        <a:spcBef>
                          <a:spcPts val="0"/>
                        </a:spcBef>
                        <a:spcAft>
                          <a:spcPts val="0"/>
                        </a:spcAft>
                        <a:buNone/>
                      </a:pPr>
                      <a:r>
                        <a:rPr lang="en-US" sz="3200" b="1" i="1" u="none" strike="noStrike" noProof="0" dirty="0" smtClean="0">
                          <a:solidFill>
                            <a:srgbClr val="000000"/>
                          </a:solidFill>
                          <a:effectLst/>
                        </a:rPr>
                        <a:t>‘Me </a:t>
                      </a:r>
                      <a:r>
                        <a:rPr lang="en-US" sz="3200" b="1" i="1" u="none" strike="noStrike" noProof="0" dirty="0">
                          <a:solidFill>
                            <a:srgbClr val="000000"/>
                          </a:solidFill>
                          <a:effectLst/>
                        </a:rPr>
                        <a:t>mom’s gone,’ Anita said </a:t>
                      </a:r>
                      <a:r>
                        <a:rPr lang="en-US" sz="3200" b="1" i="1" u="none" strike="noStrike" noProof="0" dirty="0" smtClean="0">
                          <a:solidFill>
                            <a:srgbClr val="000000"/>
                          </a:solidFill>
                          <a:effectLst/>
                        </a:rPr>
                        <a:t>flatly’ (p. 247).</a:t>
                      </a:r>
                      <a:endParaRPr lang="en-US" sz="3200" b="1" i="1" dirty="0"/>
                    </a:p>
                    <a:p>
                      <a:pPr lvl="0">
                        <a:spcBef>
                          <a:spcPts val="0"/>
                        </a:spcBef>
                        <a:spcAft>
                          <a:spcPts val="0"/>
                        </a:spcAft>
                        <a:buNone/>
                      </a:pPr>
                      <a:endParaRPr lang="en-US" sz="3600" b="1" i="1" u="none" strike="noStrike" dirty="0">
                        <a:solidFill>
                          <a:srgbClr val="000000"/>
                        </a:solidFill>
                        <a:effectLst/>
                        <a:latin typeface="Calibri"/>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3600" b="0" i="0" u="none" strike="noStrike" dirty="0">
                          <a:solidFill>
                            <a:srgbClr val="000000"/>
                          </a:solidFill>
                          <a:effectLst/>
                          <a:latin typeface="+mj-lt"/>
                        </a:rPr>
                        <a:t>ENDING</a:t>
                      </a:r>
                      <a:endParaRPr lang="en-GB" sz="5400" dirty="0">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lvl="0">
                        <a:spcBef>
                          <a:spcPts val="0"/>
                        </a:spcBef>
                        <a:spcAft>
                          <a:spcPts val="0"/>
                        </a:spcAft>
                        <a:buNone/>
                      </a:pPr>
                      <a:r>
                        <a:rPr lang="en-US" sz="3200" b="1" i="1" u="none" strike="noStrike" noProof="0" dirty="0" smtClean="0">
                          <a:solidFill>
                            <a:srgbClr val="000000"/>
                          </a:solidFill>
                          <a:effectLst/>
                          <a:latin typeface="Meiryo"/>
                        </a:rPr>
                        <a:t>‘Of </a:t>
                      </a:r>
                      <a:r>
                        <a:rPr lang="en-US" sz="3200" b="1" i="1" u="none" strike="noStrike" noProof="0" dirty="0">
                          <a:solidFill>
                            <a:srgbClr val="000000"/>
                          </a:solidFill>
                          <a:effectLst/>
                          <a:latin typeface="Meiryo"/>
                        </a:rPr>
                        <a:t>course, darling. See you </a:t>
                      </a:r>
                      <a:r>
                        <a:rPr lang="en-US" sz="3200" b="1" i="1" u="none" strike="noStrike" noProof="0" dirty="0" smtClean="0">
                          <a:solidFill>
                            <a:srgbClr val="000000"/>
                          </a:solidFill>
                          <a:effectLst/>
                          <a:latin typeface="Meiryo"/>
                        </a:rPr>
                        <a:t>soon’ (p. 258).</a:t>
                      </a:r>
                      <a:endParaRPr lang="en-US" sz="3200" b="1" i="1" dirty="0">
                        <a:latin typeface="Meiryo"/>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61E780E4-5CD6-068D-A021-B073E57FB156}"/>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EF1C439C-8433-A9BC-E2CA-A82E5AB029C1}"/>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a:solidFill>
                  <a:srgbClr val="FFFFFF"/>
                </a:solidFill>
                <a:latin typeface="Berlin Sans FB" panose="020E0602020502020306" pitchFamily="34" charset="0"/>
                <a:ea typeface="+mn-lt"/>
                <a:cs typeface="+mn-lt"/>
              </a:rPr>
              <a:t>Why has </a:t>
            </a:r>
            <a:r>
              <a:rPr lang="en-US" sz="2400" dirty="0" err="1">
                <a:solidFill>
                  <a:srgbClr val="FFFFFF"/>
                </a:solidFill>
                <a:latin typeface="Berlin Sans FB" panose="020E0602020502020306" pitchFamily="34" charset="0"/>
                <a:ea typeface="+mn-lt"/>
                <a:cs typeface="+mn-lt"/>
              </a:rPr>
              <a:t>Syal</a:t>
            </a:r>
            <a:r>
              <a:rPr lang="en-US" sz="2400" dirty="0">
                <a:solidFill>
                  <a:srgbClr val="FFFFFF"/>
                </a:solidFill>
                <a:latin typeface="Berlin Sans FB" panose="020E0602020502020306" pitchFamily="34" charset="0"/>
                <a:ea typeface="+mn-lt"/>
                <a:cs typeface="+mn-lt"/>
              </a:rPr>
              <a:t> chosen to begin and end with a conversation involving Anita?</a:t>
            </a:r>
            <a:endParaRPr lang="en-US" sz="2400" dirty="0">
              <a:solidFill>
                <a:srgbClr val="FFFFFF"/>
              </a:solidFill>
              <a:latin typeface="Berlin Sans FB" panose="020E0602020502020306" pitchFamily="34" charset="0"/>
              <a:cs typeface="Calibri"/>
            </a:endParaRPr>
          </a:p>
          <a:p>
            <a:pPr>
              <a:spcBef>
                <a:spcPts val="0"/>
              </a:spcBef>
              <a:spcAft>
                <a:spcPts val="1200"/>
              </a:spcAft>
              <a:defRPr/>
            </a:pPr>
            <a:r>
              <a:rPr lang="en-US" sz="2400" dirty="0">
                <a:solidFill>
                  <a:srgbClr val="FFFFFF"/>
                </a:solidFill>
                <a:latin typeface="Berlin Sans FB" panose="020E0602020502020306" pitchFamily="34" charset="0"/>
                <a:ea typeface="+mn-lt"/>
                <a:cs typeface="+mn-lt"/>
              </a:rPr>
              <a:t>How may this structure contribute to a sympathetic reading of Anita’s character?</a:t>
            </a:r>
            <a:endParaRPr lang="en-US" sz="2400" dirty="0">
              <a:solidFill>
                <a:srgbClr val="FFFFFF"/>
              </a:solidFill>
              <a:latin typeface="Berlin Sans FB" panose="020E0602020502020306" pitchFamily="34" charset="0"/>
              <a:ea typeface="Meiryo"/>
              <a:cs typeface="Calibri"/>
            </a:endParaRPr>
          </a:p>
          <a:p>
            <a:pPr marL="342900" marR="0" lvl="0" indent="-342900" algn="ctr" defTabSz="914400">
              <a:lnSpc>
                <a:spcPct val="100000"/>
              </a:lnSpc>
              <a:spcBef>
                <a:spcPts val="0"/>
              </a:spcBef>
              <a:spcAft>
                <a:spcPts val="1200"/>
              </a:spcAft>
              <a:buClrTx/>
              <a:buSzTx/>
              <a:buFont typeface="Arial" panose="020B0604020202020204" pitchFamily="34" charset="0"/>
              <a:buChar char="•"/>
              <a:tabLst/>
              <a:defRPr/>
            </a:pP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Meiryo"/>
              <a:cs typeface="Calibri"/>
            </a:endParaRPr>
          </a:p>
          <a:p>
            <a:pPr marR="0" lvl="0"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cs typeface="Calibri"/>
            </a:endParaRPr>
          </a:p>
          <a:p>
            <a:pPr marL="457200" indent="-457200" algn="l">
              <a:buFontTx/>
              <a:buAutoNum type="arabicPeriod"/>
              <a:defRPr/>
            </a:pPr>
            <a:endParaRPr lang="en-GB" sz="1600" dirty="0">
              <a:solidFill>
                <a:srgbClr val="FFFFFF"/>
              </a:solidFill>
              <a:latin typeface="Berlin Sans FB" panose="020E0602020502020306" pitchFamily="34" charset="0"/>
              <a:ea typeface="Open Sans"/>
              <a:cs typeface="Open Sans"/>
            </a:endParaRPr>
          </a:p>
        </p:txBody>
      </p:sp>
    </p:spTree>
    <p:extLst>
      <p:ext uri="{BB962C8B-B14F-4D97-AF65-F5344CB8AC3E}">
        <p14:creationId xmlns:p14="http://schemas.microsoft.com/office/powerpoint/2010/main" val="34582028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FB12-3314-54D3-0B2D-570E7A68102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089F0B3-CDD2-AAC5-AEA9-568871455395}"/>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C81E2E78-B6E7-B420-1AD9-3DB85D156B3A}"/>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AFD54FEC-DB87-54E6-6879-EDCA5A836A98}"/>
              </a:ext>
            </a:extLst>
          </p:cNvPr>
          <p:cNvSpPr/>
          <p:nvPr/>
        </p:nvSpPr>
        <p:spPr>
          <a:xfrm>
            <a:off x="668185"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3600" b="1" dirty="0">
                <a:solidFill>
                  <a:srgbClr val="000000"/>
                </a:solidFill>
                <a:latin typeface="Meiryo"/>
                <a:ea typeface="Meiryo"/>
                <a:cs typeface="Times New Roman"/>
              </a:rPr>
              <a:t>Anita</a:t>
            </a:r>
          </a:p>
          <a:p>
            <a:endParaRPr lang="en-US" sz="2800" b="1" dirty="0">
              <a:solidFill>
                <a:srgbClr val="000000"/>
              </a:solidFill>
              <a:latin typeface="Meiryo"/>
              <a:ea typeface="Meiryo"/>
              <a:cs typeface="Times New Roman"/>
            </a:endParaRPr>
          </a:p>
          <a:p>
            <a:r>
              <a:rPr lang="en-US" sz="3200" b="1" dirty="0">
                <a:solidFill>
                  <a:srgbClr val="000000"/>
                </a:solidFill>
                <a:latin typeface="Meiryo"/>
                <a:ea typeface="Meiryo"/>
                <a:cs typeface="Times New Roman"/>
              </a:rPr>
              <a:t>Key quotation:</a:t>
            </a:r>
          </a:p>
          <a:p>
            <a:endParaRPr lang="en-US" sz="3200" b="1" dirty="0">
              <a:solidFill>
                <a:srgbClr val="000000"/>
              </a:solidFill>
              <a:latin typeface="Meiryo"/>
              <a:ea typeface="Meiryo"/>
              <a:cs typeface="Times New Roman"/>
            </a:endParaRPr>
          </a:p>
          <a:p>
            <a:pPr marL="457200" indent="-457200">
              <a:buFont typeface="Arial" panose="020B0604020202020204" pitchFamily="34" charset="0"/>
              <a:buChar char="•"/>
            </a:pPr>
            <a:r>
              <a:rPr lang="en-US" sz="3200" dirty="0">
                <a:solidFill>
                  <a:srgbClr val="000000"/>
                </a:solidFill>
                <a:latin typeface="Meiryo"/>
                <a:ea typeface="Meiryo"/>
                <a:cs typeface="Times New Roman"/>
              </a:rPr>
              <a:t>'Silly </a:t>
            </a:r>
            <a:r>
              <a:rPr lang="en-US" sz="3200" dirty="0" smtClean="0">
                <a:solidFill>
                  <a:srgbClr val="000000"/>
                </a:solidFill>
                <a:latin typeface="Meiryo"/>
                <a:ea typeface="Meiryo"/>
                <a:cs typeface="Times New Roman"/>
              </a:rPr>
              <a:t>cow‘ (p. 247).</a:t>
            </a:r>
            <a:endParaRPr lang="en-US" sz="32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BE61260B-30DE-932E-3777-2DA5EB051AE2}"/>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a:solidFill>
                  <a:srgbClr val="FFFFFF"/>
                </a:solidFill>
                <a:latin typeface="Berlin Sans FB" panose="020E0602020502020306" pitchFamily="34" charset="0"/>
              </a:rPr>
              <a:t>Anita is affected by her mother's departure but tries to put on a brave face.</a:t>
            </a:r>
            <a:r>
              <a:rPr lang="en-US" sz="2400" b="0" i="0" dirty="0">
                <a:solidFill>
                  <a:srgbClr val="FFFFFF"/>
                </a:solidFill>
                <a:effectLst/>
                <a:latin typeface="Berlin Sans FB" panose="020E0602020502020306" pitchFamily="34" charset="0"/>
              </a:rPr>
              <a:t>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09203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FB12-3314-54D3-0B2D-570E7A68102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089F0B3-CDD2-AAC5-AEA9-568871455395}"/>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C81E2E78-B6E7-B420-1AD9-3DB85D156B3A}"/>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AFD54FEC-DB87-54E6-6879-EDCA5A836A98}"/>
              </a:ext>
            </a:extLst>
          </p:cNvPr>
          <p:cNvSpPr/>
          <p:nvPr/>
        </p:nvSpPr>
        <p:spPr>
          <a:xfrm>
            <a:off x="611319"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3200" b="1" dirty="0" err="1">
                <a:solidFill>
                  <a:srgbClr val="000000"/>
                </a:solidFill>
                <a:latin typeface="Meiryo"/>
                <a:ea typeface="Meiryo"/>
                <a:cs typeface="Times New Roman"/>
              </a:rPr>
              <a:t>Nanima</a:t>
            </a:r>
            <a:endParaRPr lang="en-US" sz="3200" b="1" dirty="0">
              <a:solidFill>
                <a:srgbClr val="000000"/>
              </a:solidFill>
              <a:latin typeface="Meiryo"/>
              <a:ea typeface="Meiryo"/>
              <a:cs typeface="Times New Roman"/>
            </a:endParaRPr>
          </a:p>
          <a:p>
            <a:endParaRPr lang="en-US" sz="2800" b="1" dirty="0">
              <a:solidFill>
                <a:srgbClr val="000000"/>
              </a:solidFill>
              <a:latin typeface="Meiryo"/>
              <a:ea typeface="Meiryo"/>
              <a:cs typeface="Times New Roman"/>
            </a:endParaRPr>
          </a:p>
          <a:p>
            <a:r>
              <a:rPr lang="en-US" sz="2400" b="1" dirty="0">
                <a:solidFill>
                  <a:srgbClr val="000000"/>
                </a:solidFill>
                <a:latin typeface="Meiryo"/>
                <a:ea typeface="Meiryo"/>
                <a:cs typeface="Times New Roman"/>
              </a:rPr>
              <a:t>Key quotation:</a:t>
            </a:r>
          </a:p>
          <a:p>
            <a:endParaRPr lang="en-US" sz="2400" b="1" dirty="0">
              <a:solidFill>
                <a:srgbClr val="000000"/>
              </a:solidFill>
              <a:latin typeface="Meiryo"/>
              <a:ea typeface="Meiryo"/>
              <a:cs typeface="Times New Roman"/>
            </a:endParaRPr>
          </a:p>
          <a:p>
            <a:pPr marL="457200" indent="-457200">
              <a:buFont typeface="Arial" panose="020B0604020202020204" pitchFamily="34" charset="0"/>
              <a:buChar char="•"/>
            </a:pPr>
            <a:r>
              <a:rPr lang="en-US" sz="2400" dirty="0">
                <a:solidFill>
                  <a:srgbClr val="000000"/>
                </a:solidFill>
                <a:latin typeface="Meiryo"/>
                <a:ea typeface="Meiryo"/>
                <a:cs typeface="Times New Roman"/>
              </a:rPr>
              <a:t>'</a:t>
            </a:r>
            <a:r>
              <a:rPr lang="en-US" sz="2400" dirty="0" err="1">
                <a:solidFill>
                  <a:srgbClr val="000000"/>
                </a:solidFill>
                <a:latin typeface="Meiryo"/>
                <a:ea typeface="Meiryo"/>
                <a:cs typeface="Times New Roman"/>
              </a:rPr>
              <a:t>Nanima</a:t>
            </a:r>
            <a:r>
              <a:rPr lang="en-US" sz="2400" dirty="0">
                <a:solidFill>
                  <a:srgbClr val="000000"/>
                </a:solidFill>
                <a:latin typeface="Meiryo"/>
                <a:ea typeface="Meiryo"/>
                <a:cs typeface="Times New Roman"/>
              </a:rPr>
              <a:t> remained singularly uninvolved and </a:t>
            </a:r>
            <a:r>
              <a:rPr lang="en-US" sz="2400" dirty="0" smtClean="0">
                <a:solidFill>
                  <a:srgbClr val="000000"/>
                </a:solidFill>
                <a:latin typeface="Meiryo"/>
                <a:ea typeface="Meiryo"/>
                <a:cs typeface="Times New Roman"/>
              </a:rPr>
              <a:t>unimpressed‘ (p. 254).</a:t>
            </a:r>
            <a:endParaRPr lang="en-US" sz="2400"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BE61260B-30DE-932E-3777-2DA5EB051AE2}"/>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presents </a:t>
            </a:r>
            <a:r>
              <a:rPr lang="en-US" sz="2400" dirty="0" err="1">
                <a:solidFill>
                  <a:srgbClr val="FFFFFF"/>
                </a:solidFill>
                <a:latin typeface="Berlin Sans FB" panose="020E0602020502020306" pitchFamily="34" charset="0"/>
              </a:rPr>
              <a:t>Nanima</a:t>
            </a:r>
            <a:r>
              <a:rPr lang="en-US" sz="2400" dirty="0">
                <a:solidFill>
                  <a:srgbClr val="FFFFFF"/>
                </a:solidFill>
                <a:latin typeface="Berlin Sans FB" panose="020E0602020502020306" pitchFamily="34" charset="0"/>
              </a:rPr>
              <a:t> as an </a:t>
            </a:r>
            <a:r>
              <a:rPr lang="en-US" sz="2400" dirty="0" smtClean="0">
                <a:solidFill>
                  <a:srgbClr val="FFFFFF"/>
                </a:solidFill>
                <a:latin typeface="Berlin Sans FB" panose="020E0602020502020306" pitchFamily="34" charset="0"/>
              </a:rPr>
              <a:t>excellent </a:t>
            </a:r>
            <a:r>
              <a:rPr lang="en-US" sz="2400" dirty="0">
                <a:solidFill>
                  <a:srgbClr val="FFFFFF"/>
                </a:solidFill>
                <a:latin typeface="Berlin Sans FB" panose="020E0602020502020306" pitchFamily="34" charset="0"/>
              </a:rPr>
              <a:t>judge of </a:t>
            </a:r>
            <a:r>
              <a:rPr lang="en-US" sz="2400" dirty="0" smtClean="0">
                <a:solidFill>
                  <a:srgbClr val="FFFFFF"/>
                </a:solidFill>
                <a:latin typeface="Berlin Sans FB" panose="020E0602020502020306" pitchFamily="34" charset="0"/>
              </a:rPr>
              <a:t>character: </a:t>
            </a:r>
            <a:r>
              <a:rPr lang="en-US" sz="2400" dirty="0">
                <a:solidFill>
                  <a:srgbClr val="FFFFFF"/>
                </a:solidFill>
                <a:latin typeface="Berlin Sans FB" panose="020E0602020502020306" pitchFamily="34" charset="0"/>
              </a:rPr>
              <a:t>she will not tolerate Anita's rudeness nor fall for her charms.</a:t>
            </a:r>
            <a:r>
              <a:rPr lang="en-US" sz="2400" b="0" i="0" dirty="0">
                <a:solidFill>
                  <a:srgbClr val="FFFFFF"/>
                </a:solidFill>
                <a:effectLst/>
                <a:latin typeface="Berlin Sans FB" panose="020E0602020502020306" pitchFamily="34" charset="0"/>
              </a:rPr>
              <a:t>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7620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110CB-3C9C-274F-8391-74F44A207ED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0A70451-CF45-73D6-9112-E1DF7AE530C6}"/>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40B882E9-3172-5FF5-2500-894095023BE1}"/>
              </a:ext>
            </a:extLst>
          </p:cNvPr>
          <p:cNvSpPr txBox="1">
            <a:spLocks/>
          </p:cNvSpPr>
          <p:nvPr/>
        </p:nvSpPr>
        <p:spPr>
          <a:xfrm>
            <a:off x="0" y="594024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endParaRPr lang="en-US" sz="2000" dirty="0" smtClean="0">
              <a:solidFill>
                <a:srgbClr val="FFFFFF"/>
              </a:solidFill>
              <a:latin typeface="Berlin Sans FB" panose="020E0602020502020306" pitchFamily="34" charset="0"/>
              <a:ea typeface="Meiryo"/>
            </a:endParaRPr>
          </a:p>
          <a:p>
            <a:pPr>
              <a:defRPr/>
            </a:pPr>
            <a:endParaRPr lang="en-US" sz="2000" dirty="0">
              <a:solidFill>
                <a:srgbClr val="FFFFFF"/>
              </a:solidFill>
              <a:latin typeface="Berlin Sans FB" panose="020E0602020502020306" pitchFamily="34" charset="0"/>
              <a:ea typeface="Meiryo"/>
            </a:endParaRPr>
          </a:p>
          <a:p>
            <a:pPr>
              <a:defRPr/>
            </a:pPr>
            <a:r>
              <a:rPr lang="en-US" sz="2000" dirty="0" smtClean="0">
                <a:solidFill>
                  <a:srgbClr val="FFFFFF"/>
                </a:solidFill>
                <a:latin typeface="Berlin Sans FB" panose="020E0602020502020306" pitchFamily="34" charset="0"/>
                <a:ea typeface="Meiryo"/>
              </a:rPr>
              <a:t>How </a:t>
            </a:r>
            <a:r>
              <a:rPr lang="en-US" sz="2000" dirty="0">
                <a:solidFill>
                  <a:srgbClr val="FFFFFF"/>
                </a:solidFill>
                <a:latin typeface="Berlin Sans FB" panose="020E0602020502020306" pitchFamily="34" charset="0"/>
                <a:ea typeface="Meiryo"/>
              </a:rPr>
              <a:t>are language and imagery used in the following extract to convey the magical escape from reality the girls experience through a shared love of the clothes found in </a:t>
            </a:r>
            <a:r>
              <a:rPr lang="en-US" sz="2000" dirty="0" err="1">
                <a:solidFill>
                  <a:srgbClr val="FFFFFF"/>
                </a:solidFill>
                <a:latin typeface="Berlin Sans FB" panose="020E0602020502020306" pitchFamily="34" charset="0"/>
                <a:ea typeface="Meiryo"/>
              </a:rPr>
              <a:t>Meena’s</a:t>
            </a:r>
            <a:r>
              <a:rPr lang="en-US" sz="2000" dirty="0">
                <a:solidFill>
                  <a:srgbClr val="FFFFFF"/>
                </a:solidFill>
                <a:latin typeface="Berlin Sans FB" panose="020E0602020502020306" pitchFamily="34" charset="0"/>
                <a:ea typeface="Meiryo"/>
              </a:rPr>
              <a:t> wardrobe after dinner?</a:t>
            </a:r>
            <a:endParaRPr lang="en-US" sz="2000" dirty="0">
              <a:solidFill>
                <a:srgbClr val="000000"/>
              </a:solidFill>
              <a:latin typeface="Berlin Sans FB" panose="020E0602020502020306" pitchFamily="34" charset="0"/>
              <a:ea typeface="Meiryo"/>
            </a:endParaRPr>
          </a:p>
          <a:p>
            <a:pPr>
              <a:defRPr/>
            </a:pPr>
            <a:endParaRPr lang="en-US" sz="2000" dirty="0">
              <a:latin typeface="Berlin Sans FB" panose="020E0602020502020306" pitchFamily="34" charset="0"/>
            </a:endParaRPr>
          </a:p>
          <a:p>
            <a:pPr>
              <a:spcBef>
                <a:spcPts val="0"/>
              </a:spcBef>
              <a:spcAft>
                <a:spcPts val="1200"/>
              </a:spcAft>
              <a:defRPr/>
            </a:pPr>
            <a:endParaRPr lang="en-US" sz="2000" b="1" i="0" u="none" strike="noStrike" kern="1200" cap="none" spc="0" normalizeH="0" baseline="0" noProof="0" dirty="0">
              <a:ln>
                <a:noFill/>
              </a:ln>
              <a:solidFill>
                <a:srgbClr val="FFFFFF"/>
              </a:solidFill>
              <a:effectLst/>
              <a:uLnTx/>
              <a:uFillTx/>
              <a:latin typeface="Berlin Sans FB" panose="020E0602020502020306" pitchFamily="34" charset="0"/>
              <a:cs typeface="Calibri"/>
            </a:endParaRPr>
          </a:p>
        </p:txBody>
      </p:sp>
      <p:sp>
        <p:nvSpPr>
          <p:cNvPr id="2" name="Rectangle 1">
            <a:extLst>
              <a:ext uri="{FF2B5EF4-FFF2-40B4-BE49-F238E27FC236}">
                <a16:creationId xmlns:a16="http://schemas.microsoft.com/office/drawing/2014/main" id="{67F5ACBF-E37A-B0AD-73D5-E855BF40A35E}"/>
              </a:ext>
            </a:extLst>
          </p:cNvPr>
          <p:cNvSpPr/>
          <p:nvPr/>
        </p:nvSpPr>
        <p:spPr>
          <a:xfrm>
            <a:off x="273031" y="892366"/>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nSpc>
                <a:spcPct val="150000"/>
              </a:lnSpc>
            </a:pPr>
            <a:endParaRPr lang="en-US" dirty="0"/>
          </a:p>
          <a:p>
            <a:pPr>
              <a:lnSpc>
                <a:spcPct val="150000"/>
              </a:lnSpc>
            </a:pPr>
            <a:r>
              <a:rPr lang="en-US" i="1" dirty="0"/>
              <a:t>‘But Anita’s boredom turned to amazement […] There were at least ten suits she recommended that I should never wear again, and as I had no further use for them, it seemed natural to give them to </a:t>
            </a:r>
            <a:r>
              <a:rPr lang="en-US" i="1" dirty="0" smtClean="0"/>
              <a:t>her’ </a:t>
            </a:r>
            <a:r>
              <a:rPr lang="en-US" dirty="0" smtClean="0"/>
              <a:t>(p. 256–7</a:t>
            </a:r>
            <a:r>
              <a:rPr lang="en-US" dirty="0"/>
              <a:t>)</a:t>
            </a:r>
            <a:endParaRPr lang="en-US" sz="1800" b="0" i="1" u="none" strike="noStrike" kern="1200" cap="none" spc="0" normalizeH="0" baseline="0" noProof="0" dirty="0">
              <a:ln>
                <a:noFill/>
              </a:ln>
              <a:solidFill>
                <a:srgbClr val="000000"/>
              </a:solidFill>
              <a:effectLst/>
              <a:uLnTx/>
              <a:uFillTx/>
              <a:latin typeface="Calibri"/>
              <a:cs typeface="Calibri"/>
            </a:endParaRPr>
          </a:p>
        </p:txBody>
      </p:sp>
      <p:sp>
        <p:nvSpPr>
          <p:cNvPr id="3" name="Rectangle 2">
            <a:extLst>
              <a:ext uri="{FF2B5EF4-FFF2-40B4-BE49-F238E27FC236}">
                <a16:creationId xmlns:a16="http://schemas.microsoft.com/office/drawing/2014/main" id="{DB037142-3254-175E-B0AD-7BF06451D789}"/>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a:defRPr/>
            </a:pPr>
            <a:r>
              <a:rPr kumimoji="0" lang="en-US" sz="2000" b="1" i="0" u="none" strike="noStrike" kern="1200" cap="none" spc="0" normalizeH="0" baseline="0" noProof="0" dirty="0" err="1">
                <a:ln>
                  <a:noFill/>
                </a:ln>
                <a:solidFill>
                  <a:srgbClr val="000000"/>
                </a:solidFill>
                <a:effectLst/>
                <a:uLnTx/>
                <a:uFillTx/>
                <a:latin typeface="Meiryo"/>
                <a:ea typeface="+mn-ea"/>
                <a:cs typeface="+mn-cs"/>
              </a:rPr>
              <a:t>Syal</a:t>
            </a:r>
            <a:r>
              <a:rPr lang="en-US" sz="2000" b="1" dirty="0">
                <a:solidFill>
                  <a:srgbClr val="000000"/>
                </a:solidFill>
                <a:latin typeface="Meiryo"/>
              </a:rPr>
              <a:t> uses:</a:t>
            </a:r>
            <a:endParaRPr lang="en-US" sz="2000" b="1" dirty="0">
              <a:solidFill>
                <a:srgbClr val="000000"/>
              </a:solidFill>
              <a:latin typeface="Meiryo"/>
              <a:ea typeface="Meiryo"/>
            </a:endParaRPr>
          </a:p>
          <a:p>
            <a:pPr>
              <a:lnSpc>
                <a:spcPct val="150000"/>
              </a:lnSpc>
              <a:defRPr/>
            </a:pPr>
            <a:endParaRPr lang="en-US" sz="2000" b="1" dirty="0">
              <a:solidFill>
                <a:srgbClr val="000000"/>
              </a:solidFill>
              <a:latin typeface="Meiryo"/>
              <a:ea typeface="Meiryo"/>
            </a:endParaRPr>
          </a:p>
          <a:p>
            <a:pPr marL="342900" indent="-342900">
              <a:lnSpc>
                <a:spcPct val="150000"/>
              </a:lnSpc>
              <a:buFont typeface="Arial"/>
              <a:buChar char="•"/>
              <a:defRPr/>
            </a:pPr>
            <a:r>
              <a:rPr lang="en-US" sz="2000" dirty="0" smtClean="0">
                <a:solidFill>
                  <a:srgbClr val="000000"/>
                </a:solidFill>
                <a:latin typeface="Meiryo"/>
                <a:ea typeface="Meiryo"/>
              </a:rPr>
              <a:t>metaphor</a:t>
            </a:r>
            <a:endParaRPr lang="en-US" sz="2000" dirty="0">
              <a:solidFill>
                <a:srgbClr val="000000"/>
              </a:solidFill>
              <a:latin typeface="Meiryo"/>
              <a:ea typeface="Meiryo"/>
            </a:endParaRPr>
          </a:p>
          <a:p>
            <a:pPr marL="342900" indent="-342900">
              <a:lnSpc>
                <a:spcPct val="150000"/>
              </a:lnSpc>
              <a:buFont typeface="Arial"/>
              <a:buChar char="•"/>
              <a:defRPr/>
            </a:pPr>
            <a:r>
              <a:rPr lang="en-US" sz="2000" dirty="0">
                <a:solidFill>
                  <a:srgbClr val="000000"/>
                </a:solidFill>
                <a:latin typeface="Meiryo"/>
                <a:ea typeface="Meiryo"/>
              </a:rPr>
              <a:t>p</a:t>
            </a:r>
            <a:r>
              <a:rPr lang="en-US" sz="2000" dirty="0" smtClean="0">
                <a:solidFill>
                  <a:srgbClr val="000000"/>
                </a:solidFill>
                <a:latin typeface="Meiryo"/>
                <a:ea typeface="Meiryo"/>
              </a:rPr>
              <a:t>ersonification</a:t>
            </a:r>
            <a:endParaRPr lang="en-US" sz="2000" dirty="0">
              <a:solidFill>
                <a:srgbClr val="000000"/>
              </a:solidFill>
              <a:latin typeface="Meiryo"/>
              <a:ea typeface="Meiryo"/>
            </a:endParaRPr>
          </a:p>
          <a:p>
            <a:pPr marL="342900" indent="-342900">
              <a:lnSpc>
                <a:spcPct val="150000"/>
              </a:lnSpc>
              <a:buFont typeface="Arial"/>
              <a:buChar char="•"/>
              <a:defRPr/>
            </a:pPr>
            <a:r>
              <a:rPr lang="en-US" sz="2000" dirty="0">
                <a:solidFill>
                  <a:srgbClr val="000000"/>
                </a:solidFill>
                <a:latin typeface="Meiryo"/>
                <a:ea typeface="Meiryo"/>
              </a:rPr>
              <a:t>f</a:t>
            </a:r>
            <a:r>
              <a:rPr lang="en-US" sz="2000" dirty="0" smtClean="0">
                <a:solidFill>
                  <a:srgbClr val="000000"/>
                </a:solidFill>
                <a:latin typeface="Meiryo"/>
                <a:ea typeface="Meiryo"/>
              </a:rPr>
              <a:t>ashion discourse.</a:t>
            </a:r>
            <a:endParaRPr lang="en-US" sz="2000" dirty="0">
              <a:solidFill>
                <a:srgbClr val="000000"/>
              </a:solidFill>
              <a:latin typeface="Meiryo"/>
              <a:ea typeface="Meiryo"/>
            </a:endParaRPr>
          </a:p>
        </p:txBody>
      </p:sp>
    </p:spTree>
    <p:extLst>
      <p:ext uri="{BB962C8B-B14F-4D97-AF65-F5344CB8AC3E}">
        <p14:creationId xmlns:p14="http://schemas.microsoft.com/office/powerpoint/2010/main" val="21702623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A94FD38-16DE-C330-E041-3D47E3243506}"/>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A6860752-F0BF-1335-09BE-6C90BE5AE3C5}"/>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720620D-A4D0-9376-41D3-CA7C47AC91CB}"/>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6293A19A-1C24-3260-245F-E05A94B8A893}"/>
              </a:ext>
            </a:extLst>
          </p:cNvPr>
          <p:cNvSpPr>
            <a:spLocks noGrp="1"/>
          </p:cNvSpPr>
          <p:nvPr>
            <p:ph type="title" idx="4294967295"/>
          </p:nvPr>
        </p:nvSpPr>
        <p:spPr>
          <a:xfrm>
            <a:off x="387350" y="804863"/>
            <a:ext cx="11804650" cy="1344612"/>
          </a:xfrm>
        </p:spPr>
        <p:txBody>
          <a:bodyPr>
            <a:noAutofit/>
          </a:bodyPr>
          <a:lstStyle/>
          <a:p>
            <a:pPr algn="ctr">
              <a:lnSpc>
                <a:spcPct val="100000"/>
              </a:lnSpc>
              <a:defRPr/>
            </a:pPr>
            <a:r>
              <a:rPr lang="en-US" sz="2000" dirty="0">
                <a:solidFill>
                  <a:schemeClr val="tx1"/>
                </a:solidFill>
                <a:ea typeface="+mj-lt"/>
                <a:cs typeface="+mj-lt"/>
              </a:rPr>
              <a:t>How are language and imagery used in the following extract to convey the magical escape from reality the girls experience through a shared love of the clothes found in </a:t>
            </a:r>
            <a:r>
              <a:rPr lang="en-US" sz="2000" dirty="0" err="1">
                <a:solidFill>
                  <a:schemeClr val="tx1"/>
                </a:solidFill>
                <a:ea typeface="+mj-lt"/>
                <a:cs typeface="+mj-lt"/>
              </a:rPr>
              <a:t>Meena’s</a:t>
            </a:r>
            <a:r>
              <a:rPr lang="en-US" sz="2000" dirty="0">
                <a:solidFill>
                  <a:schemeClr val="tx1"/>
                </a:solidFill>
                <a:ea typeface="+mj-lt"/>
                <a:cs typeface="+mj-lt"/>
              </a:rPr>
              <a:t> wardrobe after dinner?</a:t>
            </a:r>
            <a:endParaRPr lang="en-US" sz="3600" dirty="0">
              <a:solidFill>
                <a:schemeClr val="tx1"/>
              </a:solidFill>
              <a:ea typeface="+mn-ea"/>
              <a:cs typeface="+mn-cs"/>
            </a:endParaRPr>
          </a:p>
        </p:txBody>
      </p:sp>
      <p:sp>
        <p:nvSpPr>
          <p:cNvPr id="12" name="Rectangle 11">
            <a:extLst>
              <a:ext uri="{FF2B5EF4-FFF2-40B4-BE49-F238E27FC236}">
                <a16:creationId xmlns:a16="http://schemas.microsoft.com/office/drawing/2014/main" id="{247456AC-13F5-B4B9-6CA1-A1B2FF77D40A}"/>
              </a:ext>
            </a:extLst>
          </p:cNvPr>
          <p:cNvSpPr/>
          <p:nvPr/>
        </p:nvSpPr>
        <p:spPr>
          <a:xfrm>
            <a:off x="495758" y="2404457"/>
            <a:ext cx="11413475" cy="404041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nSpc>
                <a:spcPct val="150000"/>
              </a:lnSpc>
            </a:pPr>
            <a:r>
              <a:rPr lang="en-US" dirty="0"/>
              <a:t>The reader is presented with a different Anita for a ‘few hours’ up in </a:t>
            </a:r>
            <a:r>
              <a:rPr lang="en-US" dirty="0" err="1"/>
              <a:t>Meena’s</a:t>
            </a:r>
            <a:r>
              <a:rPr lang="en-US" dirty="0"/>
              <a:t> bedroom. She is enraptured by the fabric she finds in </a:t>
            </a:r>
            <a:r>
              <a:rPr lang="en-US" dirty="0" err="1"/>
              <a:t>Meena’s</a:t>
            </a:r>
            <a:r>
              <a:rPr lang="en-US" dirty="0"/>
              <a:t> wardrobe and becomes absorbed in their beauty and the possibility they hold. </a:t>
            </a:r>
            <a:r>
              <a:rPr lang="en-US" dirty="0" err="1"/>
              <a:t>Syal</a:t>
            </a:r>
            <a:r>
              <a:rPr lang="en-US" dirty="0"/>
              <a:t> uses </a:t>
            </a:r>
            <a:r>
              <a:rPr lang="en-US" dirty="0" err="1"/>
              <a:t>polysyndeton</a:t>
            </a:r>
            <a:r>
              <a:rPr lang="en-US" dirty="0"/>
              <a:t> to capture the excitement Anita feels on first seeing the vast array of different materials and </a:t>
            </a:r>
            <a:r>
              <a:rPr lang="en-US" dirty="0" err="1"/>
              <a:t>colours</a:t>
            </a:r>
            <a:r>
              <a:rPr lang="en-US" dirty="0"/>
              <a:t>, the repetition of ‘and’ helping to communicate the breathlessness the character might have felt at encountering each new shade and texture. This is a true luxury to someone who lives as Anita does.</a:t>
            </a:r>
          </a:p>
          <a:p>
            <a:endParaRPr lang="en-US" sz="2400" b="0" i="0" u="none" strike="noStrike" kern="1200" cap="none" spc="0" normalizeH="0" baseline="0" noProof="0" dirty="0">
              <a:ln>
                <a:noFill/>
              </a:ln>
              <a:solidFill>
                <a:srgbClr val="000000"/>
              </a:solidFill>
              <a:effectLst/>
              <a:uLnTx/>
              <a:uFillTx/>
              <a:latin typeface="Calibri"/>
              <a:cs typeface="Calibri"/>
            </a:endParaRPr>
          </a:p>
        </p:txBody>
      </p:sp>
    </p:spTree>
    <p:extLst>
      <p:ext uri="{BB962C8B-B14F-4D97-AF65-F5344CB8AC3E}">
        <p14:creationId xmlns:p14="http://schemas.microsoft.com/office/powerpoint/2010/main" val="11332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FA0478A-AA36-5E0E-B461-8CB4667AB8B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AE765BE-6DB7-9D98-2989-F8B80A1E08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40E4901-598F-CA57-828C-0C7F0715DFF1}"/>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CEB92891-29A4-924E-33BE-EE740C119C3F}"/>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B9687D8C-5DA2-9BAE-BE65-58D5894A5C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6540A488-EC11-A82E-76CF-6868CB35FE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B01DD627-B507-5385-27BF-237F563F48A9}"/>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095B98C4-B371-F6A6-121D-2090CE0C06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7670CA1F-E31D-31CC-2E68-45215AB0C2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BA83DFCD-859A-4FE5-C7C4-1929C08EF9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F9065FE1-A248-1626-18B8-90AA1BC7040E}"/>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57596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AEC2268-EF9E-D39B-F88E-59B6C4A23D60}"/>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33D78D85-8C87-E809-D9AF-D8D0A222D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9893B04F-E7AF-EA8A-C592-9D3B89EAB9CB}"/>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22D341DB-DB59-C613-C9EB-783B35E5E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69A8B112-2FEF-731D-B25B-821C90BF37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87205CF3-F702-BD81-B7BA-98C19F05FD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F813F317-B7ED-C0F8-6376-62317E184A5C}"/>
              </a:ext>
            </a:extLst>
          </p:cNvPr>
          <p:cNvSpPr txBox="1">
            <a:spLocks/>
          </p:cNvSpPr>
          <p:nvPr/>
        </p:nvSpPr>
        <p:spPr>
          <a:xfrm>
            <a:off x="1920875" y="2107096"/>
            <a:ext cx="8391967" cy="2846567"/>
          </a:xfrm>
          <a:prstGeom prst="rect">
            <a:avLst/>
          </a:prstGeom>
        </p:spPr>
        <p:txBody>
          <a:bodyPr vert="horz" lIns="109728" tIns="109728" rIns="109728" bIns="9144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solidFill>
                <a:effectLst/>
                <a:uLnTx/>
                <a:uFillTx/>
                <a:latin typeface="Meiryo"/>
                <a:ea typeface="+mn-ea"/>
                <a:cs typeface="+mn-cs"/>
              </a:rPr>
              <a:t>Chapter </a:t>
            </a:r>
            <a:r>
              <a:rPr lang="en-US" b="1" spc="150">
                <a:solidFill>
                  <a:srgbClr val="000000"/>
                </a:solidFill>
                <a:latin typeface="Meiryo"/>
              </a:rPr>
              <a:t>11</a:t>
            </a: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5CE93939-1B12-6856-BCBE-9110B7C211B4}"/>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352233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22EC162-FEE1-F2ED-9D1D-D16CFF94B846}"/>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1A1EC3FE-5DB5-7759-371B-8A0F670BA5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F7A654F0-D704-416F-91F1-7F03EA58F671}"/>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E8DD7C66-1BC9-E366-8BDA-0129004CEB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0D51D023-3669-5189-DA1B-071F2CB45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2CAC0288-6CAD-25B4-74EA-4281AD72A1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805041BA-E45D-953E-F2F7-7A16456371FC}"/>
              </a:ext>
            </a:extLst>
          </p:cNvPr>
          <p:cNvSpPr txBox="1">
            <a:spLocks/>
          </p:cNvSpPr>
          <p:nvPr/>
        </p:nvSpPr>
        <p:spPr>
          <a:xfrm>
            <a:off x="992518" y="2312988"/>
            <a:ext cx="5368525" cy="3651250"/>
          </a:xfrm>
          <a:prstGeom prst="rect">
            <a:avLst/>
          </a:prstGeom>
        </p:spPr>
        <p:txBody>
          <a:bodyPr vert="horz" lIns="109728" tIns="109728" rIns="109728" bIns="9144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50000"/>
              </a:lnSpc>
              <a:spcBef>
                <a:spcPts val="930"/>
              </a:spcBef>
              <a:spcAft>
                <a:spcPts val="600"/>
              </a:spcAft>
              <a:defRPr/>
            </a:pPr>
            <a:r>
              <a:rPr lang="en-US" sz="2800" b="1" spc="150">
                <a:solidFill>
                  <a:srgbClr val="000000"/>
                </a:solidFill>
                <a:latin typeface="Meiryo"/>
                <a:ea typeface="Meiryo"/>
                <a:cs typeface="Calibri"/>
              </a:rPr>
              <a:t>How does this chapter present Meena’s many difficult </a:t>
            </a:r>
            <a:r>
              <a:rPr lang="en-US" sz="2800" b="1" spc="150" err="1">
                <a:solidFill>
                  <a:srgbClr val="000000"/>
                </a:solidFill>
                <a:latin typeface="Meiryo"/>
                <a:ea typeface="Meiryo"/>
                <a:cs typeface="Calibri"/>
              </a:rPr>
              <a:t>realisations</a:t>
            </a:r>
            <a:r>
              <a:rPr lang="en-US" sz="2800" b="1" spc="150">
                <a:solidFill>
                  <a:srgbClr val="000000"/>
                </a:solidFill>
                <a:latin typeface="Meiryo"/>
                <a:ea typeface="Meiryo"/>
                <a:cs typeface="Calibri"/>
              </a:rPr>
              <a:t> about human nature?</a:t>
            </a:r>
            <a:endParaRPr lang="en-US" sz="2800" b="1">
              <a:latin typeface="Meiryo"/>
              <a:ea typeface="Meiryo"/>
            </a:endParaRPr>
          </a:p>
        </p:txBody>
      </p:sp>
      <p:sp>
        <p:nvSpPr>
          <p:cNvPr id="5" name="Rectangle 4">
            <a:extLst>
              <a:ext uri="{FF2B5EF4-FFF2-40B4-BE49-F238E27FC236}">
                <a16:creationId xmlns:a16="http://schemas.microsoft.com/office/drawing/2014/main" id="{EF409E08-0722-E1BD-6EE5-98CFAF9B81CD}"/>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3EABF048-84AF-40F6-8440-A4598AE713C7}"/>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0262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EADCEBD-67D6-DCBB-5906-2EB8BEDEC717}"/>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9A94C19-7633-8E10-42BB-56D88EC914B6}"/>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Chapter </a:t>
            </a:r>
            <a:r>
              <a:rPr lang="en-GB" sz="3600">
                <a:solidFill>
                  <a:srgbClr val="FFFFFF"/>
                </a:solidFill>
                <a:latin typeface="Berlin Sans FB"/>
              </a:rPr>
              <a:t>11</a:t>
            </a:r>
            <a:endPar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C825BE41-6350-6006-75A6-BA85E2A06452}"/>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1D391FC8-7FFA-2257-5367-BDC73BF49277}"/>
              </a:ext>
            </a:extLst>
          </p:cNvPr>
          <p:cNvSpPr>
            <a:spLocks noGrp="1"/>
          </p:cNvSpPr>
          <p:nvPr>
            <p:ph type="title" idx="4294967295"/>
          </p:nvPr>
        </p:nvSpPr>
        <p:spPr>
          <a:xfrm>
            <a:off x="287501" y="298450"/>
            <a:ext cx="11904499" cy="6261100"/>
          </a:xfrm>
        </p:spPr>
        <p:txBody>
          <a:bodyPr>
            <a:normAutofit fontScale="90000"/>
          </a:bodyPr>
          <a:lstStyle/>
          <a:p>
            <a:r>
              <a:rPr lang="en-GB" dirty="0"/>
              <a:t/>
            </a:r>
            <a:br>
              <a:rPr lang="en-GB" dirty="0"/>
            </a:br>
            <a:r>
              <a:rPr lang="en-GB" dirty="0"/>
              <a:t>Significant </a:t>
            </a:r>
            <a:r>
              <a:rPr lang="en-GB" dirty="0" smtClean="0"/>
              <a:t>plot event</a:t>
            </a:r>
            <a:r>
              <a:rPr lang="en-GB" dirty="0"/>
              <a:t>: </a:t>
            </a:r>
            <a:r>
              <a:rPr lang="en-GB" dirty="0">
                <a:latin typeface="Meiryo"/>
                <a:ea typeface="Meiryo"/>
                <a:cs typeface="Calibri"/>
              </a:rPr>
              <a:t/>
            </a:r>
            <a:br>
              <a:rPr lang="en-GB" dirty="0">
                <a:latin typeface="Meiryo"/>
                <a:ea typeface="Meiryo"/>
                <a:cs typeface="Calibri"/>
              </a:rPr>
            </a:br>
            <a:r>
              <a:rPr lang="en-GB" sz="2700" b="0" dirty="0" err="1">
                <a:latin typeface="Meiryo"/>
                <a:ea typeface="Meiryo"/>
                <a:cs typeface="Calibri"/>
              </a:rPr>
              <a:t>Meena</a:t>
            </a:r>
            <a:r>
              <a:rPr lang="en-GB" sz="2700" b="0" dirty="0">
                <a:latin typeface="Meiryo"/>
                <a:ea typeface="Meiryo"/>
                <a:cs typeface="Calibri"/>
              </a:rPr>
              <a:t> learns that Sam has led a violent and racist attack on the Indian Bank Manager, and she impulsively rides Trixie, falling and breaking her leg</a:t>
            </a:r>
            <a:r>
              <a:rPr lang="en-GB" dirty="0"/>
              <a:t/>
            </a:r>
            <a:br>
              <a:rPr lang="en-GB" dirty="0"/>
            </a:br>
            <a:r>
              <a:rPr lang="en-GB" dirty="0"/>
              <a:t/>
            </a:r>
            <a:br>
              <a:rPr lang="en-GB" dirty="0"/>
            </a:br>
            <a:r>
              <a:rPr lang="en-GB" dirty="0"/>
              <a:t>Key quotation: </a:t>
            </a:r>
            <a:r>
              <a:rPr lang="en-GB" dirty="0" smtClean="0"/>
              <a:t/>
            </a:r>
            <a:br>
              <a:rPr lang="en-GB" dirty="0" smtClean="0"/>
            </a:br>
            <a:r>
              <a:rPr lang="en-GB" sz="2700" b="0" dirty="0" smtClean="0">
                <a:ea typeface="+mj-lt"/>
                <a:cs typeface="+mj-lt"/>
              </a:rPr>
              <a:t>‘Would </a:t>
            </a:r>
            <a:r>
              <a:rPr lang="en-GB" sz="2700" b="0" dirty="0">
                <a:ea typeface="+mj-lt"/>
                <a:cs typeface="+mj-lt"/>
              </a:rPr>
              <a:t>[</a:t>
            </a:r>
            <a:r>
              <a:rPr lang="en-GB" sz="2700" b="0" dirty="0" err="1">
                <a:ea typeface="+mj-lt"/>
                <a:cs typeface="+mj-lt"/>
              </a:rPr>
              <a:t>Tollington</a:t>
            </a:r>
            <a:r>
              <a:rPr lang="en-GB" sz="2700" b="0" dirty="0">
                <a:ea typeface="+mj-lt"/>
                <a:cs typeface="+mj-lt"/>
              </a:rPr>
              <a:t>] ever truly be home again’ (p. 275)</a:t>
            </a:r>
            <a:endParaRPr lang="en-GB" sz="2700" b="0" dirty="0">
              <a:ea typeface="Meiryo"/>
            </a:endParaRPr>
          </a:p>
          <a:p>
            <a:r>
              <a:rPr lang="en-GB" dirty="0" smtClean="0"/>
              <a:t/>
            </a:r>
            <a:br>
              <a:rPr lang="en-GB" dirty="0" smtClean="0"/>
            </a:br>
            <a:r>
              <a:rPr lang="en-GB" dirty="0" smtClean="0"/>
              <a:t>Key themes</a:t>
            </a:r>
            <a:r>
              <a:rPr lang="en-GB" dirty="0"/>
              <a:t>:</a:t>
            </a:r>
            <a:br>
              <a:rPr lang="en-GB" dirty="0"/>
            </a:br>
            <a:r>
              <a:rPr lang="en-GB" sz="2700" b="0" dirty="0" smtClean="0"/>
              <a:t>Racism</a:t>
            </a:r>
            <a:r>
              <a:rPr lang="en-GB" sz="2700" b="0" dirty="0"/>
              <a:t/>
            </a:r>
            <a:br>
              <a:rPr lang="en-GB" sz="2700" b="0" dirty="0"/>
            </a:br>
            <a:r>
              <a:rPr lang="en-GB" sz="2700" b="0" dirty="0"/>
              <a:t>Othering   </a:t>
            </a:r>
            <a:br>
              <a:rPr lang="en-GB" sz="2700" b="0" dirty="0"/>
            </a:br>
            <a:r>
              <a:rPr lang="en-GB" sz="2700" b="0" dirty="0" smtClean="0"/>
              <a:t>Friendship</a:t>
            </a:r>
            <a:endParaRPr lang="en-GB" sz="4000" b="0" dirty="0">
              <a:ea typeface="Meiryo"/>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89339" y="4963064"/>
            <a:ext cx="691551" cy="691551"/>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04358" y="5509504"/>
            <a:ext cx="576532" cy="576532"/>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41507" y="5993901"/>
            <a:ext cx="659202" cy="659202"/>
          </a:xfrm>
          <a:prstGeom prst="rect">
            <a:avLst/>
          </a:prstGeom>
        </p:spPr>
      </p:pic>
    </p:spTree>
    <p:extLst>
      <p:ext uri="{BB962C8B-B14F-4D97-AF65-F5344CB8AC3E}">
        <p14:creationId xmlns:p14="http://schemas.microsoft.com/office/powerpoint/2010/main" val="121716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52FB28F-70E6-440F-4305-D609BD5AE74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60C6CA3-F76D-2B7E-8B6A-293A5B4C9E8A}"/>
              </a:ext>
            </a:extLst>
          </p:cNvPr>
          <p:cNvSpPr/>
          <p:nvPr/>
        </p:nvSpPr>
        <p:spPr>
          <a:xfrm>
            <a:off x="209550" y="914401"/>
            <a:ext cx="11772900" cy="4214812"/>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GB" sz="2800" b="1" i="0" u="none" strike="noStrike" kern="1200" cap="none" spc="0" normalizeH="0" baseline="0" noProof="0" dirty="0">
                <a:ln>
                  <a:noFill/>
                </a:ln>
                <a:solidFill>
                  <a:srgbClr val="FF0000"/>
                </a:solidFill>
                <a:effectLst/>
                <a:uLnTx/>
                <a:uFillTx/>
                <a:latin typeface="Meiryo"/>
                <a:ea typeface="+mn-ea"/>
                <a:cs typeface="+mn-cs"/>
              </a:rPr>
              <a:t>What happens?</a:t>
            </a:r>
            <a:endParaRPr lang="en-GB" sz="2400" b="1" i="0" u="none" strike="noStrike" kern="1200" cap="none" spc="0" normalizeH="0" baseline="0" noProof="0" dirty="0">
              <a:ln>
                <a:noFill/>
              </a:ln>
              <a:solidFill>
                <a:srgbClr val="FF0000"/>
              </a:solidFill>
              <a:effectLst/>
              <a:uLnTx/>
              <a:uFillTx/>
              <a:latin typeface="Meiryo"/>
              <a:ea typeface="Meiryo"/>
            </a:endParaRPr>
          </a:p>
          <a:p>
            <a:pPr marL="457200" indent="-457200">
              <a:buAutoNum type="arabicPeriod"/>
              <a:defRPr/>
            </a:pPr>
            <a:r>
              <a:rPr lang="en-US" sz="2400" dirty="0">
                <a:solidFill>
                  <a:srgbClr val="000000"/>
                </a:solidFill>
                <a:ea typeface="+mn-lt"/>
                <a:cs typeface="+mn-lt"/>
              </a:rPr>
              <a:t>What does </a:t>
            </a:r>
            <a:r>
              <a:rPr lang="en-US" sz="2400" dirty="0" err="1">
                <a:solidFill>
                  <a:srgbClr val="000000"/>
                </a:solidFill>
                <a:ea typeface="+mn-lt"/>
                <a:cs typeface="+mn-lt"/>
              </a:rPr>
              <a:t>Syal</a:t>
            </a:r>
            <a:r>
              <a:rPr lang="en-US" sz="2400" dirty="0">
                <a:solidFill>
                  <a:srgbClr val="000000"/>
                </a:solidFill>
                <a:ea typeface="+mn-lt"/>
                <a:cs typeface="+mn-lt"/>
              </a:rPr>
              <a:t> mean in the opening paragraph of Chapter 11 when </a:t>
            </a:r>
            <a:r>
              <a:rPr lang="en-US" sz="2400" dirty="0" err="1">
                <a:solidFill>
                  <a:srgbClr val="000000"/>
                </a:solidFill>
                <a:ea typeface="+mn-lt"/>
                <a:cs typeface="+mn-lt"/>
              </a:rPr>
              <a:t>Meena</a:t>
            </a:r>
            <a:r>
              <a:rPr lang="en-US" sz="2400" dirty="0">
                <a:solidFill>
                  <a:srgbClr val="000000"/>
                </a:solidFill>
                <a:ea typeface="+mn-lt"/>
                <a:cs typeface="+mn-lt"/>
              </a:rPr>
              <a:t> describes her childhood as ‘ebbing away’ </a:t>
            </a:r>
            <a:r>
              <a:rPr lang="en-US" sz="2400" dirty="0" smtClean="0">
                <a:solidFill>
                  <a:srgbClr val="000000"/>
                </a:solidFill>
                <a:ea typeface="+mn-lt"/>
                <a:cs typeface="+mn-lt"/>
              </a:rPr>
              <a:t>(p. 259</a:t>
            </a:r>
            <a:r>
              <a:rPr lang="en-US" sz="2400" dirty="0">
                <a:solidFill>
                  <a:srgbClr val="000000"/>
                </a:solidFill>
                <a:ea typeface="+mn-lt"/>
                <a:cs typeface="+mn-lt"/>
              </a:rPr>
              <a:t>) that summer?</a:t>
            </a:r>
          </a:p>
          <a:p>
            <a:pPr marL="457200" indent="-457200">
              <a:buAutoNum type="arabicPeriod"/>
              <a:defRPr/>
            </a:pPr>
            <a:r>
              <a:rPr lang="en-US" sz="2400" dirty="0">
                <a:solidFill>
                  <a:srgbClr val="000000"/>
                </a:solidFill>
                <a:ea typeface="+mn-lt"/>
                <a:cs typeface="+mn-lt"/>
              </a:rPr>
              <a:t>What is the reader shown about ‘othering’ in the incidents with Bill’s daughter and the fake nail set gift at the Christmas party?</a:t>
            </a:r>
            <a:endParaRPr lang="en-US" sz="2400" dirty="0">
              <a:solidFill>
                <a:srgbClr val="000000"/>
              </a:solidFill>
              <a:ea typeface="Meiryo"/>
            </a:endParaRPr>
          </a:p>
          <a:p>
            <a:pPr marL="457200" indent="-457200">
              <a:buAutoNum type="arabicPeriod"/>
              <a:defRPr/>
            </a:pPr>
            <a:r>
              <a:rPr lang="en-US" sz="2400" dirty="0">
                <a:solidFill>
                  <a:srgbClr val="000000"/>
                </a:solidFill>
                <a:ea typeface="+mn-lt"/>
                <a:cs typeface="+mn-lt"/>
              </a:rPr>
              <a:t>What clues are there that Tracey is increasingly unsettled and anxious in this chapter?</a:t>
            </a:r>
            <a:endParaRPr lang="en-US" sz="2400" dirty="0">
              <a:solidFill>
                <a:srgbClr val="000000"/>
              </a:solidFill>
              <a:ea typeface="Meiryo"/>
            </a:endParaRPr>
          </a:p>
          <a:p>
            <a:pPr marL="457200" indent="-457200">
              <a:buFont typeface="+mj-lt"/>
              <a:buAutoNum type="arabicPeriod"/>
              <a:defRPr/>
            </a:pPr>
            <a:r>
              <a:rPr lang="en-US" sz="2400" dirty="0" smtClean="0">
                <a:solidFill>
                  <a:srgbClr val="000000"/>
                </a:solidFill>
                <a:ea typeface="+mn-lt"/>
                <a:cs typeface="+mn-lt"/>
              </a:rPr>
              <a:t>What </a:t>
            </a:r>
            <a:r>
              <a:rPr lang="en-US" sz="2400" dirty="0">
                <a:solidFill>
                  <a:srgbClr val="000000"/>
                </a:solidFill>
                <a:ea typeface="+mn-lt"/>
                <a:cs typeface="+mn-lt"/>
              </a:rPr>
              <a:t>is significant about where </a:t>
            </a:r>
            <a:r>
              <a:rPr lang="en-US" sz="2400" dirty="0" err="1">
                <a:solidFill>
                  <a:srgbClr val="000000"/>
                </a:solidFill>
                <a:ea typeface="+mn-lt"/>
                <a:cs typeface="+mn-lt"/>
              </a:rPr>
              <a:t>Meena</a:t>
            </a:r>
            <a:r>
              <a:rPr lang="en-US" sz="2400" dirty="0">
                <a:solidFill>
                  <a:srgbClr val="000000"/>
                </a:solidFill>
                <a:ea typeface="+mn-lt"/>
                <a:cs typeface="+mn-lt"/>
              </a:rPr>
              <a:t> heads directly after Sam storms the TV report?</a:t>
            </a:r>
          </a:p>
          <a:p>
            <a:pPr marL="457200" indent="-457200">
              <a:buFont typeface="+mj-lt"/>
              <a:buAutoNum type="arabicPeriod"/>
              <a:defRPr/>
            </a:pPr>
            <a:r>
              <a:rPr lang="en-US" sz="2400" dirty="0" smtClean="0">
                <a:solidFill>
                  <a:srgbClr val="000000"/>
                </a:solidFill>
                <a:ea typeface="+mn-lt"/>
                <a:cs typeface="+mn-lt"/>
              </a:rPr>
              <a:t>What </a:t>
            </a:r>
            <a:r>
              <a:rPr lang="en-US" sz="2400" dirty="0">
                <a:solidFill>
                  <a:srgbClr val="000000"/>
                </a:solidFill>
                <a:ea typeface="+mn-lt"/>
                <a:cs typeface="+mn-lt"/>
              </a:rPr>
              <a:t>makes Anita’s ‘new bra’ the catalyst for </a:t>
            </a:r>
            <a:r>
              <a:rPr lang="en-US" sz="2400" dirty="0" err="1">
                <a:solidFill>
                  <a:srgbClr val="000000"/>
                </a:solidFill>
                <a:ea typeface="+mn-lt"/>
                <a:cs typeface="+mn-lt"/>
              </a:rPr>
              <a:t>Meena’s</a:t>
            </a:r>
            <a:r>
              <a:rPr lang="en-US" sz="2400" dirty="0">
                <a:solidFill>
                  <a:srgbClr val="000000"/>
                </a:solidFill>
                <a:ea typeface="+mn-lt"/>
                <a:cs typeface="+mn-lt"/>
              </a:rPr>
              <a:t> accident?</a:t>
            </a:r>
            <a:endParaRPr lang="en-US" sz="2400" dirty="0">
              <a:solidFill>
                <a:srgbClr val="000000"/>
              </a:solidFill>
              <a:ea typeface="Meiryo"/>
            </a:endParaRPr>
          </a:p>
          <a:p>
            <a:pPr marR="0" lvl="0" defTabSz="914400">
              <a:lnSpc>
                <a:spcPct val="100000"/>
              </a:lnSpc>
              <a:spcBef>
                <a:spcPts val="0"/>
              </a:spcBef>
              <a:spcAft>
                <a:spcPts val="0"/>
              </a:spcAft>
              <a:buClrTx/>
              <a:buSzTx/>
              <a:buAutoNum type="arabicPeriod"/>
              <a:tabLst/>
              <a:defRPr/>
            </a:pPr>
            <a:endParaRPr lang="en-US" sz="2800" i="0" u="none" strike="noStrike" kern="1200" cap="none" spc="0" normalizeH="0" baseline="0" noProof="0" dirty="0">
              <a:ln>
                <a:noFill/>
              </a:ln>
              <a:solidFill>
                <a:srgbClr val="000000"/>
              </a:solidFill>
              <a:effectLst/>
              <a:uLnTx/>
              <a:uFillTx/>
              <a:latin typeface="Meiryo"/>
              <a:ea typeface="Meiryo"/>
            </a:endParaRPr>
          </a:p>
          <a:p>
            <a:pPr marL="514350" indent="-514350" algn="ctr">
              <a:buFontTx/>
              <a:buAutoNum type="arabicPeriod"/>
              <a:defRPr/>
            </a:pPr>
            <a:endParaRPr lang="en-GB" sz="2400" b="1" dirty="0">
              <a:solidFill>
                <a:srgbClr val="000000"/>
              </a:solidFill>
              <a:latin typeface="Meiryo"/>
              <a:ea typeface="Meiryo"/>
            </a:endParaRPr>
          </a:p>
        </p:txBody>
      </p:sp>
      <p:sp>
        <p:nvSpPr>
          <p:cNvPr id="8" name="Rectangle 7">
            <a:extLst>
              <a:ext uri="{FF2B5EF4-FFF2-40B4-BE49-F238E27FC236}">
                <a16:creationId xmlns:a16="http://schemas.microsoft.com/office/drawing/2014/main" id="{A1F5BF41-F12A-EB05-DC91-CCA75D54D8E6}"/>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DAB7E72F-68E7-4FAB-25AE-0BD4B0A13C18}"/>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Chapter </a:t>
            </a:r>
            <a:r>
              <a:rPr lang="en-GB" sz="3600">
                <a:solidFill>
                  <a:srgbClr val="FFFFFF"/>
                </a:solidFill>
                <a:latin typeface="Berlin Sans FB"/>
              </a:rPr>
              <a:t>11</a:t>
            </a:r>
            <a:endParaRPr kumimoji="0" lang="en-GB" sz="3600" b="0" i="0" u="none" strike="noStrike" kern="1200" cap="none" spc="0" normalizeH="0" baseline="0" noProof="0">
              <a:ln>
                <a:noFill/>
              </a:ln>
              <a:solidFill>
                <a:srgbClr val="FFFFFF"/>
              </a:solidFill>
              <a:effectLst/>
              <a:uLnTx/>
              <a:uFillTx/>
              <a:latin typeface="Berlin Sans FB"/>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0795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CF0A51F-5DAC-AE8A-F54D-E79D58A1636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717D3F0-E4C2-CB07-D564-DDEC3E74FA2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Character Development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
        <p:nvSpPr>
          <p:cNvPr id="5" name="Rectangle 4">
            <a:extLst>
              <a:ext uri="{FF2B5EF4-FFF2-40B4-BE49-F238E27FC236}">
                <a16:creationId xmlns:a16="http://schemas.microsoft.com/office/drawing/2014/main" id="{A49C5830-25DA-C612-4981-399DA9154721}"/>
              </a:ext>
            </a:extLst>
          </p:cNvPr>
          <p:cNvSpPr/>
          <p:nvPr/>
        </p:nvSpPr>
        <p:spPr>
          <a:xfrm>
            <a:off x="143750" y="1314222"/>
            <a:ext cx="11904499" cy="1754326"/>
          </a:xfrm>
          <a:prstGeom prst="rect">
            <a:avLst/>
          </a:prstGeom>
        </p:spPr>
        <p:txBody>
          <a:bodyPr wrap="square">
            <a:spAutoFit/>
          </a:bodyPr>
          <a:lstStyle/>
          <a:p>
            <a:pPr algn="ctr"/>
            <a:endParaRPr lang="en-GB" sz="5400" b="1"/>
          </a:p>
          <a:p>
            <a:pPr algn="ctr"/>
            <a:endParaRPr lang="en-GB" sz="5400" b="1">
              <a:solidFill>
                <a:schemeClr val="tx1"/>
              </a:solidFill>
            </a:endParaRPr>
          </a:p>
        </p:txBody>
      </p:sp>
      <p:sp>
        <p:nvSpPr>
          <p:cNvPr id="2" name="Rectangle 1">
            <a:extLst>
              <a:ext uri="{FF2B5EF4-FFF2-40B4-BE49-F238E27FC236}">
                <a16:creationId xmlns:a16="http://schemas.microsoft.com/office/drawing/2014/main" id="{F7EB6BD0-8E29-3034-930D-171B2C7E5BAE}"/>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rtl="0"/>
            <a:r>
              <a:rPr lang="en-US" sz="2800" b="1" baseline="0" dirty="0">
                <a:latin typeface="+mj-lt"/>
                <a:ea typeface="Segoe UI"/>
                <a:cs typeface="Segoe UI"/>
              </a:rPr>
              <a:t>Anita</a:t>
            </a:r>
            <a:r>
              <a:rPr lang="en-US" sz="2800" dirty="0">
                <a:solidFill>
                  <a:srgbClr val="808080"/>
                </a:solidFill>
                <a:latin typeface="Meiryo"/>
                <a:ea typeface="Segoe UI"/>
                <a:cs typeface="Segoe UI"/>
              </a:rPr>
              <a:t>​</a:t>
            </a:r>
          </a:p>
          <a:p>
            <a:pPr rtl="0"/>
            <a:r>
              <a:rPr lang="en-US" sz="2800" dirty="0">
                <a:solidFill>
                  <a:srgbClr val="808080"/>
                </a:solidFill>
                <a:latin typeface="Meiryo"/>
                <a:ea typeface="Segoe UI"/>
                <a:cs typeface="Segoe UI"/>
              </a:rPr>
              <a:t>​</a:t>
            </a:r>
          </a:p>
          <a:p>
            <a:pPr rtl="0"/>
            <a:r>
              <a:rPr lang="en-US" sz="2800" baseline="0" dirty="0">
                <a:ea typeface="Segoe UI"/>
                <a:cs typeface="Segoe UI"/>
              </a:rPr>
              <a:t>This character represents a strong potential antagonist and threat for Anita from the outset.</a:t>
            </a:r>
            <a:r>
              <a:rPr lang="en-US" sz="2800" dirty="0">
                <a:solidFill>
                  <a:srgbClr val="808080"/>
                </a:solidFill>
                <a:ea typeface="Segoe UI"/>
                <a:cs typeface="Segoe UI"/>
              </a:rPr>
              <a:t>​</a:t>
            </a:r>
          </a:p>
          <a:p>
            <a:pPr rtl="0"/>
            <a:r>
              <a:rPr lang="en-US" sz="2800" dirty="0">
                <a:solidFill>
                  <a:srgbClr val="808080"/>
                </a:solidFill>
                <a:ea typeface="Segoe UI"/>
                <a:cs typeface="Segoe UI"/>
              </a:rPr>
              <a:t>​</a:t>
            </a:r>
          </a:p>
          <a:p>
            <a:pPr rtl="0"/>
            <a:r>
              <a:rPr lang="en-US" sz="2800" baseline="0" dirty="0">
                <a:ea typeface="Segoe UI"/>
                <a:cs typeface="Segoe UI"/>
              </a:rPr>
              <a:t>To what extent do you agree?</a:t>
            </a:r>
            <a:endParaRPr lang="en-US" sz="2800" i="0" dirty="0">
              <a:solidFill>
                <a:srgbClr val="000000"/>
              </a:solidFill>
              <a:effectLst/>
            </a:endParaRPr>
          </a:p>
        </p:txBody>
      </p:sp>
    </p:spTree>
    <p:extLst>
      <p:ext uri="{BB962C8B-B14F-4D97-AF65-F5344CB8AC3E}">
        <p14:creationId xmlns:p14="http://schemas.microsoft.com/office/powerpoint/2010/main" val="405415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1B179-33FB-2410-D40F-5DEADFF2E26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1B54A56-D649-F475-38C8-24CC2D64EC84}"/>
              </a:ext>
            </a:extLst>
          </p:cNvPr>
          <p:cNvSpPr/>
          <p:nvPr/>
        </p:nvSpPr>
        <p:spPr>
          <a:xfrm>
            <a:off x="209550" y="748843"/>
            <a:ext cx="11772900" cy="511787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marL="285750" indent="-285750">
              <a:buFont typeface="Arial"/>
              <a:buChar char="•"/>
              <a:defRPr/>
            </a:pPr>
            <a:endParaRPr lang="en-US" b="1" dirty="0">
              <a:solidFill>
                <a:srgbClr val="000000"/>
              </a:solidFill>
              <a:ea typeface="+mn-lt"/>
              <a:cs typeface="+mn-lt"/>
            </a:endParaRPr>
          </a:p>
          <a:p>
            <a:pPr marL="285750" indent="-285750">
              <a:buFont typeface="Arial"/>
              <a:buChar char="•"/>
              <a:defRPr/>
            </a:pPr>
            <a:endParaRPr lang="en-US" b="1" dirty="0">
              <a:solidFill>
                <a:srgbClr val="000000"/>
              </a:solidFill>
              <a:ea typeface="+mn-lt"/>
              <a:cs typeface="+mn-lt"/>
            </a:endParaRPr>
          </a:p>
          <a:p>
            <a:pPr marL="285750" indent="-285750">
              <a:buFont typeface="Arial"/>
              <a:buChar char="•"/>
              <a:defRPr/>
            </a:pPr>
            <a:endParaRPr lang="en-US" b="1" dirty="0">
              <a:solidFill>
                <a:srgbClr val="000000"/>
              </a:solidFill>
              <a:ea typeface="+mn-lt"/>
              <a:cs typeface="+mn-lt"/>
            </a:endParaRPr>
          </a:p>
          <a:p>
            <a:pPr marL="285750" indent="-285750">
              <a:buFont typeface="Arial"/>
              <a:buChar char="•"/>
              <a:defRPr/>
            </a:pPr>
            <a:endParaRPr lang="en-US" sz="2000" b="1" dirty="0" smtClean="0">
              <a:solidFill>
                <a:srgbClr val="000000"/>
              </a:solidFill>
              <a:ea typeface="+mn-lt"/>
              <a:cs typeface="+mn-lt"/>
            </a:endParaRPr>
          </a:p>
          <a:p>
            <a:pPr marL="285750" indent="-285750">
              <a:buFont typeface="Arial"/>
              <a:buChar char="•"/>
              <a:defRPr/>
            </a:pPr>
            <a:endParaRPr lang="en-US" sz="2000" b="1" dirty="0">
              <a:solidFill>
                <a:srgbClr val="000000"/>
              </a:solidFill>
              <a:ea typeface="+mn-lt"/>
              <a:cs typeface="+mn-lt"/>
            </a:endParaRPr>
          </a:p>
          <a:p>
            <a:pPr marL="285750" indent="-285750">
              <a:buFont typeface="Arial"/>
              <a:buChar char="•"/>
              <a:defRPr/>
            </a:pPr>
            <a:r>
              <a:rPr lang="en-US" sz="2000" b="1" dirty="0" err="1" smtClean="0">
                <a:solidFill>
                  <a:srgbClr val="000000"/>
                </a:solidFill>
                <a:ea typeface="+mn-lt"/>
                <a:cs typeface="+mn-lt"/>
              </a:rPr>
              <a:t>Urbanisation</a:t>
            </a:r>
            <a:r>
              <a:rPr lang="en-US" sz="2000" b="1" dirty="0" smtClean="0">
                <a:solidFill>
                  <a:srgbClr val="000000"/>
                </a:solidFill>
                <a:ea typeface="+mn-lt"/>
                <a:cs typeface="+mn-lt"/>
              </a:rPr>
              <a:t> </a:t>
            </a:r>
            <a:r>
              <a:rPr lang="en-US" sz="2000" b="1" dirty="0">
                <a:solidFill>
                  <a:srgbClr val="000000"/>
                </a:solidFill>
                <a:ea typeface="+mn-lt"/>
                <a:cs typeface="+mn-lt"/>
              </a:rPr>
              <a:t>and changing landscape</a:t>
            </a:r>
            <a:r>
              <a:rPr lang="en-US" sz="2000" dirty="0">
                <a:solidFill>
                  <a:srgbClr val="000000"/>
                </a:solidFill>
                <a:ea typeface="+mn-lt"/>
                <a:cs typeface="+mn-lt"/>
              </a:rPr>
              <a:t>: ‘And as I speak the machinery is moving in to raze the Primrose Primary School to the ground, a school that has been standing in this lovely spot for nearly a hundred years…for many of the local parents, who have been waging a ten-year campaign against the closure, who now have to send their children to another school some nine miles away, this is a sad, if inevitable day’ </a:t>
            </a:r>
            <a:r>
              <a:rPr lang="en-US" sz="2000" dirty="0" smtClean="0">
                <a:solidFill>
                  <a:srgbClr val="000000"/>
                </a:solidFill>
                <a:ea typeface="+mn-lt"/>
                <a:cs typeface="+mn-lt"/>
              </a:rPr>
              <a:t>(p. 273).</a:t>
            </a:r>
            <a:endParaRPr lang="en-US" sz="2000" dirty="0">
              <a:ea typeface="Meiryo"/>
            </a:endParaRPr>
          </a:p>
          <a:p>
            <a:pPr marL="285750" indent="-285750">
              <a:buFont typeface="Arial"/>
              <a:buChar char="•"/>
              <a:defRPr/>
            </a:pPr>
            <a:r>
              <a:rPr lang="en-US" sz="2000" b="1" dirty="0">
                <a:solidFill>
                  <a:srgbClr val="000000"/>
                </a:solidFill>
                <a:ea typeface="+mn-lt"/>
                <a:cs typeface="+mn-lt"/>
              </a:rPr>
              <a:t>1964 election, reference to Conservative MP Peter Griffiths’ campaign for the Smethwick seat</a:t>
            </a:r>
            <a:r>
              <a:rPr lang="en-US" sz="2000" dirty="0">
                <a:solidFill>
                  <a:srgbClr val="000000"/>
                </a:solidFill>
                <a:ea typeface="+mn-lt"/>
                <a:cs typeface="+mn-lt"/>
              </a:rPr>
              <a:t>: Sam ‘</a:t>
            </a:r>
            <a:r>
              <a:rPr lang="en-US" sz="2000" dirty="0" err="1">
                <a:solidFill>
                  <a:srgbClr val="000000"/>
                </a:solidFill>
                <a:ea typeface="+mn-lt"/>
                <a:cs typeface="+mn-lt"/>
              </a:rPr>
              <a:t>manoeuvred</a:t>
            </a:r>
            <a:r>
              <a:rPr lang="en-US" sz="2000" dirty="0">
                <a:solidFill>
                  <a:srgbClr val="000000"/>
                </a:solidFill>
                <a:ea typeface="+mn-lt"/>
                <a:cs typeface="+mn-lt"/>
              </a:rPr>
              <a:t> close up to the camera lens and yelled, ‘If You Want A Nigger For A </a:t>
            </a:r>
            <a:r>
              <a:rPr lang="en-US" sz="2000" dirty="0" err="1">
                <a:solidFill>
                  <a:srgbClr val="000000"/>
                </a:solidFill>
                <a:ea typeface="+mn-lt"/>
                <a:cs typeface="+mn-lt"/>
              </a:rPr>
              <a:t>Neighbour</a:t>
            </a:r>
            <a:r>
              <a:rPr lang="en-US" sz="2000" dirty="0">
                <a:solidFill>
                  <a:srgbClr val="000000"/>
                </a:solidFill>
                <a:ea typeface="+mn-lt"/>
                <a:cs typeface="+mn-lt"/>
              </a:rPr>
              <a:t>, Vote </a:t>
            </a:r>
            <a:r>
              <a:rPr lang="en-US" sz="2000" dirty="0" err="1">
                <a:solidFill>
                  <a:srgbClr val="000000"/>
                </a:solidFill>
                <a:ea typeface="+mn-lt"/>
                <a:cs typeface="+mn-lt"/>
              </a:rPr>
              <a:t>Labour</a:t>
            </a:r>
            <a:r>
              <a:rPr lang="en-US" sz="2000" dirty="0">
                <a:solidFill>
                  <a:srgbClr val="000000"/>
                </a:solidFill>
                <a:ea typeface="+mn-lt"/>
                <a:cs typeface="+mn-lt"/>
              </a:rPr>
              <a:t>!’ before hurtling away </a:t>
            </a:r>
            <a:r>
              <a:rPr lang="en-US" sz="2000" dirty="0" smtClean="0">
                <a:solidFill>
                  <a:srgbClr val="000000"/>
                </a:solidFill>
                <a:ea typeface="+mn-lt"/>
                <a:cs typeface="+mn-lt"/>
              </a:rPr>
              <a:t>(p. 273</a:t>
            </a:r>
            <a:r>
              <a:rPr lang="en-US" sz="2000" dirty="0">
                <a:solidFill>
                  <a:srgbClr val="000000"/>
                </a:solidFill>
                <a:ea typeface="+mn-lt"/>
                <a:cs typeface="+mn-lt"/>
              </a:rPr>
              <a:t>).</a:t>
            </a:r>
            <a:endParaRPr lang="en-US" sz="2000" dirty="0"/>
          </a:p>
          <a:p>
            <a:pPr marL="285750" indent="-285750">
              <a:buFont typeface="Arial"/>
              <a:buChar char="•"/>
              <a:defRPr/>
            </a:pPr>
            <a:r>
              <a:rPr lang="en-US" sz="2000" b="1" dirty="0">
                <a:solidFill>
                  <a:srgbClr val="000000"/>
                </a:solidFill>
                <a:ea typeface="+mn-lt"/>
                <a:cs typeface="+mn-lt"/>
              </a:rPr>
              <a:t>Articles of Sikhism</a:t>
            </a:r>
            <a:r>
              <a:rPr lang="en-US" sz="2000" dirty="0">
                <a:solidFill>
                  <a:srgbClr val="000000"/>
                </a:solidFill>
                <a:ea typeface="+mn-lt"/>
                <a:cs typeface="+mn-lt"/>
              </a:rPr>
              <a:t>: ‘</a:t>
            </a:r>
            <a:r>
              <a:rPr lang="en-US" sz="2000" dirty="0" err="1">
                <a:solidFill>
                  <a:srgbClr val="000000"/>
                </a:solidFill>
                <a:ea typeface="+mn-lt"/>
                <a:cs typeface="+mn-lt"/>
              </a:rPr>
              <a:t>Nanima</a:t>
            </a:r>
            <a:r>
              <a:rPr lang="en-US" sz="2000" dirty="0">
                <a:solidFill>
                  <a:srgbClr val="000000"/>
                </a:solidFill>
                <a:ea typeface="+mn-lt"/>
                <a:cs typeface="+mn-lt"/>
              </a:rPr>
              <a:t> was feeding Sunil a bowl of rice, sugar and milk as he played with her </a:t>
            </a:r>
            <a:r>
              <a:rPr lang="en-US" sz="2000" i="1" dirty="0">
                <a:solidFill>
                  <a:srgbClr val="000000"/>
                </a:solidFill>
                <a:ea typeface="+mn-lt"/>
                <a:cs typeface="+mn-lt"/>
              </a:rPr>
              <a:t>Kara</a:t>
            </a:r>
            <a:r>
              <a:rPr lang="en-US" sz="2000" dirty="0">
                <a:solidFill>
                  <a:srgbClr val="000000"/>
                </a:solidFill>
                <a:ea typeface="+mn-lt"/>
                <a:cs typeface="+mn-lt"/>
              </a:rPr>
              <a:t>’ </a:t>
            </a:r>
            <a:r>
              <a:rPr lang="en-US" sz="2000" dirty="0" smtClean="0">
                <a:solidFill>
                  <a:srgbClr val="000000"/>
                </a:solidFill>
                <a:ea typeface="+mn-lt"/>
                <a:cs typeface="+mn-lt"/>
              </a:rPr>
              <a:t>(p. 274</a:t>
            </a:r>
            <a:r>
              <a:rPr lang="en-US" sz="2000" dirty="0">
                <a:solidFill>
                  <a:srgbClr val="000000"/>
                </a:solidFill>
                <a:ea typeface="+mn-lt"/>
                <a:cs typeface="+mn-lt"/>
              </a:rPr>
              <a:t>). References are made to Kara, one of the five articles of faith or </a:t>
            </a:r>
            <a:r>
              <a:rPr lang="en-US" sz="2000" dirty="0" err="1">
                <a:solidFill>
                  <a:srgbClr val="000000"/>
                </a:solidFill>
                <a:ea typeface="+mn-lt"/>
                <a:cs typeface="+mn-lt"/>
              </a:rPr>
              <a:t>Kakars</a:t>
            </a:r>
            <a:r>
              <a:rPr lang="en-US" sz="2000" dirty="0">
                <a:solidFill>
                  <a:srgbClr val="000000"/>
                </a:solidFill>
                <a:ea typeface="+mn-lt"/>
                <a:cs typeface="+mn-lt"/>
              </a:rPr>
              <a:t> of Sikhism, associated with dedication to the religious order. The Kara is a bracelet made from steel or iron known to have originated as a protective ring worn by </a:t>
            </a:r>
            <a:r>
              <a:rPr lang="en-US" sz="2000" dirty="0" err="1">
                <a:solidFill>
                  <a:srgbClr val="000000"/>
                </a:solidFill>
                <a:ea typeface="+mn-lt"/>
                <a:cs typeface="+mn-lt"/>
              </a:rPr>
              <a:t>Khalsa</a:t>
            </a:r>
            <a:r>
              <a:rPr lang="en-US" sz="2000" dirty="0">
                <a:solidFill>
                  <a:srgbClr val="000000"/>
                </a:solidFill>
                <a:ea typeface="+mn-lt"/>
                <a:cs typeface="+mn-lt"/>
              </a:rPr>
              <a:t> warriors on their sword arm. It </a:t>
            </a:r>
            <a:r>
              <a:rPr lang="en-US" sz="2000" dirty="0" err="1">
                <a:solidFill>
                  <a:srgbClr val="000000"/>
                </a:solidFill>
                <a:ea typeface="+mn-lt"/>
                <a:cs typeface="+mn-lt"/>
              </a:rPr>
              <a:t>symbolises</a:t>
            </a:r>
            <a:r>
              <a:rPr lang="en-US" sz="2000" dirty="0">
                <a:solidFill>
                  <a:srgbClr val="000000"/>
                </a:solidFill>
                <a:ea typeface="+mn-lt"/>
                <a:cs typeface="+mn-lt"/>
              </a:rPr>
              <a:t> the totality of God in the Sikh faith and acts as a reminder that whatever actions are completed by a person’s hand, they should always be in keeping with the principles of the faith and teachings of Guru Nanak. The Kara should be kept clean and only removed if necessary.</a:t>
            </a:r>
            <a:r>
              <a:rPr lang="en-US" dirty="0">
                <a:solidFill>
                  <a:srgbClr val="000000"/>
                </a:solidFill>
                <a:ea typeface="+mn-lt"/>
                <a:cs typeface="+mn-lt"/>
              </a:rPr>
              <a:t> </a:t>
            </a:r>
            <a:endParaRPr lang="en-US" dirty="0"/>
          </a:p>
          <a:p>
            <a:pPr>
              <a:defRPr/>
            </a:pPr>
            <a:r>
              <a:rPr lang="en-US" dirty="0"/>
              <a:t/>
            </a:r>
            <a:br>
              <a:rPr lang="en-US" dirty="0"/>
            </a:br>
            <a:endParaRPr lang="en-US" dirty="0"/>
          </a:p>
          <a:p>
            <a:pPr marL="0" marR="0" lvl="0" indent="0" algn="l" defTabSz="914400">
              <a:lnSpc>
                <a:spcPct val="100000"/>
              </a:lnSpc>
              <a:spcBef>
                <a:spcPts val="0"/>
              </a:spcBef>
              <a:spcAft>
                <a:spcPts val="0"/>
              </a:spcAft>
              <a:buClrTx/>
              <a:buSzTx/>
              <a:buFontTx/>
              <a:buNone/>
              <a:tabLst/>
              <a:defRPr/>
            </a:pPr>
            <a:endParaRPr lang="en-US" sz="2800" b="1" i="0" u="none" strike="noStrike" kern="1200" cap="none" spc="0" normalizeH="0" baseline="0" noProof="0" dirty="0">
              <a:ln>
                <a:noFill/>
              </a:ln>
              <a:solidFill>
                <a:srgbClr val="000000"/>
              </a:solidFill>
              <a:effectLst/>
              <a:uLnTx/>
              <a:uFillTx/>
              <a:latin typeface="Meiryo"/>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36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C605D587-5787-9C09-EAC9-BEBD471CE527}"/>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err="1">
                <a:ln>
                  <a:noFill/>
                </a:ln>
                <a:solidFill>
                  <a:srgbClr val="000000"/>
                </a:solidFill>
                <a:effectLst/>
                <a:uLnTx/>
                <a:uFillTx/>
                <a:latin typeface="Meiryo"/>
                <a:ea typeface="+mn-ea"/>
                <a:cs typeface="+mn-cs"/>
              </a:rPr>
              <a:t>Syal’s</a:t>
            </a:r>
            <a:r>
              <a:rPr kumimoji="0" lang="en-GB" sz="2000" b="1" i="0" u="none" strike="noStrike" kern="1200" cap="none" spc="0" normalizeH="0" baseline="0" noProof="0">
                <a:ln>
                  <a:noFill/>
                </a:ln>
                <a:solidFill>
                  <a:srgbClr val="000000"/>
                </a:solidFill>
                <a:effectLst/>
                <a:uLnTx/>
                <a:uFillTx/>
                <a:latin typeface="Meiryo"/>
                <a:ea typeface="+mn-ea"/>
                <a:cs typeface="+mn-cs"/>
              </a:rPr>
              <a:t> message through this contextual links?</a:t>
            </a:r>
          </a:p>
        </p:txBody>
      </p:sp>
      <p:sp>
        <p:nvSpPr>
          <p:cNvPr id="9" name="Title 1">
            <a:extLst>
              <a:ext uri="{FF2B5EF4-FFF2-40B4-BE49-F238E27FC236}">
                <a16:creationId xmlns:a16="http://schemas.microsoft.com/office/drawing/2014/main" id="{B031C179-3E83-FD98-121D-EA06863D99AA}"/>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51974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69BBCF7-5814-5AE0-5446-509A3383B77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3EE87DE-70CE-B241-988E-F9B014BE8319}"/>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A97AAF4A-2B79-41E7-1CA9-079932A9EA82}"/>
              </a:ext>
            </a:extLst>
          </p:cNvPr>
          <p:cNvSpPr txBox="1"/>
          <p:nvPr/>
        </p:nvSpPr>
        <p:spPr>
          <a:xfrm>
            <a:off x="0" y="647983"/>
            <a:ext cx="12192000"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graphicFrame>
        <p:nvGraphicFramePr>
          <p:cNvPr id="4" name="Table 3">
            <a:extLst>
              <a:ext uri="{FF2B5EF4-FFF2-40B4-BE49-F238E27FC236}">
                <a16:creationId xmlns:a16="http://schemas.microsoft.com/office/drawing/2014/main" id="{A2339237-DA04-5DD9-8B4D-45B9BBBF9763}"/>
              </a:ext>
            </a:extLst>
          </p:cNvPr>
          <p:cNvGraphicFramePr>
            <a:graphicFrameLocks noGrp="1"/>
          </p:cNvGraphicFramePr>
          <p:nvPr>
            <p:extLst>
              <p:ext uri="{D42A27DB-BD31-4B8C-83A1-F6EECF244321}">
                <p14:modId xmlns:p14="http://schemas.microsoft.com/office/powerpoint/2010/main" val="1763191284"/>
              </p:ext>
            </p:extLst>
          </p:nvPr>
        </p:nvGraphicFramePr>
        <p:xfrm>
          <a:off x="546342" y="1282046"/>
          <a:ext cx="11116571" cy="5364480"/>
        </p:xfrm>
        <a:graphic>
          <a:graphicData uri="http://schemas.openxmlformats.org/drawingml/2006/table">
            <a:tbl>
              <a:tblPr bandRow="1">
                <a:tableStyleId>{5C22544A-7EE6-4342-B048-85BDC9FD1C3A}</a:tableStyleId>
              </a:tblPr>
              <a:tblGrid>
                <a:gridCol w="3705113">
                  <a:extLst>
                    <a:ext uri="{9D8B030D-6E8A-4147-A177-3AD203B41FA5}">
                      <a16:colId xmlns:a16="http://schemas.microsoft.com/office/drawing/2014/main" val="3523675046"/>
                    </a:ext>
                  </a:extLst>
                </a:gridCol>
                <a:gridCol w="3705113">
                  <a:extLst>
                    <a:ext uri="{9D8B030D-6E8A-4147-A177-3AD203B41FA5}">
                      <a16:colId xmlns:a16="http://schemas.microsoft.com/office/drawing/2014/main" val="2363957600"/>
                    </a:ext>
                  </a:extLst>
                </a:gridCol>
                <a:gridCol w="3706345">
                  <a:extLst>
                    <a:ext uri="{9D8B030D-6E8A-4147-A177-3AD203B41FA5}">
                      <a16:colId xmlns:a16="http://schemas.microsoft.com/office/drawing/2014/main" val="3316177375"/>
                    </a:ext>
                  </a:extLst>
                </a:gridCol>
              </a:tblGrid>
              <a:tr h="0">
                <a:tc>
                  <a:txBody>
                    <a:bodyPr/>
                    <a:lstStyle/>
                    <a:p>
                      <a:pPr>
                        <a:spcAft>
                          <a:spcPts val="0"/>
                        </a:spcAft>
                      </a:pPr>
                      <a:r>
                        <a:rPr lang="en-US" sz="1400" dirty="0">
                          <a:effectLst/>
                          <a:latin typeface="+mn-lt"/>
                          <a:ea typeface="Times New Roman" panose="02020603050405020304" pitchFamily="18" charset="0"/>
                          <a:cs typeface="Times New Roman"/>
                        </a:rPr>
                        <a:t>swaddled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a:solidFill>
                            <a:srgbClr val="000000"/>
                          </a:solidFill>
                          <a:effectLst/>
                          <a:latin typeface="+mn-lt"/>
                        </a:rPr>
                        <a:t>a rhythm with each note/beat sharply separated</a:t>
                      </a:r>
                      <a:endParaRPr lang="en-US">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1209559"/>
                  </a:ext>
                </a:extLst>
              </a:tr>
              <a:tr h="0">
                <a:tc>
                  <a:txBody>
                    <a:bodyPr/>
                    <a:lstStyle/>
                    <a:p>
                      <a:pPr>
                        <a:spcAft>
                          <a:spcPts val="0"/>
                        </a:spcAft>
                      </a:pPr>
                      <a:r>
                        <a:rPr lang="en-US" sz="1400" err="1">
                          <a:effectLst/>
                          <a:latin typeface="+mn-lt"/>
                          <a:ea typeface="Times New Roman" panose="02020603050405020304" pitchFamily="18" charset="0"/>
                          <a:cs typeface="Times New Roman"/>
                        </a:rPr>
                        <a:t>anaemic</a:t>
                      </a:r>
                      <a:r>
                        <a:rPr lang="en-US" sz="1400">
                          <a:effectLst/>
                          <a:latin typeface="+mn-lt"/>
                          <a:ea typeface="Times New Roman" panose="02020603050405020304" pitchFamily="18" charset="0"/>
                          <a:cs typeface="Times New Roman"/>
                        </a:rPr>
                        <a:t>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a:solidFill>
                            <a:srgbClr val="000000"/>
                          </a:solidFill>
                          <a:effectLst/>
                          <a:latin typeface="+mn-lt"/>
                        </a:rPr>
                        <a:t>a short-bladed knife which broadens to a point</a:t>
                      </a:r>
                      <a:endParaRPr lang="en-US">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854453"/>
                  </a:ext>
                </a:extLst>
              </a:tr>
              <a:tr h="0">
                <a:tc>
                  <a:txBody>
                    <a:bodyPr/>
                    <a:lstStyle/>
                    <a:p>
                      <a:pPr>
                        <a:spcAft>
                          <a:spcPts val="0"/>
                        </a:spcAft>
                      </a:pPr>
                      <a:r>
                        <a:rPr lang="en-US" sz="1400" err="1">
                          <a:effectLst/>
                          <a:latin typeface="+mn-lt"/>
                          <a:ea typeface="Times New Roman" panose="02020603050405020304" pitchFamily="18" charset="0"/>
                          <a:cs typeface="Times New Roman"/>
                        </a:rPr>
                        <a:t>brylcremed</a:t>
                      </a:r>
                      <a:r>
                        <a:rPr lang="en-US" sz="1400">
                          <a:effectLst/>
                          <a:latin typeface="+mn-lt"/>
                          <a:ea typeface="Times New Roman" panose="02020603050405020304" pitchFamily="18" charset="0"/>
                          <a:cs typeface="Times New Roman"/>
                        </a:rPr>
                        <a:t> (v.)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a:solidFill>
                            <a:srgbClr val="000000"/>
                          </a:solidFill>
                          <a:effectLst/>
                          <a:latin typeface="+mn-lt"/>
                        </a:rPr>
                        <a:t>wrapped up</a:t>
                      </a:r>
                      <a:endParaRPr lang="en-US">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974570"/>
                  </a:ext>
                </a:extLst>
              </a:tr>
              <a:tr h="0">
                <a:tc>
                  <a:txBody>
                    <a:bodyPr/>
                    <a:lstStyle/>
                    <a:p>
                      <a:pPr>
                        <a:spcAft>
                          <a:spcPts val="0"/>
                        </a:spcAft>
                      </a:pPr>
                      <a:r>
                        <a:rPr lang="en-US" sz="1400">
                          <a:effectLst/>
                          <a:latin typeface="+mn-lt"/>
                          <a:ea typeface="Times New Roman" panose="02020603050405020304" pitchFamily="18" charset="0"/>
                          <a:cs typeface="Times New Roman"/>
                        </a:rPr>
                        <a:t>confidant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a:solidFill>
                            <a:srgbClr val="000000"/>
                          </a:solidFill>
                          <a:effectLst/>
                          <a:latin typeface="+mn-lt"/>
                        </a:rPr>
                        <a:t>well-meaning and kind; thoughtful and considerate of others</a:t>
                      </a:r>
                      <a:endParaRPr lang="en-US">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7440945"/>
                  </a:ext>
                </a:extLst>
              </a:tr>
              <a:tr h="0">
                <a:tc>
                  <a:txBody>
                    <a:bodyPr/>
                    <a:lstStyle/>
                    <a:p>
                      <a:pPr>
                        <a:spcAft>
                          <a:spcPts val="0"/>
                        </a:spcAft>
                      </a:pPr>
                      <a:r>
                        <a:rPr lang="en-US" sz="1400" dirty="0">
                          <a:effectLst/>
                          <a:latin typeface="+mn-lt"/>
                          <a:ea typeface="Times New Roman" panose="02020603050405020304" pitchFamily="18" charset="0"/>
                          <a:cs typeface="Times New Roman"/>
                        </a:rPr>
                        <a:t>tacking (v.)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Aft>
                          <a:spcPts val="0"/>
                        </a:spcAft>
                      </a:pPr>
                      <a:r>
                        <a:rPr lang="en-US" sz="1400">
                          <a:effectLst/>
                          <a:latin typeface="+mn-lt"/>
                          <a:ea typeface="Times New Roman" panose="02020603050405020304" pitchFamily="18" charset="0"/>
                          <a:cs typeface="Times New Roman"/>
                        </a:rPr>
                        <a:t>placing riding equipment on a horse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7707049"/>
                  </a:ext>
                </a:extLst>
              </a:tr>
              <a:tr h="0">
                <a:tc>
                  <a:txBody>
                    <a:bodyPr/>
                    <a:lstStyle/>
                    <a:p>
                      <a:pPr>
                        <a:spcAft>
                          <a:spcPts val="0"/>
                        </a:spcAft>
                      </a:pPr>
                      <a:r>
                        <a:rPr lang="en-US" sz="1400">
                          <a:effectLst/>
                          <a:latin typeface="+mn-lt"/>
                          <a:ea typeface="Times New Roman" panose="02020603050405020304" pitchFamily="18" charset="0"/>
                          <a:cs typeface="Times New Roman"/>
                        </a:rPr>
                        <a:t>benevolent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a:solidFill>
                            <a:srgbClr val="000000"/>
                          </a:solidFill>
                          <a:effectLst/>
                          <a:latin typeface="+mn-lt"/>
                        </a:rPr>
                        <a:t>used the product ‘</a:t>
                      </a:r>
                      <a:r>
                        <a:rPr lang="en-US" sz="1400" b="0" i="0" u="none" strike="noStrike" noProof="0" err="1">
                          <a:solidFill>
                            <a:srgbClr val="000000"/>
                          </a:solidFill>
                          <a:effectLst/>
                          <a:latin typeface="+mn-lt"/>
                        </a:rPr>
                        <a:t>Brylcreme</a:t>
                      </a:r>
                      <a:r>
                        <a:rPr lang="en-US" sz="1400" b="0" i="0" u="none" strike="noStrike" noProof="0">
                          <a:solidFill>
                            <a:srgbClr val="000000"/>
                          </a:solidFill>
                          <a:effectLst/>
                          <a:latin typeface="+mn-lt"/>
                        </a:rPr>
                        <a:t>’ to style</a:t>
                      </a:r>
                      <a:endParaRPr lang="en-US">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385662"/>
                  </a:ext>
                </a:extLst>
              </a:tr>
              <a:tr h="0">
                <a:tc>
                  <a:txBody>
                    <a:bodyPr/>
                    <a:lstStyle/>
                    <a:p>
                      <a:pPr>
                        <a:spcAft>
                          <a:spcPts val="0"/>
                        </a:spcAft>
                      </a:pPr>
                      <a:r>
                        <a:rPr lang="en-US" sz="1400">
                          <a:effectLst/>
                          <a:latin typeface="+mn-lt"/>
                          <a:ea typeface="Times New Roman" panose="02020603050405020304" pitchFamily="18" charset="0"/>
                          <a:cs typeface="Times New Roman"/>
                        </a:rPr>
                        <a:t>scimitar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a:solidFill>
                            <a:srgbClr val="000000"/>
                          </a:solidFill>
                          <a:effectLst/>
                          <a:latin typeface="+mn-lt"/>
                        </a:rPr>
                        <a:t>someone to confide in and share secrets with</a:t>
                      </a:r>
                      <a:endParaRPr lang="en-US">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9384174"/>
                  </a:ext>
                </a:extLst>
              </a:tr>
              <a:tr h="0">
                <a:tc>
                  <a:txBody>
                    <a:bodyPr/>
                    <a:lstStyle/>
                    <a:p>
                      <a:pPr>
                        <a:spcAft>
                          <a:spcPts val="0"/>
                        </a:spcAft>
                      </a:pPr>
                      <a:r>
                        <a:rPr lang="en-US" sz="1400">
                          <a:effectLst/>
                          <a:latin typeface="+mn-lt"/>
                          <a:ea typeface="Times New Roman" panose="02020603050405020304" pitchFamily="18" charset="0"/>
                          <a:cs typeface="Times New Roman"/>
                        </a:rPr>
                        <a:t>belligerent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Aft>
                          <a:spcPts val="0"/>
                        </a:spcAft>
                      </a:pPr>
                      <a:r>
                        <a:rPr lang="en-US" sz="1400">
                          <a:effectLst/>
                          <a:latin typeface="+mn-lt"/>
                          <a:ea typeface="Times New Roman" panose="02020603050405020304" pitchFamily="18" charset="0"/>
                          <a:cs typeface="Times New Roman"/>
                        </a:rPr>
                        <a:t>hostile and aggressive; stubborn and immovable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0670387"/>
                  </a:ext>
                </a:extLst>
              </a:tr>
              <a:tr h="0">
                <a:tc>
                  <a:txBody>
                    <a:bodyPr/>
                    <a:lstStyle/>
                    <a:p>
                      <a:pPr>
                        <a:spcAft>
                          <a:spcPts val="0"/>
                        </a:spcAft>
                      </a:pPr>
                      <a:r>
                        <a:rPr lang="en-US" sz="1400">
                          <a:effectLst/>
                          <a:latin typeface="+mn-lt"/>
                          <a:ea typeface="Times New Roman" panose="02020603050405020304" pitchFamily="18" charset="0"/>
                          <a:cs typeface="Times New Roman"/>
                        </a:rPr>
                        <a:t>baleful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a:solidFill>
                            <a:srgbClr val="000000"/>
                          </a:solidFill>
                          <a:effectLst/>
                          <a:latin typeface="+mn-lt"/>
                        </a:rPr>
                        <a:t>a silvery, bristletail insect that lives chiefly in damp outbuildings</a:t>
                      </a:r>
                      <a:endParaRPr lang="en-US">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0772764"/>
                  </a:ext>
                </a:extLst>
              </a:tr>
              <a:tr h="0">
                <a:tc>
                  <a:txBody>
                    <a:bodyPr/>
                    <a:lstStyle/>
                    <a:p>
                      <a:pPr>
                        <a:spcAft>
                          <a:spcPts val="0"/>
                        </a:spcAft>
                      </a:pPr>
                      <a:r>
                        <a:rPr lang="en-US" sz="1400">
                          <a:effectLst/>
                          <a:latin typeface="+mn-lt"/>
                          <a:ea typeface="Times New Roman" panose="02020603050405020304" pitchFamily="18" charset="0"/>
                          <a:cs typeface="Times New Roman"/>
                        </a:rPr>
                        <a:t>staccato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a:solidFill>
                            <a:srgbClr val="000000"/>
                          </a:solidFill>
                          <a:effectLst/>
                          <a:latin typeface="+mn-lt"/>
                        </a:rPr>
                        <a:t>threatening; menacing</a:t>
                      </a:r>
                      <a:endParaRPr lang="en-US">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7925473"/>
                  </a:ext>
                </a:extLst>
              </a:tr>
              <a:tr h="0">
                <a:tc>
                  <a:txBody>
                    <a:bodyPr/>
                    <a:lstStyle/>
                    <a:p>
                      <a:pPr>
                        <a:spcAft>
                          <a:spcPts val="0"/>
                        </a:spcAft>
                      </a:pPr>
                      <a:r>
                        <a:rPr lang="en-US" sz="1400">
                          <a:effectLst/>
                          <a:latin typeface="+mn-lt"/>
                          <a:ea typeface="Times New Roman" panose="02020603050405020304" pitchFamily="18" charset="0"/>
                          <a:cs typeface="Times New Roman"/>
                        </a:rPr>
                        <a:t>boycott (v.)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b="0" i="0" u="none" strike="noStrike" noProof="0">
                        <a:solidFill>
                          <a:srgbClr val="000000"/>
                        </a:solidFill>
                        <a:effectLst/>
                        <a:latin typeface="+mn-lt"/>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Aft>
                          <a:spcPts val="0"/>
                        </a:spcAft>
                      </a:pPr>
                      <a:r>
                        <a:rPr lang="en-US" sz="1400">
                          <a:effectLst/>
                          <a:latin typeface="+mn-lt"/>
                          <a:ea typeface="Times New Roman" panose="02020603050405020304" pitchFamily="18" charset="0"/>
                          <a:cs typeface="Times New Roman"/>
                        </a:rPr>
                        <a:t>to actively withdraw from; deliberately not support/attend</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7593493"/>
                  </a:ext>
                </a:extLst>
              </a:tr>
              <a:tr h="0">
                <a:tc>
                  <a:txBody>
                    <a:bodyPr/>
                    <a:lstStyle/>
                    <a:p>
                      <a:pPr>
                        <a:spcAft>
                          <a:spcPts val="0"/>
                        </a:spcAft>
                      </a:pPr>
                      <a:r>
                        <a:rPr lang="en-US" sz="1400">
                          <a:effectLst/>
                          <a:latin typeface="+mn-lt"/>
                          <a:ea typeface="Times New Roman" panose="02020603050405020304" pitchFamily="18" charset="0"/>
                          <a:cs typeface="Times New Roman"/>
                        </a:rPr>
                        <a:t>silverfish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14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1400" b="0" i="0" u="none" strike="noStrike" noProof="0" dirty="0">
                          <a:solidFill>
                            <a:srgbClr val="000000"/>
                          </a:solidFill>
                          <a:effectLst/>
                          <a:latin typeface="+mn-lt"/>
                        </a:rPr>
                        <a:t>lacking </a:t>
                      </a:r>
                      <a:r>
                        <a:rPr lang="en-US" sz="1400" b="0" i="0" u="none" strike="noStrike" noProof="0" dirty="0" err="1">
                          <a:solidFill>
                            <a:srgbClr val="000000"/>
                          </a:solidFill>
                          <a:effectLst/>
                          <a:latin typeface="+mn-lt"/>
                        </a:rPr>
                        <a:t>colour</a:t>
                      </a:r>
                      <a:r>
                        <a:rPr lang="en-US" sz="1400" b="0" i="0" u="none" strike="noStrike" noProof="0" dirty="0">
                          <a:solidFill>
                            <a:srgbClr val="000000"/>
                          </a:solidFill>
                          <a:effectLst/>
                          <a:latin typeface="+mn-lt"/>
                        </a:rPr>
                        <a:t> and vibrancy</a:t>
                      </a:r>
                      <a:endParaRPr lang="en-US" dirty="0">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541204"/>
                  </a:ext>
                </a:extLst>
              </a:tr>
            </a:tbl>
          </a:graphicData>
        </a:graphic>
      </p:graphicFrame>
    </p:spTree>
    <p:extLst>
      <p:ext uri="{BB962C8B-B14F-4D97-AF65-F5344CB8AC3E}">
        <p14:creationId xmlns:p14="http://schemas.microsoft.com/office/powerpoint/2010/main" val="270865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E35B7FE-84E2-8A76-C8BF-911D6C12AF7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3FE37CF-762A-EB03-0CFD-06C0A561E1FA}"/>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22EF549A-97BD-41BC-76C7-330EA7455525}"/>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9FCEE86A-965E-785C-9960-CD197108CBB8}"/>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endParaRPr lang="en-US" sz="2400" b="1" dirty="0">
              <a:solidFill>
                <a:srgbClr val="000000"/>
              </a:solidFill>
              <a:latin typeface="Meiryo"/>
              <a:ea typeface="Meiryo"/>
              <a:cs typeface="Calibri"/>
            </a:endParaRPr>
          </a:p>
          <a:p>
            <a:endParaRPr lang="en-US" sz="2400" b="1" dirty="0">
              <a:solidFill>
                <a:srgbClr val="000000"/>
              </a:solidFill>
              <a:latin typeface="Meiryo"/>
              <a:ea typeface="Meiryo"/>
              <a:cs typeface="Calibri"/>
            </a:endParaRPr>
          </a:p>
          <a:p>
            <a:endParaRPr lang="en-US" sz="2400" b="1" dirty="0">
              <a:solidFill>
                <a:srgbClr val="000000"/>
              </a:solidFill>
              <a:latin typeface="Meiryo"/>
              <a:ea typeface="Meiryo"/>
              <a:cs typeface="Calibri"/>
            </a:endParaRPr>
          </a:p>
          <a:p>
            <a:r>
              <a:rPr lang="en-US" sz="3200" b="1" dirty="0">
                <a:solidFill>
                  <a:srgbClr val="000000"/>
                </a:solidFill>
                <a:latin typeface="+mj-lt"/>
                <a:ea typeface="Meiryo"/>
                <a:cs typeface="Calibri"/>
              </a:rPr>
              <a:t>Making links to elsewhere in the text is an essential skill</a:t>
            </a:r>
            <a:endParaRPr lang="en-US" sz="2400" dirty="0">
              <a:latin typeface="+mj-lt"/>
              <a:ea typeface="Meiryo"/>
            </a:endParaRPr>
          </a:p>
          <a:p>
            <a:endParaRPr lang="en-US" sz="2400" b="1" dirty="0">
              <a:latin typeface="Meiryo"/>
              <a:ea typeface="Meiryo"/>
              <a:cs typeface="Calibri"/>
            </a:endParaRPr>
          </a:p>
          <a:p>
            <a:r>
              <a:rPr lang="en-US" sz="2400" dirty="0">
                <a:ea typeface="Meiryo"/>
                <a:cs typeface="Calibri"/>
              </a:rPr>
              <a:t>In this chapter the reader is presented with a description of </a:t>
            </a:r>
            <a:r>
              <a:rPr lang="en-US" sz="2400" dirty="0" err="1">
                <a:ea typeface="Meiryo"/>
                <a:cs typeface="Calibri"/>
              </a:rPr>
              <a:t>Nanima</a:t>
            </a:r>
            <a:r>
              <a:rPr lang="en-US" sz="2400" dirty="0">
                <a:ea typeface="Meiryo"/>
                <a:cs typeface="Calibri"/>
              </a:rPr>
              <a:t> as ‘baleful’.</a:t>
            </a:r>
          </a:p>
          <a:p>
            <a:endParaRPr lang="en-US" sz="2400" dirty="0">
              <a:ea typeface="Meiryo"/>
              <a:cs typeface="Calibri"/>
            </a:endParaRPr>
          </a:p>
          <a:p>
            <a:r>
              <a:rPr lang="en-US" sz="2400" dirty="0">
                <a:ea typeface="Meiryo"/>
                <a:cs typeface="Calibri"/>
              </a:rPr>
              <a:t>Elsewhere in the text, she has been presented as a perceptive, intuitive, almost magical character:</a:t>
            </a:r>
          </a:p>
          <a:p>
            <a:pPr marL="342900" indent="-342900">
              <a:lnSpc>
                <a:spcPct val="150000"/>
              </a:lnSpc>
              <a:buFont typeface="Wingdings" panose="05000000000000000000" pitchFamily="2" charset="2"/>
              <a:buChar char="§"/>
            </a:pPr>
            <a:r>
              <a:rPr lang="en-US" sz="2400" dirty="0" smtClean="0">
                <a:ea typeface="Meiryo"/>
                <a:cs typeface="Calibri"/>
              </a:rPr>
              <a:t>when </a:t>
            </a:r>
            <a:r>
              <a:rPr lang="en-US" sz="2400" dirty="0">
                <a:ea typeface="Meiryo"/>
                <a:cs typeface="Calibri"/>
              </a:rPr>
              <a:t>soothing Sunil and break his attachment to Mama</a:t>
            </a:r>
          </a:p>
          <a:p>
            <a:pPr marL="342900" indent="-342900">
              <a:lnSpc>
                <a:spcPct val="150000"/>
              </a:lnSpc>
              <a:buFont typeface="Wingdings" panose="05000000000000000000" pitchFamily="2" charset="2"/>
              <a:buChar char="§"/>
            </a:pPr>
            <a:r>
              <a:rPr lang="en-US" sz="2400" dirty="0" err="1" smtClean="0">
                <a:ea typeface="Meiryo"/>
                <a:cs typeface="Calibri"/>
              </a:rPr>
              <a:t>recognising</a:t>
            </a:r>
            <a:r>
              <a:rPr lang="en-US" sz="2400" dirty="0" smtClean="0">
                <a:ea typeface="Meiryo"/>
                <a:cs typeface="Calibri"/>
              </a:rPr>
              <a:t> </a:t>
            </a:r>
            <a:r>
              <a:rPr lang="en-US" sz="2400" dirty="0" err="1">
                <a:ea typeface="Meiryo"/>
                <a:cs typeface="Calibri"/>
              </a:rPr>
              <a:t>Meena's</a:t>
            </a:r>
            <a:r>
              <a:rPr lang="en-US" sz="2400" dirty="0">
                <a:ea typeface="Meiryo"/>
                <a:cs typeface="Calibri"/>
              </a:rPr>
              <a:t> wildness and desire to be free</a:t>
            </a:r>
          </a:p>
          <a:p>
            <a:pPr marL="342900" indent="-342900">
              <a:lnSpc>
                <a:spcPct val="150000"/>
              </a:lnSpc>
              <a:buFont typeface="Wingdings" panose="05000000000000000000" pitchFamily="2" charset="2"/>
              <a:buChar char="§"/>
            </a:pPr>
            <a:r>
              <a:rPr lang="en-US" sz="2400" dirty="0" smtClean="0">
                <a:ea typeface="Meiryo"/>
                <a:cs typeface="Calibri"/>
              </a:rPr>
              <a:t>understanding </a:t>
            </a:r>
            <a:r>
              <a:rPr lang="en-US" sz="2400" dirty="0">
                <a:ea typeface="Meiryo"/>
                <a:cs typeface="Calibri"/>
              </a:rPr>
              <a:t>that </a:t>
            </a:r>
            <a:r>
              <a:rPr lang="en-US" sz="2400" dirty="0" err="1">
                <a:ea typeface="Meiryo"/>
                <a:cs typeface="Calibri"/>
              </a:rPr>
              <a:t>Meena</a:t>
            </a:r>
            <a:r>
              <a:rPr lang="en-US" sz="2400" dirty="0">
                <a:ea typeface="Meiryo"/>
                <a:cs typeface="Calibri"/>
              </a:rPr>
              <a:t> is involved in the </a:t>
            </a:r>
            <a:r>
              <a:rPr lang="en-US" sz="2400" dirty="0" err="1">
                <a:ea typeface="Meiryo"/>
                <a:cs typeface="Calibri"/>
              </a:rPr>
              <a:t>disappearanc</a:t>
            </a:r>
            <a:r>
              <a:rPr lang="en-US" sz="2400" dirty="0">
                <a:ea typeface="Meiryo"/>
                <a:cs typeface="Calibri"/>
              </a:rPr>
              <a:t> of the </a:t>
            </a:r>
            <a:r>
              <a:rPr lang="en-US" sz="2400" dirty="0" smtClean="0">
                <a:ea typeface="Meiryo"/>
                <a:cs typeface="Calibri"/>
              </a:rPr>
              <a:t>necklace.</a:t>
            </a:r>
            <a:endParaRPr lang="en-US" sz="2400" dirty="0">
              <a:ea typeface="Meiryo"/>
              <a:cs typeface="Calibri"/>
            </a:endParaRPr>
          </a:p>
          <a:p>
            <a:pPr marL="342900" indent="-342900">
              <a:buFont typeface="Wingdings"/>
              <a:buChar char="ü"/>
            </a:pPr>
            <a:endParaRPr lang="en-US" sz="2400" b="1" dirty="0">
              <a:latin typeface="Meiryo"/>
              <a:ea typeface="Meiryo"/>
              <a:cs typeface="Calibri"/>
            </a:endParaRPr>
          </a:p>
          <a:p>
            <a:endParaRPr lang="en-US" sz="2400" b="1" dirty="0">
              <a:latin typeface="Meiryo"/>
              <a:ea typeface="Meiryo"/>
              <a:cs typeface="Calibri"/>
            </a:endParaRPr>
          </a:p>
          <a:p>
            <a:pPr marL="342900" indent="-342900">
              <a:buFont typeface="Wingdings"/>
              <a:buChar char="ü"/>
            </a:pPr>
            <a:endParaRPr lang="en-US" sz="2400" b="1" dirty="0">
              <a:latin typeface="Meiryo"/>
              <a:ea typeface="Meiryo"/>
              <a:cs typeface="Calibri"/>
            </a:endParaRPr>
          </a:p>
        </p:txBody>
      </p:sp>
    </p:spTree>
    <p:extLst>
      <p:ext uri="{BB962C8B-B14F-4D97-AF65-F5344CB8AC3E}">
        <p14:creationId xmlns:p14="http://schemas.microsoft.com/office/powerpoint/2010/main" val="184299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E35B7FE-84E2-8A76-C8BF-911D6C12AF7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3FE37CF-762A-EB03-0CFD-06C0A561E1FA}"/>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22EF549A-97BD-41BC-76C7-330EA7455525}"/>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9FCEE86A-965E-785C-9960-CD197108CBB8}"/>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endParaRPr lang="en-US" sz="2400" b="1" dirty="0">
              <a:solidFill>
                <a:srgbClr val="000000"/>
              </a:solidFill>
              <a:latin typeface="Meiryo"/>
              <a:ea typeface="Meiryo"/>
              <a:cs typeface="Calibri"/>
            </a:endParaRPr>
          </a:p>
          <a:p>
            <a:endParaRPr lang="en-US" sz="2400" b="1" dirty="0">
              <a:solidFill>
                <a:srgbClr val="000000"/>
              </a:solidFill>
              <a:latin typeface="Meiryo"/>
              <a:ea typeface="Meiryo"/>
              <a:cs typeface="Calibri"/>
            </a:endParaRPr>
          </a:p>
          <a:p>
            <a:endParaRPr lang="en-US" sz="2400" b="1" dirty="0">
              <a:solidFill>
                <a:srgbClr val="000000"/>
              </a:solidFill>
              <a:latin typeface="Meiryo"/>
              <a:ea typeface="Meiryo"/>
              <a:cs typeface="Calibri"/>
            </a:endParaRPr>
          </a:p>
          <a:p>
            <a:r>
              <a:rPr lang="en-US" sz="2400" b="1" dirty="0">
                <a:solidFill>
                  <a:srgbClr val="000000"/>
                </a:solidFill>
                <a:latin typeface="+mj-lt"/>
                <a:ea typeface="Meiryo"/>
                <a:cs typeface="Calibri"/>
              </a:rPr>
              <a:t>Making links to elsewhere in the text is an essential skill</a:t>
            </a:r>
            <a:endParaRPr lang="en-US" sz="2400" dirty="0">
              <a:latin typeface="+mj-lt"/>
              <a:ea typeface="Meiryo"/>
            </a:endParaRPr>
          </a:p>
          <a:p>
            <a:endParaRPr lang="en-US" sz="2400" b="1" dirty="0">
              <a:latin typeface="Meiryo"/>
              <a:ea typeface="Meiryo"/>
              <a:cs typeface="Calibri"/>
            </a:endParaRPr>
          </a:p>
          <a:p>
            <a:r>
              <a:rPr lang="en-US" sz="2400" b="1" dirty="0">
                <a:latin typeface="Meiryo"/>
                <a:ea typeface="Meiryo"/>
                <a:cs typeface="Calibri"/>
              </a:rPr>
              <a:t>Fill the gaps in this sample response:</a:t>
            </a:r>
          </a:p>
          <a:p>
            <a:pPr>
              <a:lnSpc>
                <a:spcPct val="150000"/>
              </a:lnSpc>
            </a:pPr>
            <a:endParaRPr lang="en-US" sz="2000" b="1" i="1" dirty="0">
              <a:latin typeface="Meiryo"/>
              <a:ea typeface="Meiryo"/>
              <a:cs typeface="Calibri"/>
            </a:endParaRPr>
          </a:p>
          <a:p>
            <a:pPr>
              <a:lnSpc>
                <a:spcPct val="150000"/>
              </a:lnSpc>
            </a:pPr>
            <a:r>
              <a:rPr lang="en-US" sz="2000" dirty="0">
                <a:latin typeface="Meiryo"/>
                <a:ea typeface="Meiryo"/>
                <a:cs typeface="Calibri"/>
              </a:rPr>
              <a:t>When </a:t>
            </a:r>
            <a:r>
              <a:rPr lang="en-US" sz="2000" dirty="0" err="1">
                <a:latin typeface="Meiryo"/>
                <a:ea typeface="Meiryo"/>
                <a:cs typeface="Calibri"/>
              </a:rPr>
              <a:t>Syal</a:t>
            </a:r>
            <a:r>
              <a:rPr lang="en-US" sz="2000" dirty="0">
                <a:latin typeface="Meiryo"/>
                <a:ea typeface="Meiryo"/>
                <a:cs typeface="Calibri"/>
              </a:rPr>
              <a:t> presents </a:t>
            </a:r>
            <a:r>
              <a:rPr lang="en-US" sz="2000" dirty="0" err="1">
                <a:latin typeface="Meiryo"/>
                <a:ea typeface="Meiryo"/>
                <a:cs typeface="Calibri"/>
              </a:rPr>
              <a:t>Nanima</a:t>
            </a:r>
            <a:r>
              <a:rPr lang="en-US" sz="2000" dirty="0">
                <a:latin typeface="Meiryo"/>
                <a:ea typeface="Meiryo"/>
                <a:cs typeface="Calibri"/>
              </a:rPr>
              <a:t> as 'baleful' in response to Anita, this contrasts _________ with her previous </a:t>
            </a:r>
            <a:r>
              <a:rPr lang="en-US" sz="2000" dirty="0" err="1">
                <a:latin typeface="Meiryo"/>
                <a:ea typeface="Meiryo"/>
                <a:cs typeface="Calibri"/>
              </a:rPr>
              <a:t>demeanour</a:t>
            </a:r>
            <a:r>
              <a:rPr lang="en-US" sz="2000" dirty="0">
                <a:latin typeface="Meiryo"/>
                <a:ea typeface="Meiryo"/>
                <a:cs typeface="Calibri"/>
              </a:rPr>
              <a:t> in the novel. Whereas previously (i.e. ____________ and ______________) [embed micro-quotations if you can] she is given gently perceptive and almost mystical characteristics, here she is presented as far more ___________ and __________ when Anita _______________________.</a:t>
            </a:r>
            <a:r>
              <a:rPr lang="en-US" sz="2400" dirty="0">
                <a:latin typeface="Meiryo"/>
                <a:ea typeface="Meiryo"/>
                <a:cs typeface="Calibri"/>
              </a:rPr>
              <a:t> </a:t>
            </a:r>
          </a:p>
          <a:p>
            <a:pPr marL="342900" indent="-342900">
              <a:buFont typeface="Wingdings"/>
              <a:buChar char="ü"/>
            </a:pPr>
            <a:endParaRPr lang="en-US" sz="2400" b="1" dirty="0">
              <a:latin typeface="Meiryo"/>
              <a:ea typeface="Meiryo"/>
              <a:cs typeface="Calibri"/>
            </a:endParaRPr>
          </a:p>
          <a:p>
            <a:endParaRPr lang="en-US" sz="2400" b="1" dirty="0">
              <a:latin typeface="Meiryo"/>
              <a:ea typeface="Meiryo"/>
              <a:cs typeface="Calibri"/>
            </a:endParaRPr>
          </a:p>
          <a:p>
            <a:pPr marL="342900" indent="-342900">
              <a:buFont typeface="Wingdings"/>
              <a:buChar char="ü"/>
            </a:pPr>
            <a:endParaRPr lang="en-US" sz="2400" b="1" dirty="0">
              <a:latin typeface="Meiryo"/>
              <a:ea typeface="Meiryo"/>
              <a:cs typeface="Calibri"/>
            </a:endParaRPr>
          </a:p>
        </p:txBody>
      </p:sp>
    </p:spTree>
    <p:extLst>
      <p:ext uri="{BB962C8B-B14F-4D97-AF65-F5344CB8AC3E}">
        <p14:creationId xmlns:p14="http://schemas.microsoft.com/office/powerpoint/2010/main" val="25589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23A9D-2379-3367-CBB3-CF2BC74501E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5E7C2E-41D3-0E66-EF87-2EAE5A1DDFD5}"/>
              </a:ext>
            </a:extLst>
          </p:cNvPr>
          <p:cNvGraphicFramePr>
            <a:graphicFrameLocks noGrp="1"/>
          </p:cNvGraphicFramePr>
          <p:nvPr>
            <p:extLst>
              <p:ext uri="{D42A27DB-BD31-4B8C-83A1-F6EECF244321}">
                <p14:modId xmlns:p14="http://schemas.microsoft.com/office/powerpoint/2010/main" val="88041150"/>
              </p:ext>
            </p:extLst>
          </p:nvPr>
        </p:nvGraphicFramePr>
        <p:xfrm>
          <a:off x="435429" y="1398434"/>
          <a:ext cx="10813143" cy="3599544"/>
        </p:xfrm>
        <a:graphic>
          <a:graphicData uri="http://schemas.openxmlformats.org/drawingml/2006/table">
            <a:tbl>
              <a:tblPr/>
              <a:tblGrid>
                <a:gridCol w="10813143">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3600" b="0" i="0" u="none" strike="noStrike">
                          <a:solidFill>
                            <a:srgbClr val="000000"/>
                          </a:solidFill>
                          <a:effectLst/>
                          <a:latin typeface="+mn-lt"/>
                        </a:rPr>
                        <a:t>OPENING</a:t>
                      </a:r>
                      <a:endParaRPr lang="en-GB" sz="5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lvl="0">
                        <a:spcBef>
                          <a:spcPts val="0"/>
                        </a:spcBef>
                        <a:spcAft>
                          <a:spcPts val="0"/>
                        </a:spcAft>
                        <a:buNone/>
                      </a:pPr>
                      <a:r>
                        <a:rPr lang="en-US" sz="2800" b="1" i="1" u="none" strike="noStrike" noProof="0" dirty="0">
                          <a:solidFill>
                            <a:srgbClr val="000000"/>
                          </a:solidFill>
                          <a:effectLst/>
                          <a:latin typeface="+mn-lt"/>
                        </a:rPr>
                        <a:t>‘I treated time with my usual jaunty contempt’ </a:t>
                      </a:r>
                      <a:r>
                        <a:rPr lang="en-US" sz="2800" b="1" i="1" u="none" strike="noStrike" noProof="0" dirty="0" smtClean="0">
                          <a:solidFill>
                            <a:srgbClr val="000000"/>
                          </a:solidFill>
                          <a:effectLst/>
                          <a:latin typeface="+mn-lt"/>
                        </a:rPr>
                        <a:t>(p. 259).</a:t>
                      </a:r>
                      <a:endParaRPr lang="en-US" sz="2800" b="1" i="1" dirty="0">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3600" b="0" i="0" u="none" strike="noStrike">
                          <a:solidFill>
                            <a:srgbClr val="000000"/>
                          </a:solidFill>
                          <a:effectLst/>
                          <a:latin typeface="+mn-lt"/>
                        </a:rPr>
                        <a:t>ENDING</a:t>
                      </a:r>
                      <a:endParaRPr lang="en-GB" sz="5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lvl="0">
                        <a:spcBef>
                          <a:spcPts val="0"/>
                        </a:spcBef>
                        <a:spcAft>
                          <a:spcPts val="0"/>
                        </a:spcAft>
                        <a:buNone/>
                      </a:pPr>
                      <a:r>
                        <a:rPr lang="en-US" sz="2800" b="1" i="1" u="none" strike="noStrike" noProof="0" dirty="0">
                          <a:solidFill>
                            <a:srgbClr val="000000"/>
                          </a:solidFill>
                          <a:effectLst/>
                          <a:latin typeface="+mn-lt"/>
                        </a:rPr>
                        <a:t>‘I better let them know I’m not </a:t>
                      </a:r>
                      <a:r>
                        <a:rPr lang="en-US" sz="2800" b="1" i="1" u="none" strike="noStrike" noProof="0" dirty="0" smtClean="0">
                          <a:solidFill>
                            <a:srgbClr val="000000"/>
                          </a:solidFill>
                          <a:effectLst/>
                          <a:latin typeface="+mn-lt"/>
                        </a:rPr>
                        <a:t>dead‘ (p. 279).</a:t>
                      </a:r>
                      <a:endParaRPr lang="en-US" sz="2800" b="1" i="1" dirty="0">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B6ECB811-00C1-345F-E6AF-42956E1B421A}"/>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54345F0F-7A85-8F4C-732D-1754ABFD71B2}"/>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buFont typeface="Arial" panose="020B0604020202020204" pitchFamily="34" charset="0"/>
              <a:buChar char="•"/>
              <a:defRPr/>
            </a:pPr>
            <a:endParaRPr lang="en-US" sz="2400" dirty="0" smtClean="0">
              <a:solidFill>
                <a:srgbClr val="FFFFFF"/>
              </a:solidFill>
              <a:latin typeface="Berlin Sans FB" panose="020E0602020502020306" pitchFamily="34" charset="0"/>
              <a:ea typeface="+mn-lt"/>
              <a:cs typeface="+mn-lt"/>
            </a:endParaRPr>
          </a:p>
          <a:p>
            <a:pPr fontAlgn="base">
              <a:buFont typeface="Arial" panose="020B0604020202020204" pitchFamily="34" charset="0"/>
              <a:buChar char="•"/>
              <a:defRPr/>
            </a:pPr>
            <a:endParaRPr lang="en-US" sz="2400" dirty="0">
              <a:solidFill>
                <a:srgbClr val="FFFFFF"/>
              </a:solidFill>
              <a:latin typeface="Berlin Sans FB" panose="020E0602020502020306" pitchFamily="34" charset="0"/>
              <a:ea typeface="+mn-lt"/>
              <a:cs typeface="+mn-lt"/>
            </a:endParaRPr>
          </a:p>
          <a:p>
            <a:pPr fontAlgn="base">
              <a:defRPr/>
            </a:pPr>
            <a:r>
              <a:rPr lang="en-US" sz="2400" dirty="0" smtClean="0">
                <a:solidFill>
                  <a:srgbClr val="FFFFFF"/>
                </a:solidFill>
                <a:latin typeface="Berlin Sans FB" panose="020E0602020502020306" pitchFamily="34" charset="0"/>
                <a:ea typeface="+mn-lt"/>
                <a:cs typeface="+mn-lt"/>
              </a:rPr>
              <a:t>Why </a:t>
            </a:r>
            <a:r>
              <a:rPr lang="en-US" sz="2400" dirty="0">
                <a:solidFill>
                  <a:srgbClr val="FFFFFF"/>
                </a:solidFill>
                <a:latin typeface="Berlin Sans FB" panose="020E0602020502020306" pitchFamily="34" charset="0"/>
                <a:ea typeface="+mn-lt"/>
                <a:cs typeface="+mn-lt"/>
              </a:rPr>
              <a:t>has </a:t>
            </a:r>
            <a:r>
              <a:rPr lang="en-US" sz="2400" dirty="0" err="1">
                <a:solidFill>
                  <a:srgbClr val="FFFFFF"/>
                </a:solidFill>
                <a:latin typeface="Berlin Sans FB" panose="020E0602020502020306" pitchFamily="34" charset="0"/>
                <a:ea typeface="+mn-lt"/>
                <a:cs typeface="+mn-lt"/>
              </a:rPr>
              <a:t>Syal</a:t>
            </a:r>
            <a:r>
              <a:rPr lang="en-US" sz="2400" dirty="0">
                <a:solidFill>
                  <a:srgbClr val="FFFFFF"/>
                </a:solidFill>
                <a:latin typeface="Berlin Sans FB" panose="020E0602020502020306" pitchFamily="34" charset="0"/>
                <a:ea typeface="+mn-lt"/>
                <a:cs typeface="+mn-lt"/>
              </a:rPr>
              <a:t> chosen to begin with this focus on the clear foreshadowing of the awful </a:t>
            </a:r>
            <a:r>
              <a:rPr lang="en-US" sz="2400" dirty="0" smtClean="0">
                <a:solidFill>
                  <a:srgbClr val="FFFFFF"/>
                </a:solidFill>
                <a:latin typeface="Berlin Sans FB" panose="020E0602020502020306" pitchFamily="34" charset="0"/>
                <a:ea typeface="+mn-lt"/>
                <a:cs typeface="+mn-lt"/>
              </a:rPr>
              <a:t/>
            </a:r>
            <a:br>
              <a:rPr lang="en-US" sz="2400" dirty="0" smtClean="0">
                <a:solidFill>
                  <a:srgbClr val="FFFFFF"/>
                </a:solidFill>
                <a:latin typeface="Berlin Sans FB" panose="020E0602020502020306" pitchFamily="34" charset="0"/>
                <a:ea typeface="+mn-lt"/>
                <a:cs typeface="+mn-lt"/>
              </a:rPr>
            </a:br>
            <a:r>
              <a:rPr lang="en-US" sz="2400" dirty="0" smtClean="0">
                <a:solidFill>
                  <a:srgbClr val="FFFFFF"/>
                </a:solidFill>
                <a:latin typeface="Berlin Sans FB" panose="020E0602020502020306" pitchFamily="34" charset="0"/>
                <a:ea typeface="+mn-lt"/>
                <a:cs typeface="+mn-lt"/>
              </a:rPr>
              <a:t>events </a:t>
            </a:r>
            <a:r>
              <a:rPr lang="en-US" sz="2400" dirty="0">
                <a:solidFill>
                  <a:srgbClr val="FFFFFF"/>
                </a:solidFill>
                <a:latin typeface="Berlin Sans FB" panose="020E0602020502020306" pitchFamily="34" charset="0"/>
                <a:ea typeface="+mn-lt"/>
                <a:cs typeface="+mn-lt"/>
              </a:rPr>
              <a:t>to come?</a:t>
            </a:r>
            <a:endParaRPr lang="en-US" sz="2400" dirty="0">
              <a:solidFill>
                <a:srgbClr val="FFFFFF"/>
              </a:solidFill>
              <a:latin typeface="Berlin Sans FB" panose="020E0602020502020306" pitchFamily="34" charset="0"/>
              <a:cs typeface="Calibri"/>
            </a:endParaRPr>
          </a:p>
          <a:p>
            <a:pPr>
              <a:defRPr/>
            </a:pPr>
            <a:r>
              <a:rPr lang="en-US" sz="2400" dirty="0">
                <a:solidFill>
                  <a:srgbClr val="FFFFFF"/>
                </a:solidFill>
                <a:latin typeface="Berlin Sans FB" panose="020E0602020502020306" pitchFamily="34" charset="0"/>
                <a:ea typeface="+mn-lt"/>
                <a:cs typeface="+mn-lt"/>
              </a:rPr>
              <a:t>Why has </a:t>
            </a:r>
            <a:r>
              <a:rPr lang="en-US" sz="2400" dirty="0" err="1">
                <a:solidFill>
                  <a:srgbClr val="FFFFFF"/>
                </a:solidFill>
                <a:latin typeface="Berlin Sans FB" panose="020E0602020502020306" pitchFamily="34" charset="0"/>
                <a:ea typeface="+mn-lt"/>
                <a:cs typeface="+mn-lt"/>
              </a:rPr>
              <a:t>Syal</a:t>
            </a:r>
            <a:r>
              <a:rPr lang="en-US" sz="2400" dirty="0">
                <a:solidFill>
                  <a:srgbClr val="FFFFFF"/>
                </a:solidFill>
                <a:latin typeface="Berlin Sans FB" panose="020E0602020502020306" pitchFamily="34" charset="0"/>
                <a:ea typeface="+mn-lt"/>
                <a:cs typeface="+mn-lt"/>
              </a:rPr>
              <a:t> chosen to end with the harrowing denouement?</a:t>
            </a:r>
            <a:endParaRPr lang="en-US" dirty="0">
              <a:latin typeface="Berlin Sans FB" panose="020E0602020502020306" pitchFamily="34" charset="0"/>
            </a:endParaRPr>
          </a:p>
          <a:p>
            <a:pPr marL="0" marR="0" lvl="0" indent="0" algn="ctr" defTabSz="914400">
              <a:lnSpc>
                <a:spcPct val="100000"/>
              </a:lnSpc>
              <a:spcBef>
                <a:spcPts val="0"/>
              </a:spcBef>
              <a:spcAft>
                <a:spcPts val="1200"/>
              </a:spcAft>
              <a:buClrTx/>
              <a:buSzTx/>
              <a:buFont typeface="Arial" panose="020B0604020202020204" pitchFamily="34" charset="0"/>
              <a:buChar char="•"/>
              <a:tabLst/>
              <a:defRPr/>
            </a:pP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cs typeface="Calibri"/>
            </a:endParaRP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18809821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23881-B4AD-CEB1-25CF-0D4A20ABE8A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BA85EFD-3554-8148-1CFA-D62760AA3DFA}"/>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D440C64-EF94-1E6F-A3EC-CB2447BD2A5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E8E71718-7767-D84C-B99A-69F6E98F7A91}"/>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a:t>Meena</a:t>
            </a:r>
            <a:endParaRPr lang="en-US" sz="2800" b="1" dirty="0">
              <a:ea typeface="Meiryo"/>
            </a:endParaRPr>
          </a:p>
          <a:p>
            <a:endParaRPr lang="en-US" sz="2400" b="1" dirty="0">
              <a:ea typeface="Meiryo"/>
            </a:endParaRPr>
          </a:p>
          <a:p>
            <a:r>
              <a:rPr lang="en-US" sz="2400" b="1" dirty="0"/>
              <a:t>Key quotations:</a:t>
            </a:r>
            <a:endParaRPr lang="en-US" sz="2400" b="1" dirty="0">
              <a:ea typeface="Meiryo"/>
            </a:endParaRPr>
          </a:p>
          <a:p>
            <a:endParaRPr lang="en-US" sz="2400" dirty="0"/>
          </a:p>
          <a:p>
            <a:pPr marL="342900" indent="-342900">
              <a:buFont typeface="Arial" panose="020B0604020202020204" pitchFamily="34" charset="0"/>
              <a:buChar char="•"/>
            </a:pPr>
            <a:r>
              <a:rPr lang="en-US" sz="2400" dirty="0"/>
              <a:t>‘her smile told me everything I needed to know’ </a:t>
            </a:r>
            <a:r>
              <a:rPr lang="en-US" sz="2400" dirty="0" smtClean="0"/>
              <a:t>(p. 277</a:t>
            </a:r>
            <a:r>
              <a:rPr lang="en-US" sz="2400" dirty="0"/>
              <a:t>)</a:t>
            </a:r>
            <a:endParaRPr lang="en-US" sz="2400" dirty="0">
              <a:ea typeface="Meiryo"/>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‘My best friend was sharing me with someone else’ </a:t>
            </a:r>
            <a:r>
              <a:rPr lang="en-US" sz="2400" dirty="0" smtClean="0"/>
              <a:t>(p. 277</a:t>
            </a:r>
            <a:r>
              <a:rPr lang="en-US" sz="2400" dirty="0"/>
              <a:t>)</a:t>
            </a:r>
            <a:endParaRPr lang="en-US" sz="2400" dirty="0">
              <a:ea typeface="Meiryo"/>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‘All that time I wasted waiting for something to happen’ </a:t>
            </a:r>
            <a:r>
              <a:rPr lang="en-US" sz="2400" dirty="0" smtClean="0"/>
              <a:t>(p. 279).</a:t>
            </a:r>
            <a:endParaRPr lang="en-US" sz="2400" dirty="0"/>
          </a:p>
          <a:p>
            <a:endParaRPr lang="en-US" sz="2400" b="1" dirty="0">
              <a:solidFill>
                <a:srgbClr val="000000"/>
              </a:solidFill>
              <a:ea typeface="Meiryo"/>
              <a:cs typeface="Times New Roman"/>
            </a:endParaRPr>
          </a:p>
        </p:txBody>
      </p:sp>
      <p:sp>
        <p:nvSpPr>
          <p:cNvPr id="3" name="Title 1">
            <a:extLst>
              <a:ext uri="{FF2B5EF4-FFF2-40B4-BE49-F238E27FC236}">
                <a16:creationId xmlns:a16="http://schemas.microsoft.com/office/drawing/2014/main" id="{8B8A5221-FF2C-F1E9-94DE-8E24208B546A}"/>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000" dirty="0" err="1">
                <a:solidFill>
                  <a:srgbClr val="FFFFFF"/>
                </a:solidFill>
                <a:latin typeface="Berlin Sans FB" panose="020E0602020502020306" pitchFamily="34" charset="0"/>
              </a:rPr>
              <a:t>Meena</a:t>
            </a:r>
            <a:r>
              <a:rPr lang="en-US" sz="2000" dirty="0">
                <a:solidFill>
                  <a:srgbClr val="FFFFFF"/>
                </a:solidFill>
                <a:latin typeface="Berlin Sans FB" panose="020E0602020502020306" pitchFamily="34" charset="0"/>
              </a:rPr>
              <a:t> is crushed more by Anita's allegiance with Sam than by his words</a:t>
            </a:r>
            <a:r>
              <a:rPr lang="en-US" sz="2000" b="0" i="0" dirty="0">
                <a:solidFill>
                  <a:srgbClr val="FFFFFF"/>
                </a:solidFill>
                <a:effectLst/>
                <a:latin typeface="Berlin Sans FB" panose="020E0602020502020306" pitchFamily="34" charset="0"/>
              </a:rPr>
              <a:t>.</a:t>
            </a:r>
            <a:r>
              <a:rPr lang="en-US" sz="2000" dirty="0">
                <a:solidFill>
                  <a:srgbClr val="FFFFFF"/>
                </a:solidFill>
                <a:latin typeface="Berlin Sans FB" panose="020E0602020502020306" pitchFamily="34" charset="0"/>
              </a:rPr>
              <a:t> </a:t>
            </a:r>
            <a:endParaRPr lang="en-GB" sz="2000" dirty="0">
              <a:solidFill>
                <a:srgbClr val="FFFFFF"/>
              </a:solidFill>
              <a:latin typeface="Berlin Sans FB" panose="020E0602020502020306" pitchFamily="34" charset="0"/>
              <a:ea typeface="Meiryo"/>
            </a:endParaRPr>
          </a:p>
          <a:p>
            <a:pPr>
              <a:spcBef>
                <a:spcPts val="0"/>
              </a:spcBef>
              <a:spcAft>
                <a:spcPts val="1200"/>
              </a:spcAft>
              <a:defRPr/>
            </a:pPr>
            <a:r>
              <a:rPr lang="en-US" sz="2000" b="0" i="0" dirty="0">
                <a:solidFill>
                  <a:srgbClr val="FFFFFF"/>
                </a:solidFill>
                <a:effectLst/>
                <a:latin typeface="Berlin Sans FB" panose="020E0602020502020306" pitchFamily="34" charset="0"/>
              </a:rPr>
              <a:t>To what extent do you agree?</a:t>
            </a:r>
            <a:endParaRPr lang="en-GB" sz="2000" b="0" i="0" u="none" strike="noStrike" kern="1200" cap="none" spc="0" normalizeH="0" baseline="0" noProof="0" dirty="0">
              <a:ln>
                <a:noFill/>
              </a:ln>
              <a:solidFill>
                <a:srgbClr val="FFFFFF"/>
              </a:solidFill>
              <a:effectLst/>
              <a:uLnTx/>
              <a:uFillTx/>
              <a:latin typeface="Berlin Sans FB" panose="020E0602020502020306" pitchFamily="34" charset="0"/>
              <a:ea typeface="Meiryo"/>
            </a:endParaRPr>
          </a:p>
        </p:txBody>
      </p:sp>
    </p:spTree>
    <p:extLst>
      <p:ext uri="{BB962C8B-B14F-4D97-AF65-F5344CB8AC3E}">
        <p14:creationId xmlns:p14="http://schemas.microsoft.com/office/powerpoint/2010/main" val="365029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23881-B4AD-CEB1-25CF-0D4A20ABE8A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BA85EFD-3554-8148-1CFA-D62760AA3DFA}"/>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D440C64-EF94-1E6F-A3EC-CB2447BD2A5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E8E71718-7767-D84C-B99A-69F6E98F7A91}"/>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smtClean="0"/>
              <a:t>Anita</a:t>
            </a:r>
            <a:endParaRPr lang="en-US" sz="2800" b="1" dirty="0">
              <a:ea typeface="Meiryo"/>
            </a:endParaRPr>
          </a:p>
          <a:p>
            <a:endParaRPr lang="en-US" sz="2400" b="1" dirty="0">
              <a:ea typeface="Meiryo"/>
            </a:endParaRPr>
          </a:p>
          <a:p>
            <a:r>
              <a:rPr lang="en-US" sz="2400" b="1" dirty="0"/>
              <a:t>Key quotations:</a:t>
            </a:r>
            <a:endParaRPr lang="en-US" sz="2400" b="1" dirty="0">
              <a:ea typeface="Meiryo"/>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‘took any opportunity to be out of her house’ </a:t>
            </a:r>
            <a:r>
              <a:rPr lang="en-US" dirty="0" smtClean="0"/>
              <a:t>(p. 266</a:t>
            </a:r>
            <a:r>
              <a:rPr lang="en-US" dirty="0"/>
              <a:t>)</a:t>
            </a:r>
            <a:endParaRPr lang="en-US" dirty="0">
              <a:ea typeface="Meiryo"/>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Anita had heard me, she did not care’ </a:t>
            </a:r>
            <a:r>
              <a:rPr lang="en-US" dirty="0" smtClean="0"/>
              <a:t>(p. 271</a:t>
            </a:r>
            <a:r>
              <a:rPr lang="en-US" dirty="0"/>
              <a:t>)</a:t>
            </a:r>
            <a:endParaRPr lang="en-US" dirty="0">
              <a:ea typeface="Meiryo"/>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‘cracks appeared which would finally split open the china blue bowl of that last summer’ </a:t>
            </a:r>
            <a:r>
              <a:rPr lang="en-US" dirty="0" smtClean="0"/>
              <a:t>(p. 274–5).</a:t>
            </a:r>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8B8A5221-FF2C-F1E9-94DE-8E24208B546A}"/>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presents Anita</a:t>
            </a:r>
            <a:r>
              <a:rPr lang="en-US" sz="2400" b="0" i="0" dirty="0">
                <a:solidFill>
                  <a:srgbClr val="FFFFFF"/>
                </a:solidFill>
                <a:effectLst/>
                <a:latin typeface="Berlin Sans FB" panose="020E0602020502020306" pitchFamily="34" charset="0"/>
              </a:rPr>
              <a:t> </a:t>
            </a:r>
            <a:r>
              <a:rPr lang="en-US" sz="2400" dirty="0">
                <a:solidFill>
                  <a:srgbClr val="FFFFFF"/>
                </a:solidFill>
                <a:latin typeface="Berlin Sans FB" panose="020E0602020502020306" pitchFamily="34" charset="0"/>
              </a:rPr>
              <a:t>as deliberately increasing the distance between herself and </a:t>
            </a:r>
            <a:r>
              <a:rPr lang="en-US" sz="2400" dirty="0" err="1">
                <a:solidFill>
                  <a:srgbClr val="FFFFFF"/>
                </a:solidFill>
                <a:latin typeface="Berlin Sans FB" panose="020E0602020502020306" pitchFamily="34" charset="0"/>
              </a:rPr>
              <a:t>Meena</a:t>
            </a:r>
            <a:r>
              <a:rPr lang="en-US" sz="2400" dirty="0">
                <a:solidFill>
                  <a:srgbClr val="FFFFFF"/>
                </a:solidFill>
                <a:latin typeface="Berlin Sans FB" panose="020E0602020502020306" pitchFamily="34" charset="0"/>
              </a:rPr>
              <a:t>. </a:t>
            </a:r>
            <a:r>
              <a:rPr lang="en-US" sz="2400" dirty="0" smtClean="0">
                <a:solidFill>
                  <a:srgbClr val="FFFFFF"/>
                </a:solidFill>
                <a:latin typeface="Berlin Sans FB" panose="020E0602020502020306" pitchFamily="34" charset="0"/>
              </a:rPr>
              <a:t/>
            </a:r>
            <a:br>
              <a:rPr lang="en-US" sz="2400" dirty="0" smtClean="0">
                <a:solidFill>
                  <a:srgbClr val="FFFFFF"/>
                </a:solidFill>
                <a:latin typeface="Berlin Sans FB" panose="020E0602020502020306" pitchFamily="34" charset="0"/>
              </a:rPr>
            </a:br>
            <a:r>
              <a:rPr lang="en-US" sz="2400" b="0" i="0" dirty="0" smtClean="0">
                <a:solidFill>
                  <a:srgbClr val="FFFFFF"/>
                </a:solidFill>
                <a:effectLst/>
                <a:latin typeface="Berlin Sans FB" panose="020E0602020502020306" pitchFamily="34" charset="0"/>
              </a:rPr>
              <a:t>To </a:t>
            </a:r>
            <a:r>
              <a:rPr lang="en-US" sz="2400" b="0" i="0" dirty="0">
                <a:solidFill>
                  <a:srgbClr val="FFFFFF"/>
                </a:solidFill>
                <a:effectLst/>
                <a:latin typeface="Berlin Sans FB" panose="020E0602020502020306" pitchFamily="34" charset="0"/>
              </a:rPr>
              <a:t>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33559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23881-B4AD-CEB1-25CF-0D4A20ABE8A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BA85EFD-3554-8148-1CFA-D62760AA3DFA}"/>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D440C64-EF94-1E6F-A3EC-CB2447BD2A5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E8E71718-7767-D84C-B99A-69F6E98F7A91}"/>
              </a:ext>
            </a:extLst>
          </p:cNvPr>
          <p:cNvSpPr/>
          <p:nvPr/>
        </p:nvSpPr>
        <p:spPr>
          <a:xfrm>
            <a:off x="611320"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smtClean="0"/>
              <a:t>Tracey</a:t>
            </a:r>
            <a:endParaRPr lang="en-US" sz="2800" b="1" dirty="0">
              <a:ea typeface="Meiryo"/>
            </a:endParaRPr>
          </a:p>
          <a:p>
            <a:endParaRPr lang="en-US" sz="2400" b="1" dirty="0">
              <a:ea typeface="Meiryo"/>
            </a:endParaRPr>
          </a:p>
          <a:p>
            <a:r>
              <a:rPr lang="en-US" sz="2400" b="1" dirty="0"/>
              <a:t>Key quotations:</a:t>
            </a:r>
            <a:endParaRPr lang="en-US" sz="2400" b="1" dirty="0">
              <a:ea typeface="Meiryo"/>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‘managing to delegate her trauma workload to her little sister, Tracey’ </a:t>
            </a:r>
            <a:r>
              <a:rPr lang="en-US" dirty="0" smtClean="0"/>
              <a:t>(p. 266</a:t>
            </a:r>
            <a:r>
              <a:rPr lang="en-US" dirty="0"/>
              <a:t>)</a:t>
            </a:r>
            <a:endParaRPr lang="en-US" dirty="0">
              <a:ea typeface="Meiryo"/>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‘less like a sibling and more like a fleeting shadow attached to Anita’s snapping heels’ </a:t>
            </a:r>
            <a:r>
              <a:rPr lang="en-US" dirty="0" smtClean="0"/>
              <a:t>(p. 266</a:t>
            </a:r>
            <a:r>
              <a:rPr lang="en-US" dirty="0"/>
              <a:t>)</a:t>
            </a:r>
            <a:endParaRPr lang="en-US" dirty="0">
              <a:ea typeface="Meiryo"/>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‘Tracey’s voice was so intense, so vindictive, it made my neck crinkle’ </a:t>
            </a:r>
            <a:r>
              <a:rPr lang="en-US" dirty="0" smtClean="0"/>
              <a:t>(p. 276).</a:t>
            </a:r>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8B8A5221-FF2C-F1E9-94DE-8E24208B546A}"/>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presents Tracey</a:t>
            </a:r>
            <a:r>
              <a:rPr lang="en-US" sz="2400" b="0" i="0" dirty="0">
                <a:solidFill>
                  <a:srgbClr val="FFFFFF"/>
                </a:solidFill>
                <a:effectLst/>
                <a:latin typeface="Berlin Sans FB" panose="020E0602020502020306" pitchFamily="34" charset="0"/>
              </a:rPr>
              <a:t> </a:t>
            </a:r>
            <a:r>
              <a:rPr lang="en-US" sz="2400" dirty="0">
                <a:solidFill>
                  <a:srgbClr val="FFFFFF"/>
                </a:solidFill>
                <a:latin typeface="Berlin Sans FB" panose="020E0602020502020306" pitchFamily="34" charset="0"/>
              </a:rPr>
              <a:t>as increasingly anxious and over-protective of her sister.  </a:t>
            </a:r>
            <a:r>
              <a:rPr lang="en-US" sz="2400" dirty="0" smtClean="0">
                <a:solidFill>
                  <a:srgbClr val="FFFFFF"/>
                </a:solidFill>
                <a:latin typeface="Berlin Sans FB" panose="020E0602020502020306" pitchFamily="34" charset="0"/>
              </a:rPr>
              <a:t/>
            </a:r>
            <a:br>
              <a:rPr lang="en-US" sz="2400" dirty="0" smtClean="0">
                <a:solidFill>
                  <a:srgbClr val="FFFFFF"/>
                </a:solidFill>
                <a:latin typeface="Berlin Sans FB" panose="020E0602020502020306" pitchFamily="34" charset="0"/>
              </a:rPr>
            </a:br>
            <a:r>
              <a:rPr lang="en-US" sz="2400" b="0" i="0" dirty="0" smtClean="0">
                <a:solidFill>
                  <a:srgbClr val="FFFFFF"/>
                </a:solidFill>
                <a:effectLst/>
                <a:latin typeface="Berlin Sans FB" panose="020E0602020502020306" pitchFamily="34" charset="0"/>
              </a:rPr>
              <a:t>To </a:t>
            </a:r>
            <a:r>
              <a:rPr lang="en-US" sz="2400" b="0" i="0" dirty="0">
                <a:solidFill>
                  <a:srgbClr val="FFFFFF"/>
                </a:solidFill>
                <a:effectLst/>
                <a:latin typeface="Berlin Sans FB" panose="020E0602020502020306" pitchFamily="34" charset="0"/>
              </a:rPr>
              <a:t>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193503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65B7A-E62F-3952-E8CD-627093D5560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F4C98BE-AE00-BF47-DD41-130809A90331}"/>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F5B20E47-E94A-DD50-68E4-5CD561923F6B}"/>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2400" dirty="0">
                <a:solidFill>
                  <a:srgbClr val="FFFFFF"/>
                </a:solidFill>
                <a:latin typeface="Berlin Sans FB" panose="020E0602020502020306" pitchFamily="34" charset="0"/>
                <a:ea typeface="+mn-lt"/>
                <a:cs typeface="+mn-lt"/>
              </a:rPr>
              <a:t>How does </a:t>
            </a:r>
            <a:r>
              <a:rPr lang="en-US" sz="2400" dirty="0" err="1">
                <a:solidFill>
                  <a:srgbClr val="FFFFFF"/>
                </a:solidFill>
                <a:latin typeface="Berlin Sans FB" panose="020E0602020502020306" pitchFamily="34" charset="0"/>
                <a:ea typeface="+mn-lt"/>
                <a:cs typeface="+mn-lt"/>
              </a:rPr>
              <a:t>Syal</a:t>
            </a:r>
            <a:r>
              <a:rPr lang="en-US" sz="2400" dirty="0">
                <a:solidFill>
                  <a:srgbClr val="FFFFFF"/>
                </a:solidFill>
                <a:latin typeface="Berlin Sans FB" panose="020E0602020502020306" pitchFamily="34" charset="0"/>
                <a:ea typeface="+mn-lt"/>
                <a:cs typeface="+mn-lt"/>
              </a:rPr>
              <a:t> use language to show the effect of Sam’s words on </a:t>
            </a:r>
            <a:r>
              <a:rPr lang="en-US" sz="2400" dirty="0" err="1">
                <a:solidFill>
                  <a:srgbClr val="FFFFFF"/>
                </a:solidFill>
                <a:latin typeface="Berlin Sans FB" panose="020E0602020502020306" pitchFamily="34" charset="0"/>
                <a:ea typeface="+mn-lt"/>
                <a:cs typeface="+mn-lt"/>
              </a:rPr>
              <a:t>Meena</a:t>
            </a:r>
            <a:r>
              <a:rPr lang="en-US" sz="2400" dirty="0">
                <a:solidFill>
                  <a:srgbClr val="FFFFFF"/>
                </a:solidFill>
                <a:latin typeface="Berlin Sans FB" panose="020E0602020502020306" pitchFamily="34" charset="0"/>
                <a:ea typeface="+mn-lt"/>
                <a:cs typeface="+mn-lt"/>
              </a:rPr>
              <a:t> in</a:t>
            </a:r>
            <a:endParaRPr lang="en-US" dirty="0">
              <a:latin typeface="Berlin Sans FB" panose="020E0602020502020306" pitchFamily="34" charset="0"/>
              <a:ea typeface="Calibri"/>
              <a:cs typeface="Calibri"/>
            </a:endParaRPr>
          </a:p>
          <a:p>
            <a:pPr>
              <a:spcBef>
                <a:spcPts val="0"/>
              </a:spcBef>
              <a:spcAft>
                <a:spcPts val="1200"/>
              </a:spcAft>
              <a:defRPr/>
            </a:pPr>
            <a:r>
              <a:rPr lang="en-US" sz="2400" dirty="0">
                <a:solidFill>
                  <a:srgbClr val="FFFFFF"/>
                </a:solidFill>
                <a:latin typeface="Berlin Sans FB" panose="020E0602020502020306" pitchFamily="34" charset="0"/>
                <a:ea typeface="Calibri"/>
                <a:cs typeface="Calibri"/>
              </a:rPr>
              <a:t> </a:t>
            </a: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following </a:t>
            </a:r>
            <a:r>
              <a:rPr lang="en-US" sz="2400" dirty="0">
                <a:solidFill>
                  <a:srgbClr val="FFFFFF"/>
                </a:solidFill>
                <a:latin typeface="Berlin Sans FB" panose="020E0602020502020306" pitchFamily="34" charset="0"/>
                <a:ea typeface="Calibri"/>
                <a:cs typeface="Calibri"/>
              </a:rPr>
              <a:t>extract</a:t>
            </a: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 from Chapter </a:t>
            </a:r>
            <a:r>
              <a:rPr lang="en-US" sz="2400" dirty="0">
                <a:solidFill>
                  <a:srgbClr val="FFFFFF"/>
                </a:solidFill>
                <a:latin typeface="Berlin Sans FB" panose="020E0602020502020306" pitchFamily="34" charset="0"/>
                <a:ea typeface="Calibri"/>
                <a:cs typeface="Calibri"/>
              </a:rPr>
              <a:t>11</a:t>
            </a: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a:t>
            </a:r>
            <a:endParaRPr lang="en-GB" sz="200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p:txBody>
      </p:sp>
      <p:sp>
        <p:nvSpPr>
          <p:cNvPr id="2" name="Rectangle 1">
            <a:extLst>
              <a:ext uri="{FF2B5EF4-FFF2-40B4-BE49-F238E27FC236}">
                <a16:creationId xmlns:a16="http://schemas.microsoft.com/office/drawing/2014/main" id="{7DEC537A-FC23-64E5-1F77-AF4CDEB53D90}"/>
              </a:ext>
            </a:extLst>
          </p:cNvPr>
          <p:cNvSpPr/>
          <p:nvPr/>
        </p:nvSpPr>
        <p:spPr>
          <a:xfrm>
            <a:off x="297222" y="843985"/>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defRPr/>
            </a:pPr>
            <a:endParaRPr lang="en-US" dirty="0"/>
          </a:p>
          <a:p>
            <a:pPr>
              <a:lnSpc>
                <a:spcPct val="150000"/>
              </a:lnSpc>
              <a:defRPr/>
            </a:pPr>
            <a:r>
              <a:rPr lang="en-US" i="1" dirty="0">
                <a:solidFill>
                  <a:srgbClr val="000000"/>
                </a:solidFill>
                <a:ea typeface="+mn-lt"/>
                <a:cs typeface="+mn-lt"/>
              </a:rPr>
              <a:t>‘Afterwards, I could not find Anita anywhere and felt too tired and dispirited to bother to call at her house. Sam’s words remained with me, I felt as if I had been spat at, that there were gobs of bile hanging off my cheeks […] I had to be on my own to wipe myself clean.’ </a:t>
            </a:r>
            <a:r>
              <a:rPr lang="en-US" dirty="0" smtClean="0">
                <a:solidFill>
                  <a:srgbClr val="000000"/>
                </a:solidFill>
                <a:ea typeface="+mn-lt"/>
                <a:cs typeface="+mn-lt"/>
              </a:rPr>
              <a:t>(p. 273</a:t>
            </a:r>
            <a:r>
              <a:rPr lang="en-US" dirty="0">
                <a:solidFill>
                  <a:srgbClr val="000000"/>
                </a:solidFill>
                <a:ea typeface="+mn-lt"/>
                <a:cs typeface="+mn-lt"/>
              </a:rPr>
              <a:t>)</a:t>
            </a:r>
            <a:endParaRPr lang="en-US" dirty="0">
              <a:ea typeface="Meiryo"/>
            </a:endParaRPr>
          </a:p>
          <a:p>
            <a:pPr marL="0" marR="0" lvl="0" indent="0" algn="l" defTabSz="914400">
              <a:lnSpc>
                <a:spcPct val="150000"/>
              </a:lnSpc>
              <a:spcBef>
                <a:spcPts val="0"/>
              </a:spcBef>
              <a:spcAft>
                <a:spcPts val="0"/>
              </a:spcAft>
              <a:buClrTx/>
              <a:buSzTx/>
              <a:buFontTx/>
              <a:buNone/>
              <a:tabLst/>
              <a:defRPr/>
            </a:pPr>
            <a:endParaRPr lang="en-US" sz="1800" b="0" i="1"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Rectangle 2">
            <a:extLst>
              <a:ext uri="{FF2B5EF4-FFF2-40B4-BE49-F238E27FC236}">
                <a16:creationId xmlns:a16="http://schemas.microsoft.com/office/drawing/2014/main" id="{D5CE375B-5E75-5D6E-AADF-F57D350E81C0}"/>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defRPr/>
            </a:pPr>
            <a:endParaRPr lang="en-GB" sz="2000" b="1" dirty="0">
              <a:solidFill>
                <a:srgbClr val="000000"/>
              </a:solidFill>
              <a:latin typeface="Meiryo"/>
            </a:endParaRPr>
          </a:p>
          <a:p>
            <a:pPr algn="ctr">
              <a:defRPr/>
            </a:pPr>
            <a:endParaRPr lang="en-GB" sz="2000" b="1" dirty="0">
              <a:solidFill>
                <a:srgbClr val="000000"/>
              </a:solidFill>
              <a:latin typeface="Meiryo"/>
            </a:endParaRPr>
          </a:p>
          <a:p>
            <a:pPr marL="0" marR="0" lvl="0" indent="0" algn="ctr" defTabSz="914400">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endParaRPr lang="en-GB" dirty="0">
              <a:ea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a:defRPr/>
            </a:pPr>
            <a:r>
              <a:rPr kumimoji="0" lang="en-US" sz="2000" b="1" i="0" u="none" strike="noStrike" kern="1200" cap="none" spc="0" normalizeH="0" baseline="0" noProof="0" dirty="0" err="1">
                <a:ln>
                  <a:noFill/>
                </a:ln>
                <a:solidFill>
                  <a:srgbClr val="000000"/>
                </a:solidFill>
                <a:effectLst/>
                <a:uLnTx/>
                <a:uFillTx/>
                <a:latin typeface="Meiryo"/>
                <a:ea typeface="+mn-ea"/>
                <a:cs typeface="+mn-cs"/>
              </a:rPr>
              <a:t>Syal</a:t>
            </a:r>
            <a:r>
              <a:rPr kumimoji="0" lang="en-US" sz="2000" b="1" i="0" u="none" strike="noStrike" kern="1200" cap="none" spc="0" normalizeH="0" baseline="0" noProof="0" dirty="0">
                <a:ln>
                  <a:noFill/>
                </a:ln>
                <a:solidFill>
                  <a:srgbClr val="000000"/>
                </a:solidFill>
                <a:effectLst/>
                <a:uLnTx/>
                <a:uFillTx/>
                <a:latin typeface="Meiryo"/>
                <a:ea typeface="+mn-ea"/>
                <a:cs typeface="+mn-cs"/>
              </a:rPr>
              <a:t> presents</a:t>
            </a:r>
            <a:r>
              <a:rPr lang="en-US" sz="2000" b="1" dirty="0">
                <a:solidFill>
                  <a:srgbClr val="000000"/>
                </a:solidFill>
                <a:latin typeface="Meiryo"/>
              </a:rPr>
              <a:t> </a:t>
            </a:r>
            <a:r>
              <a:rPr lang="en-US" sz="2000" b="1" dirty="0" err="1">
                <a:solidFill>
                  <a:srgbClr val="000000"/>
                </a:solidFill>
                <a:ea typeface="+mn-lt"/>
                <a:cs typeface="+mn-lt"/>
              </a:rPr>
              <a:t>Meena</a:t>
            </a:r>
            <a:r>
              <a:rPr lang="en-US" sz="2000" b="1" dirty="0">
                <a:solidFill>
                  <a:srgbClr val="000000"/>
                </a:solidFill>
                <a:ea typeface="+mn-lt"/>
                <a:cs typeface="+mn-lt"/>
              </a:rPr>
              <a:t> as feeling:</a:t>
            </a:r>
            <a:endParaRPr lang="en-US" sz="2000" b="1" dirty="0">
              <a:solidFill>
                <a:srgbClr val="000000"/>
              </a:solidFill>
              <a:latin typeface="Meiryo"/>
            </a:endParaRPr>
          </a:p>
          <a:p>
            <a:pPr>
              <a:defRPr/>
            </a:pPr>
            <a:endParaRPr lang="en-US" sz="2000" dirty="0">
              <a:solidFill>
                <a:srgbClr val="000000"/>
              </a:solidFill>
              <a:ea typeface="+mn-lt"/>
              <a:cs typeface="+mn-lt"/>
            </a:endParaRPr>
          </a:p>
          <a:p>
            <a:pPr marL="285750" indent="-285750">
              <a:lnSpc>
                <a:spcPct val="150000"/>
              </a:lnSpc>
              <a:buFont typeface="Arial"/>
              <a:buChar char="•"/>
              <a:defRPr/>
            </a:pPr>
            <a:r>
              <a:rPr lang="en-US" sz="2000" dirty="0">
                <a:solidFill>
                  <a:srgbClr val="000000"/>
                </a:solidFill>
                <a:ea typeface="+mn-lt"/>
                <a:cs typeface="+mn-lt"/>
              </a:rPr>
              <a:t>fatigued</a:t>
            </a:r>
            <a:endParaRPr lang="en-US" dirty="0">
              <a:ea typeface="Meiryo"/>
            </a:endParaRPr>
          </a:p>
          <a:p>
            <a:pPr marL="285750" indent="-285750">
              <a:lnSpc>
                <a:spcPct val="150000"/>
              </a:lnSpc>
              <a:buFont typeface="Arial"/>
              <a:buChar char="•"/>
              <a:defRPr/>
            </a:pPr>
            <a:r>
              <a:rPr lang="en-US" sz="2000" dirty="0">
                <a:solidFill>
                  <a:srgbClr val="000000"/>
                </a:solidFill>
                <a:ea typeface="+mn-lt"/>
                <a:cs typeface="+mn-lt"/>
              </a:rPr>
              <a:t>hopeless</a:t>
            </a:r>
            <a:endParaRPr lang="en-US" dirty="0">
              <a:ea typeface="Meiryo"/>
            </a:endParaRPr>
          </a:p>
          <a:p>
            <a:pPr marL="285750" indent="-285750">
              <a:lnSpc>
                <a:spcPct val="150000"/>
              </a:lnSpc>
              <a:buFont typeface="Arial"/>
              <a:buChar char="•"/>
              <a:defRPr/>
            </a:pPr>
            <a:r>
              <a:rPr lang="en-US" sz="2000" dirty="0">
                <a:solidFill>
                  <a:srgbClr val="000000"/>
                </a:solidFill>
                <a:ea typeface="+mn-lt"/>
                <a:cs typeface="+mn-lt"/>
              </a:rPr>
              <a:t>scarred</a:t>
            </a:r>
            <a:endParaRPr lang="en-US" dirty="0">
              <a:ea typeface="Meiryo"/>
            </a:endParaRPr>
          </a:p>
          <a:p>
            <a:pPr marL="285750" indent="-285750">
              <a:lnSpc>
                <a:spcPct val="150000"/>
              </a:lnSpc>
              <a:buFont typeface="Arial"/>
              <a:buChar char="•"/>
              <a:defRPr/>
            </a:pPr>
            <a:r>
              <a:rPr lang="en-US" sz="2000" dirty="0">
                <a:solidFill>
                  <a:srgbClr val="000000"/>
                </a:solidFill>
                <a:ea typeface="+mn-lt"/>
                <a:cs typeface="+mn-lt"/>
              </a:rPr>
              <a:t>marred</a:t>
            </a:r>
            <a:endParaRPr lang="en-US" dirty="0">
              <a:ea typeface="Meiryo"/>
            </a:endParaRPr>
          </a:p>
          <a:p>
            <a:pPr marL="285750" indent="-285750">
              <a:lnSpc>
                <a:spcPct val="150000"/>
              </a:lnSpc>
              <a:buFont typeface="Arial"/>
              <a:buChar char="•"/>
              <a:defRPr/>
            </a:pPr>
            <a:r>
              <a:rPr lang="en-US" sz="2000" dirty="0">
                <a:solidFill>
                  <a:srgbClr val="000000"/>
                </a:solidFill>
                <a:ea typeface="+mn-lt"/>
                <a:cs typeface="+mn-lt"/>
              </a:rPr>
              <a:t>unclean.</a:t>
            </a:r>
            <a:endParaRPr lang="en-US" dirty="0">
              <a:ea typeface="Meiryo"/>
            </a:endParaRPr>
          </a:p>
          <a:p>
            <a:pPr>
              <a:defRPr/>
            </a:pPr>
            <a:endParaRPr lang="en-US" dirty="0"/>
          </a:p>
          <a:p>
            <a:pPr>
              <a:defRPr/>
            </a:pPr>
            <a:endParaRPr lang="en-US" sz="2000" b="1" i="0" u="none" strike="noStrike" kern="1200" cap="none" spc="0" normalizeH="0" baseline="0" noProof="0" dirty="0">
              <a:ln>
                <a:noFill/>
              </a:ln>
              <a:solidFill>
                <a:srgbClr val="000000"/>
              </a:solidFill>
              <a:effectLst/>
              <a:uLnTx/>
              <a:uFillTx/>
              <a:latin typeface="Meiryo"/>
              <a:ea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161584213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93041E6-6032-4856-FA40-F4CB5C5DDC8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C6006A8-B8B5-A660-D8DC-DDD7D68DD90E}"/>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0930698-DB50-6DDD-0CAA-78E3589B0C79}"/>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399E3DED-69AB-79FC-F5DE-69E2E90F3895}"/>
              </a:ext>
            </a:extLst>
          </p:cNvPr>
          <p:cNvSpPr>
            <a:spLocks noGrp="1"/>
          </p:cNvSpPr>
          <p:nvPr>
            <p:ph type="title" idx="4294967295"/>
          </p:nvPr>
        </p:nvSpPr>
        <p:spPr>
          <a:xfrm>
            <a:off x="387350" y="804863"/>
            <a:ext cx="11804650" cy="1344612"/>
          </a:xfrm>
        </p:spPr>
        <p:txBody>
          <a:bodyPr anchor="ctr">
            <a:noAutofit/>
          </a:bodyPr>
          <a:lstStyle/>
          <a:p>
            <a:pPr algn="ctr">
              <a:lnSpc>
                <a:spcPct val="100000"/>
              </a:lnSpc>
              <a:defRPr/>
            </a:pPr>
            <a:r>
              <a:rPr lang="en-US" sz="2400" dirty="0">
                <a:solidFill>
                  <a:schemeClr val="tx1"/>
                </a:solidFill>
                <a:latin typeface="Meiryo"/>
                <a:ea typeface="Calibri"/>
                <a:cs typeface="Calibri"/>
              </a:rPr>
              <a:t>How does </a:t>
            </a:r>
            <a:r>
              <a:rPr lang="en-US" sz="2400" dirty="0" err="1">
                <a:solidFill>
                  <a:schemeClr val="tx1"/>
                </a:solidFill>
                <a:latin typeface="Meiryo"/>
                <a:ea typeface="Calibri"/>
                <a:cs typeface="Calibri"/>
              </a:rPr>
              <a:t>Syal</a:t>
            </a:r>
            <a:r>
              <a:rPr lang="en-US" sz="2400" dirty="0">
                <a:solidFill>
                  <a:schemeClr val="tx1"/>
                </a:solidFill>
                <a:latin typeface="Meiryo"/>
                <a:ea typeface="Calibri"/>
                <a:cs typeface="Calibri"/>
              </a:rPr>
              <a:t> use language to show the effect of Sam’s words on </a:t>
            </a:r>
            <a:r>
              <a:rPr lang="en-US" sz="2400" dirty="0" err="1">
                <a:solidFill>
                  <a:schemeClr val="tx1"/>
                </a:solidFill>
                <a:latin typeface="Meiryo"/>
                <a:ea typeface="Calibri"/>
                <a:cs typeface="Calibri"/>
              </a:rPr>
              <a:t>Meena</a:t>
            </a:r>
            <a:r>
              <a:rPr lang="en-US" sz="2400" dirty="0">
                <a:solidFill>
                  <a:schemeClr val="tx1"/>
                </a:solidFill>
                <a:latin typeface="Meiryo"/>
                <a:ea typeface="Calibri"/>
                <a:cs typeface="Calibri"/>
              </a:rPr>
              <a:t> </a:t>
            </a:r>
            <a:r>
              <a:rPr lang="en-US" sz="2400" dirty="0" smtClean="0">
                <a:solidFill>
                  <a:schemeClr val="tx1"/>
                </a:solidFill>
                <a:latin typeface="Meiryo"/>
                <a:ea typeface="Calibri"/>
                <a:cs typeface="Calibri"/>
              </a:rPr>
              <a:t>in the extract </a:t>
            </a:r>
            <a:r>
              <a:rPr lang="en-US" sz="2400" dirty="0">
                <a:solidFill>
                  <a:schemeClr val="tx1"/>
                </a:solidFill>
                <a:latin typeface="Meiryo"/>
                <a:ea typeface="Calibri"/>
                <a:cs typeface="Calibri"/>
              </a:rPr>
              <a:t>from Chapter 11?</a:t>
            </a:r>
            <a:endParaRPr lang="en-US" dirty="0">
              <a:solidFill>
                <a:schemeClr val="tx1"/>
              </a:solidFill>
              <a:latin typeface="Meiryo"/>
              <a:ea typeface="+mn-ea"/>
              <a:cs typeface="+mn-cs"/>
            </a:endParaRPr>
          </a:p>
        </p:txBody>
      </p:sp>
      <p:sp>
        <p:nvSpPr>
          <p:cNvPr id="12" name="Rectangle 11">
            <a:extLst>
              <a:ext uri="{FF2B5EF4-FFF2-40B4-BE49-F238E27FC236}">
                <a16:creationId xmlns:a16="http://schemas.microsoft.com/office/drawing/2014/main" id="{648B834F-16D3-BA6B-BEBC-C4E45B28CA1F}"/>
              </a:ext>
            </a:extLst>
          </p:cNvPr>
          <p:cNvSpPr/>
          <p:nvPr/>
        </p:nvSpPr>
        <p:spPr>
          <a:xfrm>
            <a:off x="495758" y="2404457"/>
            <a:ext cx="11413475" cy="404041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nSpc>
                <a:spcPct val="200000"/>
              </a:lnSpc>
            </a:pPr>
            <a:r>
              <a:rPr lang="en-US" sz="2000"/>
              <a:t>Syal presents Meena as feeling spent and in need of time alone following Sam’s televised racist outburst. Dysphemistic descriptions of ‘gobs of bile’ on her cheeks and in her hair graphically position the reader to feel her disgust and sense of physical unease as a result of the words used. Expressing the need to be on her ‘own’ makes the reader wonder if it is shame, anger or any other combination of intensely personal emotions our protagonist feels in the face of such senseless hate.</a:t>
            </a:r>
          </a:p>
          <a:p>
            <a:endParaRPr lang="en-US" sz="2400" b="0" i="0" u="none" strike="noStrike" kern="1200" cap="none" spc="0" normalizeH="0" baseline="0" noProof="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339039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CF0A51F-5DAC-AE8A-F54D-E79D58A1636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717D3F0-E4C2-CB07-D564-DDEC3E74FA2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Character Development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
        <p:nvSpPr>
          <p:cNvPr id="5" name="Rectangle 4">
            <a:extLst>
              <a:ext uri="{FF2B5EF4-FFF2-40B4-BE49-F238E27FC236}">
                <a16:creationId xmlns:a16="http://schemas.microsoft.com/office/drawing/2014/main" id="{A49C5830-25DA-C612-4981-399DA9154721}"/>
              </a:ext>
            </a:extLst>
          </p:cNvPr>
          <p:cNvSpPr/>
          <p:nvPr/>
        </p:nvSpPr>
        <p:spPr>
          <a:xfrm>
            <a:off x="143750" y="1314222"/>
            <a:ext cx="11904499" cy="1754326"/>
          </a:xfrm>
          <a:prstGeom prst="rect">
            <a:avLst/>
          </a:prstGeom>
        </p:spPr>
        <p:txBody>
          <a:bodyPr wrap="square">
            <a:spAutoFit/>
          </a:bodyPr>
          <a:lstStyle/>
          <a:p>
            <a:pPr algn="ctr"/>
            <a:endParaRPr lang="en-GB" sz="5400" b="1"/>
          </a:p>
          <a:p>
            <a:pPr algn="ctr"/>
            <a:endParaRPr lang="en-GB" sz="5400" b="1">
              <a:solidFill>
                <a:schemeClr val="tx1"/>
              </a:solidFill>
            </a:endParaRPr>
          </a:p>
        </p:txBody>
      </p:sp>
      <p:sp>
        <p:nvSpPr>
          <p:cNvPr id="2" name="Rectangle 1">
            <a:extLst>
              <a:ext uri="{FF2B5EF4-FFF2-40B4-BE49-F238E27FC236}">
                <a16:creationId xmlns:a16="http://schemas.microsoft.com/office/drawing/2014/main" id="{F7EB6BD0-8E29-3034-930D-171B2C7E5BAE}"/>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a:solidFill>
                  <a:srgbClr val="000000"/>
                </a:solidFill>
                <a:latin typeface="+mj-lt"/>
                <a:ea typeface="Segoe UI"/>
                <a:cs typeface="Segoe UI"/>
              </a:rPr>
              <a:t>Mr</a:t>
            </a:r>
            <a:r>
              <a:rPr lang="en-US" sz="2800" b="1" dirty="0">
                <a:solidFill>
                  <a:srgbClr val="000000"/>
                </a:solidFill>
                <a:latin typeface="+mj-lt"/>
                <a:ea typeface="Segoe UI"/>
                <a:cs typeface="Segoe UI"/>
              </a:rPr>
              <a:t> </a:t>
            </a:r>
            <a:r>
              <a:rPr lang="en-US" sz="2800" b="1" dirty="0" err="1" smtClean="0">
                <a:solidFill>
                  <a:srgbClr val="000000"/>
                </a:solidFill>
                <a:latin typeface="+mj-lt"/>
                <a:ea typeface="Segoe UI"/>
                <a:cs typeface="Segoe UI"/>
              </a:rPr>
              <a:t>Topsy</a:t>
            </a:r>
            <a:r>
              <a:rPr lang="en-US" sz="2800" b="1" dirty="0" smtClean="0">
                <a:solidFill>
                  <a:srgbClr val="000000"/>
                </a:solidFill>
                <a:latin typeface="+mj-lt"/>
                <a:ea typeface="Segoe UI"/>
                <a:cs typeface="Segoe UI"/>
              </a:rPr>
              <a:t>/</a:t>
            </a:r>
            <a:r>
              <a:rPr lang="en-US" sz="2800" b="1" dirty="0" err="1" smtClean="0">
                <a:solidFill>
                  <a:srgbClr val="000000"/>
                </a:solidFill>
                <a:latin typeface="+mj-lt"/>
                <a:ea typeface="Segoe UI"/>
                <a:cs typeface="Segoe UI"/>
              </a:rPr>
              <a:t>Turvey</a:t>
            </a:r>
            <a:endParaRPr lang="en-US" sz="2800" b="1" dirty="0">
              <a:solidFill>
                <a:srgbClr val="000000"/>
              </a:solidFill>
              <a:latin typeface="+mj-lt"/>
              <a:ea typeface="Segoe UI"/>
              <a:cs typeface="Segoe UI"/>
            </a:endParaRPr>
          </a:p>
          <a:p>
            <a:pPr rtl="0"/>
            <a:endParaRPr lang="en-US" sz="2800" dirty="0">
              <a:solidFill>
                <a:srgbClr val="808080"/>
              </a:solidFill>
              <a:latin typeface="Meiryo"/>
              <a:ea typeface="Segoe UI"/>
              <a:cs typeface="Segoe UI"/>
            </a:endParaRPr>
          </a:p>
          <a:p>
            <a:r>
              <a:rPr lang="en-US" sz="2800" dirty="0">
                <a:solidFill>
                  <a:srgbClr val="000000"/>
                </a:solidFill>
                <a:cs typeface="Segoe UI"/>
              </a:rPr>
              <a:t>This </a:t>
            </a:r>
            <a:r>
              <a:rPr lang="en-US" sz="2800" dirty="0" smtClean="0">
                <a:solidFill>
                  <a:srgbClr val="000000"/>
                </a:solidFill>
                <a:cs typeface="Segoe UI"/>
              </a:rPr>
              <a:t>character</a:t>
            </a:r>
            <a:r>
              <a:rPr lang="en-US" sz="2800" dirty="0">
                <a:solidFill>
                  <a:srgbClr val="000000"/>
                </a:solidFill>
                <a:cs typeface="Segoe UI"/>
              </a:rPr>
              <a:t> </a:t>
            </a:r>
            <a:r>
              <a:rPr lang="en-US" sz="2800" dirty="0" err="1">
                <a:solidFill>
                  <a:srgbClr val="000000"/>
                </a:solidFill>
                <a:cs typeface="Segoe UI"/>
              </a:rPr>
              <a:t>symbolises</a:t>
            </a:r>
            <a:r>
              <a:rPr lang="en-US" sz="2800" dirty="0">
                <a:solidFill>
                  <a:srgbClr val="000000"/>
                </a:solidFill>
                <a:cs typeface="Segoe UI"/>
              </a:rPr>
              <a:t> the casual racism endemic in Britain at the time the story is set.</a:t>
            </a:r>
            <a:endParaRPr lang="en-US" sz="2800" dirty="0">
              <a:solidFill>
                <a:srgbClr val="808080"/>
              </a:solidFill>
              <a:cs typeface="Segoe UI"/>
            </a:endParaRPr>
          </a:p>
          <a:p>
            <a:endParaRPr lang="en-US" sz="2800" dirty="0">
              <a:solidFill>
                <a:srgbClr val="808080"/>
              </a:solidFill>
              <a:cs typeface="Segoe UI"/>
            </a:endParaRPr>
          </a:p>
          <a:p>
            <a:r>
              <a:rPr lang="en-US" sz="2800" dirty="0">
                <a:solidFill>
                  <a:srgbClr val="000000"/>
                </a:solidFill>
                <a:cs typeface="Segoe UI"/>
              </a:rPr>
              <a:t>To what extent do you agree?</a:t>
            </a:r>
            <a:endParaRPr lang="en-US" dirty="0"/>
          </a:p>
          <a:p>
            <a:pPr rtl="0"/>
            <a:r>
              <a:rPr lang="en-US" sz="2800" dirty="0">
                <a:solidFill>
                  <a:srgbClr val="808080"/>
                </a:solidFill>
                <a:latin typeface="Meiryo"/>
                <a:ea typeface="Segoe UI"/>
                <a:cs typeface="Segoe UI"/>
              </a:rPr>
              <a:t>​</a:t>
            </a:r>
          </a:p>
          <a:p>
            <a:pPr rtl="0"/>
            <a:endParaRPr lang="en-US" sz="2800" b="1" i="0" dirty="0">
              <a:solidFill>
                <a:srgbClr val="000000"/>
              </a:solidFill>
              <a:effectLst/>
              <a:latin typeface="Meiryo"/>
              <a:cs typeface="Segoe UI"/>
            </a:endParaRPr>
          </a:p>
        </p:txBody>
      </p:sp>
    </p:spTree>
    <p:extLst>
      <p:ext uri="{BB962C8B-B14F-4D97-AF65-F5344CB8AC3E}">
        <p14:creationId xmlns:p14="http://schemas.microsoft.com/office/powerpoint/2010/main" val="227626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6F2BE97-C35C-F6BA-3B69-7695A0024681}"/>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FFFD4C9-C8D7-5656-4EA3-7FEB42C070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75DA17D-7B39-FD8E-4962-A6BF74FAD138}"/>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11C23891-7C29-E3BC-C9DA-9FC089C2553E}"/>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77384A56-9AA8-E1EC-CEFA-7D4C7FB7C8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DDBD5392-EB23-FBC1-D89F-82A1EEF89B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1809047D-C4DB-F48C-3B00-5BFD8BED2DE7}"/>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A81AE4CB-376D-D404-1B03-8FF3D487EC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7E7C4276-2CBD-2FBF-EC8D-8E13ABA7A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26C6DAA1-C3B6-0874-A481-2183788018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B47C8E91-8EA4-4321-C743-94005A1B9FD1}"/>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12194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E0FD99E-1C50-1A40-0097-9C725D93B36A}"/>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188E0C1-2854-533B-FCFA-1862BAFC1E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AD0DB7FE-6880-2FF4-B410-ADCA0F6528DE}"/>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14D58802-4CCE-8D09-7B23-D2BA118BA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8EF00730-2E22-D616-999A-234E7A43CE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518219D1-30D2-8FFB-5284-30804F57D6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0C6BE89C-A07E-36A0-5113-7BC45430444F}"/>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12</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2F35E285-796B-D3EA-B778-762FCCB68706}"/>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423542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9DCCAFB-C479-54B6-FD8C-8B968BEAAE30}"/>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26489C43-7AF4-4134-44AD-9B679F806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2B12FC89-1B5E-97EF-1B16-37FCF77F3B63}"/>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7F5ECC7A-5C4C-1995-AD6C-B82CEE3565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4EA431BE-0AA5-623D-F119-235FB61CED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E90F7E71-E250-00E6-1B4F-B4E2D65326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47E7A991-F81C-EC6D-30F1-4FA5683DACCD}"/>
              </a:ext>
            </a:extLst>
          </p:cNvPr>
          <p:cNvSpPr txBox="1">
            <a:spLocks/>
          </p:cNvSpPr>
          <p:nvPr/>
        </p:nvSpPr>
        <p:spPr>
          <a:xfrm>
            <a:off x="992518" y="2312988"/>
            <a:ext cx="5368525" cy="3651250"/>
          </a:xfrm>
          <a:prstGeom prst="rect">
            <a:avLst/>
          </a:prstGeom>
        </p:spPr>
        <p:txBody>
          <a:bodyPr vert="horz" lIns="109728" tIns="109728" rIns="109728" bIns="9144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50000"/>
              </a:lnSpc>
              <a:spcBef>
                <a:spcPts val="930"/>
              </a:spcBef>
              <a:spcAft>
                <a:spcPts val="600"/>
              </a:spcAft>
              <a:defRPr/>
            </a:pPr>
            <a:r>
              <a:rPr lang="en-US" sz="2800" b="1" spc="150">
                <a:solidFill>
                  <a:srgbClr val="000000"/>
                </a:solidFill>
                <a:latin typeface="Meiryo"/>
                <a:ea typeface="Calibri"/>
                <a:cs typeface="Calibri"/>
              </a:rPr>
              <a:t>How significant is it that Meena would meet and befriend Robert at this point in the narrative?</a:t>
            </a:r>
            <a:endParaRPr lang="en-US" sz="2800" b="1">
              <a:latin typeface="Meiryo"/>
              <a:ea typeface="Meiryo"/>
            </a:endParaRPr>
          </a:p>
        </p:txBody>
      </p:sp>
      <p:sp>
        <p:nvSpPr>
          <p:cNvPr id="5" name="Rectangle 4">
            <a:extLst>
              <a:ext uri="{FF2B5EF4-FFF2-40B4-BE49-F238E27FC236}">
                <a16:creationId xmlns:a16="http://schemas.microsoft.com/office/drawing/2014/main" id="{B62F86C8-4C25-2F8A-0339-24A5955742BB}"/>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75678960-6573-0B74-2BE4-6B5D5C4358EE}"/>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76923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92041AF-B0F9-8B50-15F9-14DBE5548C9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8F89259-9175-888F-4115-66D357039012}"/>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12</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A13887C3-9EC1-E95F-7E96-83EDB54C10C9}"/>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2401FDD1-41A1-C4A4-563C-A9E9D999294C}"/>
              </a:ext>
            </a:extLst>
          </p:cNvPr>
          <p:cNvSpPr>
            <a:spLocks noGrp="1"/>
          </p:cNvSpPr>
          <p:nvPr>
            <p:ph type="title" idx="4294967295"/>
          </p:nvPr>
        </p:nvSpPr>
        <p:spPr>
          <a:xfrm>
            <a:off x="143750" y="68413"/>
            <a:ext cx="11904499" cy="6261100"/>
          </a:xfrm>
        </p:spPr>
        <p:txBody>
          <a:bodyPr>
            <a:normAutofit/>
          </a:bodyPr>
          <a:lstStyle/>
          <a:p>
            <a:r>
              <a:rPr lang="en-GB" sz="2900" dirty="0"/>
              <a:t>Significant </a:t>
            </a:r>
            <a:r>
              <a:rPr lang="en-GB" sz="2900" dirty="0" smtClean="0"/>
              <a:t>plot event</a:t>
            </a:r>
            <a:r>
              <a:rPr lang="en-GB" sz="2900" dirty="0"/>
              <a:t>:</a:t>
            </a:r>
            <a:r>
              <a:rPr lang="en-GB" dirty="0"/>
              <a:t> </a:t>
            </a:r>
            <a:r>
              <a:rPr lang="en-GB" dirty="0">
                <a:latin typeface="Meiryo"/>
                <a:ea typeface="Meiryo"/>
                <a:cs typeface="Calibri"/>
              </a:rPr>
              <a:t/>
            </a:r>
            <a:br>
              <a:rPr lang="en-GB" dirty="0">
                <a:latin typeface="Meiryo"/>
                <a:ea typeface="Meiryo"/>
                <a:cs typeface="Calibri"/>
              </a:rPr>
            </a:br>
            <a:r>
              <a:rPr lang="en-GB" sz="2400" b="0" dirty="0" err="1">
                <a:latin typeface="Meiryo"/>
                <a:ea typeface="Calibri"/>
                <a:cs typeface="Calibri"/>
              </a:rPr>
              <a:t>Meena</a:t>
            </a:r>
            <a:r>
              <a:rPr lang="en-GB" sz="2400" b="0" dirty="0">
                <a:latin typeface="Meiryo"/>
                <a:ea typeface="Calibri"/>
                <a:cs typeface="Calibri"/>
              </a:rPr>
              <a:t> and Robert meet, become friends and then Robert dies</a:t>
            </a:r>
            <a:r>
              <a:rPr lang="en-GB" dirty="0"/>
              <a:t/>
            </a:r>
            <a:br>
              <a:rPr lang="en-GB" dirty="0"/>
            </a:br>
            <a:r>
              <a:rPr lang="en-GB" dirty="0"/>
              <a:t/>
            </a:r>
            <a:br>
              <a:rPr lang="en-GB" dirty="0"/>
            </a:br>
            <a:r>
              <a:rPr lang="en-GB" sz="2900" dirty="0"/>
              <a:t>Key quotation: </a:t>
            </a:r>
            <a:r>
              <a:rPr lang="en-GB" dirty="0">
                <a:latin typeface="Meiryo"/>
                <a:ea typeface="Meiryo"/>
                <a:cs typeface="Calibri"/>
              </a:rPr>
              <a:t/>
            </a:r>
            <a:br>
              <a:rPr lang="en-GB" dirty="0">
                <a:latin typeface="Meiryo"/>
                <a:ea typeface="Meiryo"/>
                <a:cs typeface="Calibri"/>
              </a:rPr>
            </a:br>
            <a:r>
              <a:rPr lang="en-GB" sz="2400" b="0" dirty="0">
                <a:latin typeface="Meiryo"/>
                <a:ea typeface="Calibri"/>
                <a:cs typeface="Calibri"/>
              </a:rPr>
              <a:t>‘A true hospital love, sanitised and inevitably </a:t>
            </a:r>
            <a:r>
              <a:rPr lang="en-GB" sz="2400" b="0" dirty="0" smtClean="0">
                <a:latin typeface="Meiryo"/>
                <a:ea typeface="Calibri"/>
                <a:cs typeface="Calibri"/>
              </a:rPr>
              <a:t>temporary’ (p. 286)</a:t>
            </a:r>
            <a:r>
              <a:rPr lang="en-GB" dirty="0"/>
              <a:t/>
            </a:r>
            <a:br>
              <a:rPr lang="en-GB" dirty="0"/>
            </a:br>
            <a:r>
              <a:rPr lang="en-GB" dirty="0"/>
              <a:t/>
            </a:r>
            <a:br>
              <a:rPr lang="en-GB" dirty="0"/>
            </a:br>
            <a:r>
              <a:rPr lang="en-GB" sz="2900" dirty="0"/>
              <a:t>Key </a:t>
            </a:r>
            <a:r>
              <a:rPr lang="en-GB" sz="2900" dirty="0" smtClean="0"/>
              <a:t>themes</a:t>
            </a:r>
            <a:r>
              <a:rPr lang="en-GB" sz="2900" dirty="0"/>
              <a:t>:</a:t>
            </a:r>
            <a:r>
              <a:rPr lang="en-GB" dirty="0"/>
              <a:t/>
            </a:r>
            <a:br>
              <a:rPr lang="en-GB" dirty="0"/>
            </a:br>
            <a:r>
              <a:rPr lang="en-GB" sz="2400" b="0" dirty="0" smtClean="0"/>
              <a:t>Friendship </a:t>
            </a:r>
            <a:r>
              <a:rPr lang="en-GB" sz="2400" b="0" dirty="0"/>
              <a:t>  </a:t>
            </a:r>
            <a:br>
              <a:rPr lang="en-GB" sz="2400" b="0" dirty="0"/>
            </a:br>
            <a:r>
              <a:rPr lang="en-GB" sz="2400" b="0" dirty="0" smtClean="0"/>
              <a:t>Belonging </a:t>
            </a:r>
            <a:r>
              <a:rPr lang="en-GB" sz="2400" b="0" dirty="0"/>
              <a:t/>
            </a:r>
            <a:br>
              <a:rPr lang="en-GB" sz="2400" b="0" dirty="0"/>
            </a:br>
            <a:r>
              <a:rPr lang="en-GB" sz="2400" b="0" dirty="0"/>
              <a:t>Change </a:t>
            </a:r>
            <a:endParaRPr lang="en-GB"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1201" y="4825041"/>
            <a:ext cx="639792" cy="639792"/>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69145" y="5395822"/>
            <a:ext cx="460076" cy="46007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16811" y="5884951"/>
            <a:ext cx="444561" cy="444561"/>
          </a:xfrm>
          <a:prstGeom prst="rect">
            <a:avLst/>
          </a:prstGeom>
        </p:spPr>
      </p:pic>
    </p:spTree>
    <p:extLst>
      <p:ext uri="{BB962C8B-B14F-4D97-AF65-F5344CB8AC3E}">
        <p14:creationId xmlns:p14="http://schemas.microsoft.com/office/powerpoint/2010/main" val="27956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0DD5062-AD41-CD2A-70A7-C6EA707C07E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96F93BC-A3AC-B419-6FF6-788C8CD852BD}"/>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algn="ctr">
              <a:defRPr/>
            </a:pPr>
            <a:endParaRPr lang="en-GB" sz="2800" b="1" dirty="0">
              <a:solidFill>
                <a:srgbClr val="FF0000"/>
              </a:solidFill>
              <a:latin typeface="Meiryo"/>
            </a:endParaRPr>
          </a:p>
          <a:p>
            <a:pPr algn="ctr">
              <a:defRPr/>
            </a:pPr>
            <a:endParaRPr lang="en-GB" sz="2800" b="1" dirty="0">
              <a:solidFill>
                <a:srgbClr val="FF0000"/>
              </a:solidFill>
              <a:latin typeface="Meiryo"/>
            </a:endParaRPr>
          </a:p>
          <a:p>
            <a:pPr algn="ctr">
              <a:defRPr/>
            </a:pPr>
            <a:endParaRPr lang="en-GB" sz="2800" b="1" dirty="0">
              <a:solidFill>
                <a:srgbClr val="FF0000"/>
              </a:solidFill>
              <a:latin typeface="Meiryo"/>
            </a:endParaRPr>
          </a:p>
          <a:p>
            <a:pPr algn="ctr">
              <a:defRPr/>
            </a:pPr>
            <a:endParaRPr lang="en-GB" sz="2800" b="1" dirty="0">
              <a:solidFill>
                <a:srgbClr val="FF0000"/>
              </a:solidFill>
              <a:latin typeface="Meiryo"/>
            </a:endParaRPr>
          </a:p>
          <a:p>
            <a:pPr algn="ctr">
              <a:defRPr/>
            </a:pPr>
            <a:endParaRPr lang="en-GB" sz="2800" b="1" dirty="0">
              <a:solidFill>
                <a:srgbClr val="FF0000"/>
              </a:solidFill>
              <a:latin typeface="Meiryo"/>
            </a:endParaRPr>
          </a:p>
          <a:p>
            <a:pPr marL="0" marR="0" lvl="0" indent="0" algn="ctr" defTabSz="914400">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eiryo"/>
                <a:ea typeface="+mn-ea"/>
                <a:cs typeface="+mn-cs"/>
              </a:rPr>
              <a:t>What happens?</a:t>
            </a:r>
            <a:endParaRPr lang="en-GB" dirty="0">
              <a:ea typeface="Meiryo"/>
            </a:endParaRPr>
          </a:p>
          <a:p>
            <a:pPr algn="ctr">
              <a:defRPr/>
            </a:pPr>
            <a:endParaRPr lang="en-GB" sz="2800" b="1" dirty="0">
              <a:solidFill>
                <a:srgbClr val="FF0000"/>
              </a:solidFill>
              <a:ea typeface="+mn-lt"/>
              <a:cs typeface="+mn-lt"/>
            </a:endParaRPr>
          </a:p>
          <a:p>
            <a:pPr marL="514350" indent="-514350">
              <a:buAutoNum type="arabicPeriod"/>
              <a:defRPr/>
            </a:pPr>
            <a:r>
              <a:rPr lang="en-US" sz="2800" dirty="0">
                <a:solidFill>
                  <a:srgbClr val="000000"/>
                </a:solidFill>
                <a:ea typeface="+mn-lt"/>
                <a:cs typeface="+mn-lt"/>
              </a:rPr>
              <a:t>What upsets </a:t>
            </a:r>
            <a:r>
              <a:rPr lang="en-US" sz="2800" dirty="0" err="1">
                <a:solidFill>
                  <a:srgbClr val="000000"/>
                </a:solidFill>
                <a:ea typeface="+mn-lt"/>
                <a:cs typeface="+mn-lt"/>
              </a:rPr>
              <a:t>Meena</a:t>
            </a:r>
            <a:r>
              <a:rPr lang="en-US" sz="2800" dirty="0">
                <a:solidFill>
                  <a:srgbClr val="000000"/>
                </a:solidFill>
                <a:ea typeface="+mn-lt"/>
                <a:cs typeface="+mn-lt"/>
              </a:rPr>
              <a:t> at the beginning of the chapter?</a:t>
            </a:r>
            <a:endParaRPr lang="en-US" sz="2800" dirty="0">
              <a:solidFill>
                <a:srgbClr val="000000"/>
              </a:solidFill>
              <a:ea typeface="Meiryo"/>
            </a:endParaRPr>
          </a:p>
          <a:p>
            <a:pPr marL="514350" indent="-514350">
              <a:buFont typeface="+mj-lt"/>
              <a:buAutoNum type="arabicPeriod"/>
              <a:defRPr/>
            </a:pPr>
            <a:r>
              <a:rPr lang="en-US" sz="2800" dirty="0" smtClean="0">
                <a:solidFill>
                  <a:srgbClr val="000000"/>
                </a:solidFill>
                <a:ea typeface="+mn-lt"/>
                <a:cs typeface="+mn-lt"/>
              </a:rPr>
              <a:t>What </a:t>
            </a:r>
            <a:r>
              <a:rPr lang="en-US" sz="2800" dirty="0">
                <a:solidFill>
                  <a:srgbClr val="000000"/>
                </a:solidFill>
                <a:ea typeface="+mn-lt"/>
                <a:cs typeface="+mn-lt"/>
              </a:rPr>
              <a:t>details on page 284 show the toll </a:t>
            </a:r>
            <a:r>
              <a:rPr lang="en-US" sz="2800" dirty="0" err="1">
                <a:solidFill>
                  <a:srgbClr val="000000"/>
                </a:solidFill>
                <a:ea typeface="+mn-lt"/>
                <a:cs typeface="+mn-lt"/>
              </a:rPr>
              <a:t>Meena’s</a:t>
            </a:r>
            <a:r>
              <a:rPr lang="en-US" sz="2800" dirty="0">
                <a:solidFill>
                  <a:srgbClr val="000000"/>
                </a:solidFill>
                <a:ea typeface="+mn-lt"/>
                <a:cs typeface="+mn-lt"/>
              </a:rPr>
              <a:t> accident and hospital stay are taking on her parents?</a:t>
            </a:r>
          </a:p>
          <a:p>
            <a:pPr marL="514350" indent="-514350">
              <a:buFont typeface="+mj-lt"/>
              <a:buAutoNum type="arabicPeriod"/>
              <a:defRPr/>
            </a:pPr>
            <a:r>
              <a:rPr lang="en-US" sz="2800" dirty="0" smtClean="0">
                <a:solidFill>
                  <a:srgbClr val="000000"/>
                </a:solidFill>
                <a:ea typeface="+mn-lt"/>
                <a:cs typeface="+mn-lt"/>
              </a:rPr>
              <a:t>What </a:t>
            </a:r>
            <a:r>
              <a:rPr lang="en-US" sz="2800" dirty="0">
                <a:solidFill>
                  <a:srgbClr val="000000"/>
                </a:solidFill>
                <a:ea typeface="+mn-lt"/>
                <a:cs typeface="+mn-lt"/>
              </a:rPr>
              <a:t>is remarkable about the message code </a:t>
            </a:r>
            <a:r>
              <a:rPr lang="en-US" sz="2800" dirty="0" err="1">
                <a:solidFill>
                  <a:srgbClr val="000000"/>
                </a:solidFill>
                <a:ea typeface="+mn-lt"/>
                <a:cs typeface="+mn-lt"/>
              </a:rPr>
              <a:t>Meena</a:t>
            </a:r>
            <a:r>
              <a:rPr lang="en-US" sz="2800" dirty="0">
                <a:solidFill>
                  <a:srgbClr val="000000"/>
                </a:solidFill>
                <a:ea typeface="+mn-lt"/>
                <a:cs typeface="+mn-lt"/>
              </a:rPr>
              <a:t> and Robert devise?</a:t>
            </a:r>
            <a:endParaRPr lang="en-US" sz="2800" dirty="0">
              <a:solidFill>
                <a:srgbClr val="000000"/>
              </a:solidFill>
              <a:ea typeface="Meiryo"/>
            </a:endParaRPr>
          </a:p>
          <a:p>
            <a:pPr marL="514350" indent="-514350">
              <a:buFont typeface="+mj-lt"/>
              <a:buAutoNum type="arabicPeriod"/>
              <a:defRPr/>
            </a:pPr>
            <a:r>
              <a:rPr lang="en-US" sz="2800" dirty="0" smtClean="0">
                <a:solidFill>
                  <a:srgbClr val="000000"/>
                </a:solidFill>
                <a:ea typeface="+mn-lt"/>
                <a:cs typeface="+mn-lt"/>
              </a:rPr>
              <a:t>What </a:t>
            </a:r>
            <a:r>
              <a:rPr lang="en-US" sz="2800" dirty="0">
                <a:solidFill>
                  <a:srgbClr val="000000"/>
                </a:solidFill>
                <a:ea typeface="+mn-lt"/>
                <a:cs typeface="+mn-lt"/>
              </a:rPr>
              <a:t>is so important about </a:t>
            </a:r>
            <a:r>
              <a:rPr lang="en-US" sz="2800" dirty="0" err="1">
                <a:solidFill>
                  <a:srgbClr val="000000"/>
                </a:solidFill>
                <a:ea typeface="+mn-lt"/>
                <a:cs typeface="+mn-lt"/>
              </a:rPr>
              <a:t>Meena’s</a:t>
            </a:r>
            <a:r>
              <a:rPr lang="en-US" sz="2800" dirty="0">
                <a:solidFill>
                  <a:srgbClr val="000000"/>
                </a:solidFill>
                <a:ea typeface="+mn-lt"/>
                <a:cs typeface="+mn-lt"/>
              </a:rPr>
              <a:t> declaration that she is ‘a grown-up now’ </a:t>
            </a:r>
            <a:r>
              <a:rPr lang="en-US" sz="2800" dirty="0" smtClean="0">
                <a:solidFill>
                  <a:srgbClr val="000000"/>
                </a:solidFill>
                <a:ea typeface="+mn-lt"/>
                <a:cs typeface="+mn-lt"/>
              </a:rPr>
              <a:t>(p. 288</a:t>
            </a:r>
            <a:r>
              <a:rPr lang="en-US" sz="2800" dirty="0">
                <a:solidFill>
                  <a:srgbClr val="000000"/>
                </a:solidFill>
                <a:ea typeface="+mn-lt"/>
                <a:cs typeface="+mn-lt"/>
              </a:rPr>
              <a:t>)?</a:t>
            </a:r>
            <a:endParaRPr lang="en-US" sz="2800" dirty="0">
              <a:solidFill>
                <a:srgbClr val="000000"/>
              </a:solidFill>
              <a:ea typeface="Meiryo"/>
            </a:endParaRPr>
          </a:p>
          <a:p>
            <a:pPr>
              <a:defRPr/>
            </a:pPr>
            <a:endParaRPr lang="en-US" sz="2800" i="0" u="none" strike="noStrike" kern="1200" cap="none" spc="0" normalizeH="0" baseline="0" noProof="0" dirty="0">
              <a:ln>
                <a:noFill/>
              </a:ln>
              <a:solidFill>
                <a:srgbClr val="000000"/>
              </a:solidFill>
              <a:effectLst/>
              <a:uLnTx/>
              <a:uFillTx/>
              <a:latin typeface="Meiryo"/>
              <a:ea typeface="Meiryo"/>
            </a:endParaRPr>
          </a:p>
          <a:p>
            <a:pPr marR="0" lvl="0" defTabSz="914400" rtl="0" eaLnBrk="1" fontAlgn="auto" latinLnBrk="0" hangingPunct="1">
              <a:lnSpc>
                <a:spcPct val="100000"/>
              </a:lnSpc>
              <a:spcBef>
                <a:spcPts val="0"/>
              </a:spcBef>
              <a:spcAft>
                <a:spcPts val="0"/>
              </a:spcAft>
              <a:buClrTx/>
              <a:buSzTx/>
              <a:tabLst/>
              <a:defRPr/>
            </a:pPr>
            <a:endParaRPr lang="en-US" sz="2800" i="0" u="none" strike="noStrike" kern="1200" cap="none" spc="0" normalizeH="0" baseline="0" noProof="0" dirty="0">
              <a:ln>
                <a:noFill/>
              </a:ln>
              <a:solidFill>
                <a:srgbClr val="000000"/>
              </a:solidFill>
              <a:effectLst/>
              <a:uLnTx/>
              <a:uFillTx/>
              <a:latin typeface="Meiryo"/>
              <a:ea typeface="Meiryo"/>
            </a:endParaRPr>
          </a:p>
          <a:p>
            <a:pPr>
              <a:defRPr/>
            </a:pPr>
            <a:endParaRPr lang="en-US" sz="2800" dirty="0">
              <a:solidFill>
                <a:srgbClr val="000000"/>
              </a:solidFill>
              <a:latin typeface="Meiryo"/>
              <a:ea typeface="Meiryo"/>
            </a:endParaRPr>
          </a:p>
          <a:p>
            <a:pPr marL="514350" indent="-514350">
              <a:buFontTx/>
              <a:buAutoNum type="arabicPeriod"/>
              <a:defRPr/>
            </a:pPr>
            <a:endParaRPr lang="en-US" sz="2800" dirty="0">
              <a:solidFill>
                <a:srgbClr val="000000"/>
              </a:solidFill>
              <a:latin typeface="Meiryo"/>
              <a:ea typeface="Meiryo"/>
            </a:endParaRPr>
          </a:p>
          <a:p>
            <a:pPr marL="514350" indent="-514350">
              <a:buFontTx/>
              <a:buAutoNum type="arabicPeriod"/>
              <a:defRPr/>
            </a:pPr>
            <a:endParaRPr lang="en-US" sz="2800" dirty="0">
              <a:solidFill>
                <a:srgbClr val="000000"/>
              </a:solidFill>
              <a:latin typeface="Meiryo"/>
              <a:ea typeface="Meiryo"/>
            </a:endParaRPr>
          </a:p>
          <a:p>
            <a:pPr marL="514350" indent="-514350" algn="ctr">
              <a:buFontTx/>
              <a:buAutoNum type="arabicPeriod"/>
              <a:defRPr/>
            </a:pPr>
            <a:endParaRPr lang="en-GB" sz="2400" b="1" dirty="0">
              <a:solidFill>
                <a:srgbClr val="000000"/>
              </a:solidFill>
              <a:latin typeface="Meiryo"/>
              <a:ea typeface="Meiryo"/>
            </a:endParaRPr>
          </a:p>
        </p:txBody>
      </p:sp>
      <p:sp>
        <p:nvSpPr>
          <p:cNvPr id="8" name="Rectangle 7">
            <a:extLst>
              <a:ext uri="{FF2B5EF4-FFF2-40B4-BE49-F238E27FC236}">
                <a16:creationId xmlns:a16="http://schemas.microsoft.com/office/drawing/2014/main" id="{2AB4947A-C0C1-5298-836C-5AE6B4982E5F}"/>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78FF91B0-0AE4-2FEE-2A39-5E95DBF84A04}"/>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Chapter </a:t>
            </a:r>
            <a:r>
              <a:rPr lang="en-GB" sz="3600">
                <a:solidFill>
                  <a:srgbClr val="FFFFFF"/>
                </a:solidFill>
                <a:latin typeface="Berlin Sans FB"/>
              </a:rPr>
              <a:t>12</a:t>
            </a:r>
            <a:endParaRPr kumimoji="0" lang="en-GB" sz="3600" b="0" i="0" u="none" strike="noStrike" kern="1200" cap="none" spc="0" normalizeH="0" baseline="0" noProof="0">
              <a:ln>
                <a:noFill/>
              </a:ln>
              <a:solidFill>
                <a:srgbClr val="FFFFFF"/>
              </a:solidFill>
              <a:effectLst/>
              <a:uLnTx/>
              <a:uFillTx/>
              <a:latin typeface="Berlin Sans FB"/>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17948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A68F2-2A4A-EBC4-02E6-D109706561C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D936523-AD77-E0C9-D706-CBD52900003E}"/>
              </a:ext>
            </a:extLst>
          </p:cNvPr>
          <p:cNvSpPr/>
          <p:nvPr/>
        </p:nvSpPr>
        <p:spPr>
          <a:xfrm>
            <a:off x="209550" y="869795"/>
            <a:ext cx="11772900" cy="4541843"/>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algn="ctr">
              <a:lnSpc>
                <a:spcPct val="150000"/>
              </a:lnSpc>
              <a:defRPr/>
            </a:pPr>
            <a:endParaRPr lang="en-US" dirty="0">
              <a:ea typeface="Meiryo"/>
            </a:endParaRPr>
          </a:p>
          <a:p>
            <a:pPr algn="ctr">
              <a:lnSpc>
                <a:spcPct val="150000"/>
              </a:lnSpc>
              <a:defRPr/>
            </a:pPr>
            <a:r>
              <a:rPr lang="en-US" sz="3200" dirty="0">
                <a:solidFill>
                  <a:srgbClr val="000000"/>
                </a:solidFill>
                <a:ea typeface="+mn-lt"/>
                <a:cs typeface="+mn-lt"/>
              </a:rPr>
              <a:t>The main topic to note is </a:t>
            </a:r>
            <a:r>
              <a:rPr lang="en-US" sz="3200" dirty="0" err="1">
                <a:solidFill>
                  <a:srgbClr val="000000"/>
                </a:solidFill>
                <a:ea typeface="+mn-lt"/>
                <a:cs typeface="+mn-lt"/>
              </a:rPr>
              <a:t>microaggressions</a:t>
            </a:r>
            <a:r>
              <a:rPr lang="en-US" sz="3200" dirty="0">
                <a:solidFill>
                  <a:srgbClr val="000000"/>
                </a:solidFill>
                <a:ea typeface="+mn-lt"/>
                <a:cs typeface="+mn-lt"/>
              </a:rPr>
              <a:t> regarding pronunciations</a:t>
            </a:r>
            <a:r>
              <a:rPr lang="en-US" sz="3200" dirty="0" smtClean="0">
                <a:solidFill>
                  <a:srgbClr val="000000"/>
                </a:solidFill>
                <a:ea typeface="+mn-lt"/>
                <a:cs typeface="+mn-lt"/>
              </a:rPr>
              <a:t>/ mispronunciations </a:t>
            </a:r>
            <a:r>
              <a:rPr lang="en-US" sz="3200" dirty="0">
                <a:solidFill>
                  <a:srgbClr val="000000"/>
                </a:solidFill>
                <a:ea typeface="+mn-lt"/>
                <a:cs typeface="+mn-lt"/>
              </a:rPr>
              <a:t>of ethnic minority names: ‘Can’t say your real name so Mary will do’ </a:t>
            </a:r>
            <a:r>
              <a:rPr lang="en-US" sz="3200" dirty="0" smtClean="0">
                <a:solidFill>
                  <a:srgbClr val="000000"/>
                </a:solidFill>
                <a:ea typeface="+mn-lt"/>
                <a:cs typeface="+mn-lt"/>
              </a:rPr>
              <a:t>(p. 280</a:t>
            </a:r>
            <a:r>
              <a:rPr lang="en-US" sz="3200" dirty="0">
                <a:solidFill>
                  <a:srgbClr val="000000"/>
                </a:solidFill>
                <a:ea typeface="+mn-lt"/>
                <a:cs typeface="+mn-lt"/>
              </a:rPr>
              <a:t>).</a:t>
            </a:r>
            <a:endParaRPr lang="en-US" sz="2000" dirty="0">
              <a:ea typeface="Meiryo"/>
            </a:endParaRPr>
          </a:p>
          <a:p>
            <a:pPr marL="0" marR="0" lvl="0" indent="0" algn="ctr" defTabSz="914400">
              <a:lnSpc>
                <a:spcPct val="100000"/>
              </a:lnSpc>
              <a:spcBef>
                <a:spcPts val="0"/>
              </a:spcBef>
              <a:spcAft>
                <a:spcPts val="0"/>
              </a:spcAft>
              <a:buClrTx/>
              <a:buSzTx/>
              <a:buFontTx/>
              <a:buNone/>
              <a:tabLst/>
              <a:defRPr/>
            </a:pPr>
            <a:endParaRPr lang="en-US" sz="2800" b="1" i="0" u="none" strike="noStrike" kern="1200" cap="none" spc="0" normalizeH="0" baseline="0" noProof="0" dirty="0">
              <a:ln>
                <a:noFill/>
              </a:ln>
              <a:solidFill>
                <a:srgbClr val="000000"/>
              </a:solidFill>
              <a:effectLst/>
              <a:uLnTx/>
              <a:uFillTx/>
              <a:latin typeface="Meiryo"/>
              <a:ea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36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5AAAFD63-060B-FD7A-EC6C-5FFBEBC81076}"/>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err="1">
                <a:ln>
                  <a:noFill/>
                </a:ln>
                <a:solidFill>
                  <a:srgbClr val="000000"/>
                </a:solidFill>
                <a:effectLst/>
                <a:uLnTx/>
                <a:uFillTx/>
                <a:latin typeface="Meiryo"/>
                <a:ea typeface="+mn-ea"/>
                <a:cs typeface="+mn-cs"/>
              </a:rPr>
              <a:t>Syal’s</a:t>
            </a:r>
            <a:r>
              <a:rPr kumimoji="0" lang="en-GB" sz="2000" b="1" i="0" u="none" strike="noStrike" kern="1200" cap="none" spc="0" normalizeH="0" baseline="0" noProof="0">
                <a:ln>
                  <a:noFill/>
                </a:ln>
                <a:solidFill>
                  <a:srgbClr val="000000"/>
                </a:solidFill>
                <a:effectLst/>
                <a:uLnTx/>
                <a:uFillTx/>
                <a:latin typeface="Meiryo"/>
                <a:ea typeface="+mn-ea"/>
                <a:cs typeface="+mn-cs"/>
              </a:rPr>
              <a:t> message through this contextual links?</a:t>
            </a:r>
          </a:p>
        </p:txBody>
      </p:sp>
      <p:sp>
        <p:nvSpPr>
          <p:cNvPr id="9" name="Title 1">
            <a:extLst>
              <a:ext uri="{FF2B5EF4-FFF2-40B4-BE49-F238E27FC236}">
                <a16:creationId xmlns:a16="http://schemas.microsoft.com/office/drawing/2014/main" id="{017C4CA9-E3FC-AEB5-F415-C1EC5AF6AA76}"/>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5555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78654824-80CC-93C5-B604-DFE7CC26D17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66E0108-F9FB-B966-57BD-93F679D202B3}"/>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2B4EA23E-D5E5-55A2-2291-A1AB3668D4C3}"/>
              </a:ext>
            </a:extLst>
          </p:cNvPr>
          <p:cNvSpPr txBox="1"/>
          <p:nvPr/>
        </p:nvSpPr>
        <p:spPr>
          <a:xfrm>
            <a:off x="0" y="855586"/>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0000"/>
                </a:solidFill>
                <a:effectLst/>
                <a:uLnTx/>
                <a:uFillTx/>
                <a:latin typeface="Meiryo"/>
                <a:ea typeface="+mn-ea"/>
                <a:cs typeface="+mn-cs"/>
              </a:rPr>
              <a:t>Match the definition with the word on the left</a:t>
            </a:r>
          </a:p>
        </p:txBody>
      </p:sp>
      <p:graphicFrame>
        <p:nvGraphicFramePr>
          <p:cNvPr id="5" name="Table 4">
            <a:extLst>
              <a:ext uri="{FF2B5EF4-FFF2-40B4-BE49-F238E27FC236}">
                <a16:creationId xmlns:a16="http://schemas.microsoft.com/office/drawing/2014/main" id="{E6E40ACD-7CEF-3A77-CA1B-F742E8D4BB21}"/>
              </a:ext>
            </a:extLst>
          </p:cNvPr>
          <p:cNvGraphicFramePr>
            <a:graphicFrameLocks noGrp="1"/>
          </p:cNvGraphicFramePr>
          <p:nvPr>
            <p:extLst>
              <p:ext uri="{D42A27DB-BD31-4B8C-83A1-F6EECF244321}">
                <p14:modId xmlns:p14="http://schemas.microsoft.com/office/powerpoint/2010/main" val="2984137540"/>
              </p:ext>
            </p:extLst>
          </p:nvPr>
        </p:nvGraphicFramePr>
        <p:xfrm>
          <a:off x="727691" y="1719504"/>
          <a:ext cx="10710661" cy="5140545"/>
        </p:xfrm>
        <a:graphic>
          <a:graphicData uri="http://schemas.openxmlformats.org/drawingml/2006/table">
            <a:tbl>
              <a:tblPr bandRow="1">
                <a:tableStyleId>{5C22544A-7EE6-4342-B048-85BDC9FD1C3A}</a:tableStyleId>
              </a:tblPr>
              <a:tblGrid>
                <a:gridCol w="3570620">
                  <a:extLst>
                    <a:ext uri="{9D8B030D-6E8A-4147-A177-3AD203B41FA5}">
                      <a16:colId xmlns:a16="http://schemas.microsoft.com/office/drawing/2014/main" val="566745468"/>
                    </a:ext>
                  </a:extLst>
                </a:gridCol>
                <a:gridCol w="3570620">
                  <a:extLst>
                    <a:ext uri="{9D8B030D-6E8A-4147-A177-3AD203B41FA5}">
                      <a16:colId xmlns:a16="http://schemas.microsoft.com/office/drawing/2014/main" val="1443005403"/>
                    </a:ext>
                  </a:extLst>
                </a:gridCol>
                <a:gridCol w="3569421">
                  <a:extLst>
                    <a:ext uri="{9D8B030D-6E8A-4147-A177-3AD203B41FA5}">
                      <a16:colId xmlns:a16="http://schemas.microsoft.com/office/drawing/2014/main" val="2092848732"/>
                    </a:ext>
                  </a:extLst>
                </a:gridCol>
              </a:tblGrid>
              <a:tr h="674145">
                <a:tc>
                  <a:txBody>
                    <a:bodyPr/>
                    <a:lstStyle/>
                    <a:p>
                      <a:pPr>
                        <a:spcAft>
                          <a:spcPts val="0"/>
                        </a:spcAft>
                      </a:pPr>
                      <a:r>
                        <a:rPr lang="en-US" sz="2000">
                          <a:effectLst/>
                          <a:latin typeface="Calibri"/>
                          <a:ea typeface="Times New Roman" panose="02020603050405020304" pitchFamily="18" charset="0"/>
                          <a:cs typeface="Times New Roman"/>
                        </a:rPr>
                        <a:t>cadence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2000" b="0" i="0" u="none" strike="noStrike" noProof="0">
                        <a:solidFill>
                          <a:srgbClr val="000000"/>
                        </a:solidFill>
                        <a:effectLst/>
                        <a:latin typeface="Calibri"/>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2000" b="0" i="0" u="none" strike="noStrike" noProof="0">
                          <a:solidFill>
                            <a:srgbClr val="000000"/>
                          </a:solidFill>
                          <a:effectLst/>
                          <a:latin typeface="Calibri"/>
                        </a:rPr>
                        <a:t>messed up; not neat</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0134307"/>
                  </a:ext>
                </a:extLst>
              </a:tr>
              <a:tr h="916836">
                <a:tc>
                  <a:txBody>
                    <a:bodyPr/>
                    <a:lstStyle/>
                    <a:p>
                      <a:pPr>
                        <a:spcAft>
                          <a:spcPts val="0"/>
                        </a:spcAft>
                      </a:pPr>
                      <a:r>
                        <a:rPr lang="en-US" sz="2000">
                          <a:effectLst/>
                          <a:latin typeface="Calibri"/>
                          <a:ea typeface="Times New Roman" panose="02020603050405020304" pitchFamily="18" charset="0"/>
                          <a:cs typeface="Times New Roman"/>
                        </a:rPr>
                        <a:t>cliches (n., pl.)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2000">
                        <a:effectLst/>
                        <a:latin typeface="Calibri"/>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2000" b="0" i="0" u="none" strike="noStrike" noProof="0">
                          <a:solidFill>
                            <a:srgbClr val="000000"/>
                          </a:solidFill>
                          <a:effectLst/>
                          <a:latin typeface="Calibri"/>
                        </a:rPr>
                        <a:t>dull; heavy; slow</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9465139"/>
                  </a:ext>
                </a:extLst>
              </a:tr>
              <a:tr h="431451">
                <a:tc>
                  <a:txBody>
                    <a:bodyPr/>
                    <a:lstStyle/>
                    <a:p>
                      <a:pPr>
                        <a:spcAft>
                          <a:spcPts val="0"/>
                        </a:spcAft>
                      </a:pPr>
                      <a:r>
                        <a:rPr lang="en-US" sz="2000">
                          <a:effectLst/>
                          <a:latin typeface="Calibri"/>
                          <a:ea typeface="Times New Roman" panose="02020603050405020304" pitchFamily="18" charset="0"/>
                          <a:cs typeface="Times New Roman"/>
                        </a:rPr>
                        <a:t>leaden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2000">
                        <a:effectLst/>
                        <a:latin typeface="Calibri"/>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2000" b="0" i="0" u="none" strike="noStrike" noProof="0">
                          <a:solidFill>
                            <a:srgbClr val="000000"/>
                          </a:solidFill>
                          <a:effectLst/>
                          <a:latin typeface="Calibri"/>
                        </a:rPr>
                        <a:t>the rise and fall of the voice</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4730"/>
                  </a:ext>
                </a:extLst>
              </a:tr>
              <a:tr h="1159528">
                <a:tc>
                  <a:txBody>
                    <a:bodyPr/>
                    <a:lstStyle/>
                    <a:p>
                      <a:pPr>
                        <a:spcAft>
                          <a:spcPts val="0"/>
                        </a:spcAft>
                      </a:pPr>
                      <a:r>
                        <a:rPr lang="en-US" sz="2000">
                          <a:effectLst/>
                          <a:latin typeface="Calibri"/>
                          <a:ea typeface="Times New Roman" panose="02020603050405020304" pitchFamily="18" charset="0"/>
                          <a:cs typeface="Times New Roman"/>
                        </a:rPr>
                        <a:t>liability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2000">
                        <a:effectLst/>
                        <a:latin typeface="Calibri"/>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2000" b="0" i="0" u="none" strike="noStrike" noProof="0">
                          <a:solidFill>
                            <a:srgbClr val="000000"/>
                          </a:solidFill>
                          <a:effectLst/>
                          <a:latin typeface="Calibri"/>
                        </a:rPr>
                        <a:t>the muscle involved in breathing in and out</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2880112"/>
                  </a:ext>
                </a:extLst>
              </a:tr>
              <a:tr h="674145">
                <a:tc>
                  <a:txBody>
                    <a:bodyPr/>
                    <a:lstStyle/>
                    <a:p>
                      <a:pPr>
                        <a:spcAft>
                          <a:spcPts val="0"/>
                        </a:spcAft>
                      </a:pPr>
                      <a:r>
                        <a:rPr lang="en-US" sz="2000">
                          <a:effectLst/>
                          <a:latin typeface="Calibri"/>
                          <a:ea typeface="Times New Roman" panose="02020603050405020304" pitchFamily="18" charset="0"/>
                          <a:cs typeface="Times New Roman"/>
                        </a:rPr>
                        <a:t>tousled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2000">
                        <a:effectLst/>
                        <a:latin typeface="Calibri"/>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2000" b="0" i="0" u="none" strike="noStrike" noProof="0">
                          <a:solidFill>
                            <a:srgbClr val="000000"/>
                          </a:solidFill>
                          <a:effectLst/>
                          <a:latin typeface="Calibri"/>
                        </a:rPr>
                        <a:t>a thing whose presence is likely to put the bearer at a disadvantage</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6836797"/>
                  </a:ext>
                </a:extLst>
              </a:tr>
              <a:tr h="916836">
                <a:tc>
                  <a:txBody>
                    <a:bodyPr/>
                    <a:lstStyle/>
                    <a:p>
                      <a:pPr>
                        <a:spcAft>
                          <a:spcPts val="0"/>
                        </a:spcAft>
                      </a:pPr>
                      <a:r>
                        <a:rPr lang="en-US" sz="2000">
                          <a:effectLst/>
                          <a:latin typeface="Calibri"/>
                          <a:ea typeface="Times New Roman" panose="02020603050405020304" pitchFamily="18" charset="0"/>
                          <a:cs typeface="Times New Roman"/>
                        </a:rPr>
                        <a:t>diaphragm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spcAft>
                          <a:spcPts val="0"/>
                        </a:spcAft>
                        <a:buNone/>
                      </a:pPr>
                      <a:endParaRPr lang="en-US" sz="2000">
                        <a:effectLst/>
                        <a:latin typeface="Calibri"/>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spcAft>
                          <a:spcPts val="0"/>
                        </a:spcAft>
                        <a:buNone/>
                      </a:pPr>
                      <a:r>
                        <a:rPr lang="en-US" sz="2000" b="0" i="0" u="none" strike="noStrike" noProof="0">
                          <a:solidFill>
                            <a:srgbClr val="000000"/>
                          </a:solidFill>
                          <a:effectLst/>
                          <a:latin typeface="Calibri"/>
                        </a:rPr>
                        <a:t>over-used expressions/phrases</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6213921"/>
                  </a:ext>
                </a:extLst>
              </a:tr>
            </a:tbl>
          </a:graphicData>
        </a:graphic>
      </p:graphicFrame>
    </p:spTree>
    <p:extLst>
      <p:ext uri="{BB962C8B-B14F-4D97-AF65-F5344CB8AC3E}">
        <p14:creationId xmlns:p14="http://schemas.microsoft.com/office/powerpoint/2010/main" val="16781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E8E6BAB-15D6-E5E8-F20C-23AEE19FC86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BC2656B-361A-0586-9011-3AC844EF2F36}"/>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Academic Writing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6BC2191-419D-2294-771E-F9E19CC23A74}"/>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2646A2B6-68FF-FBF2-632F-156F60F460CC}"/>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400" dirty="0"/>
              <a:t>Rehearsing</a:t>
            </a:r>
            <a:r>
              <a:rPr lang="en-US" dirty="0"/>
              <a:t> </a:t>
            </a:r>
            <a:r>
              <a:rPr lang="en-US" sz="3600" b="1" dirty="0"/>
              <a:t>ALTERNATIVE</a:t>
            </a:r>
            <a:r>
              <a:rPr lang="en-US" dirty="0"/>
              <a:t> </a:t>
            </a:r>
            <a:r>
              <a:rPr lang="en-US" sz="2400" dirty="0"/>
              <a:t>readings or interpretations of key moments in a pivotal chapter or scene is an effective way of targeting the upper mark bands. </a:t>
            </a:r>
          </a:p>
          <a:p>
            <a:endParaRPr lang="en-US" sz="2400" dirty="0"/>
          </a:p>
          <a:p>
            <a:r>
              <a:rPr lang="en-US" sz="2400" dirty="0"/>
              <a:t>Try the following scaffold:</a:t>
            </a:r>
            <a:endParaRPr lang="en-US" sz="2400" dirty="0">
              <a:ea typeface="Meiryo"/>
            </a:endParaRPr>
          </a:p>
          <a:p>
            <a:endParaRPr lang="en-US" dirty="0"/>
          </a:p>
          <a:p>
            <a:pPr>
              <a:lnSpc>
                <a:spcPct val="150000"/>
              </a:lnSpc>
            </a:pPr>
            <a:r>
              <a:rPr lang="en-US" sz="2400" i="1" dirty="0" err="1"/>
              <a:t>Syal</a:t>
            </a:r>
            <a:r>
              <a:rPr lang="en-US" sz="2400" i="1" dirty="0"/>
              <a:t> uses parenthesis (brackets) when </a:t>
            </a:r>
            <a:r>
              <a:rPr lang="en-US" sz="2400" i="1" dirty="0" err="1"/>
              <a:t>Meena’s</a:t>
            </a:r>
            <a:r>
              <a:rPr lang="en-US" sz="2400" i="1" dirty="0"/>
              <a:t> narrative becomes particularly colloquial: ‘(I’d never been to a disco, but…)’ </a:t>
            </a:r>
            <a:r>
              <a:rPr lang="en-US" sz="2400" i="1" dirty="0" smtClean="0"/>
              <a:t>(p. 292</a:t>
            </a:r>
            <a:r>
              <a:rPr lang="en-US" sz="2400" i="1" dirty="0"/>
              <a:t>). On the one hand, this could be because… Alternatively, the desired effect may be…</a:t>
            </a:r>
            <a:endParaRPr lang="en-US" sz="2400" b="1" i="1" dirty="0">
              <a:solidFill>
                <a:srgbClr val="000000"/>
              </a:solidFill>
              <a:effectLst/>
              <a:cs typeface="Times New Roman" panose="02020603050405020304" pitchFamily="18" charset="0"/>
            </a:endParaRPr>
          </a:p>
        </p:txBody>
      </p:sp>
    </p:spTree>
    <p:extLst>
      <p:ext uri="{BB962C8B-B14F-4D97-AF65-F5344CB8AC3E}">
        <p14:creationId xmlns:p14="http://schemas.microsoft.com/office/powerpoint/2010/main" val="236146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F47D-B6F8-4E49-B5FF-164792D44AA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41FCA9-7A20-95A0-689F-0AADA7D2C8F2}"/>
              </a:ext>
            </a:extLst>
          </p:cNvPr>
          <p:cNvGraphicFramePr>
            <a:graphicFrameLocks noGrp="1"/>
          </p:cNvGraphicFramePr>
          <p:nvPr>
            <p:extLst>
              <p:ext uri="{D42A27DB-BD31-4B8C-83A1-F6EECF244321}">
                <p14:modId xmlns:p14="http://schemas.microsoft.com/office/powerpoint/2010/main" val="2999951717"/>
              </p:ext>
            </p:extLst>
          </p:nvPr>
        </p:nvGraphicFramePr>
        <p:xfrm>
          <a:off x="697011" y="930718"/>
          <a:ext cx="10813143" cy="4492172"/>
        </p:xfrm>
        <a:graphic>
          <a:graphicData uri="http://schemas.openxmlformats.org/drawingml/2006/table">
            <a:tbl>
              <a:tblPr/>
              <a:tblGrid>
                <a:gridCol w="10813143">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3600" b="0" i="0" u="none" strike="noStrike" dirty="0">
                          <a:solidFill>
                            <a:srgbClr val="000000"/>
                          </a:solidFill>
                          <a:effectLst/>
                          <a:latin typeface="+mn-lt"/>
                        </a:rPr>
                        <a:t>OPENING</a:t>
                      </a:r>
                      <a:endParaRPr lang="en-GB" sz="5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lvl="0" algn="l">
                        <a:lnSpc>
                          <a:spcPct val="100000"/>
                        </a:lnSpc>
                        <a:spcBef>
                          <a:spcPts val="0"/>
                        </a:spcBef>
                        <a:spcAft>
                          <a:spcPts val="0"/>
                        </a:spcAft>
                        <a:buNone/>
                      </a:pPr>
                      <a:r>
                        <a:rPr lang="en-US" sz="3200" b="0" i="0" u="none" strike="noStrike" noProof="0" dirty="0">
                          <a:solidFill>
                            <a:srgbClr val="000000"/>
                          </a:solidFill>
                          <a:effectLst/>
                          <a:latin typeface="+mn-lt"/>
                        </a:rPr>
                        <a:t>‘</a:t>
                      </a:r>
                      <a:r>
                        <a:rPr lang="en-US" sz="3200" b="1" i="1" u="none" strike="noStrike" noProof="0" dirty="0">
                          <a:solidFill>
                            <a:srgbClr val="000000"/>
                          </a:solidFill>
                          <a:effectLst/>
                          <a:latin typeface="+mn-lt"/>
                        </a:rPr>
                        <a:t>I was in the Good Hope Children’s Ward […] near the isolation booths</a:t>
                      </a:r>
                      <a:r>
                        <a:rPr lang="en-US" sz="3200" b="0" i="0" u="none" strike="noStrike" noProof="0" dirty="0">
                          <a:solidFill>
                            <a:srgbClr val="000000"/>
                          </a:solidFill>
                          <a:effectLst/>
                          <a:latin typeface="+mn-lt"/>
                        </a:rPr>
                        <a:t>’ </a:t>
                      </a:r>
                      <a:r>
                        <a:rPr lang="en-US" sz="3200" b="0" i="0" u="none" strike="noStrike" noProof="0" dirty="0" smtClean="0">
                          <a:solidFill>
                            <a:srgbClr val="000000"/>
                          </a:solidFill>
                          <a:effectLst/>
                          <a:latin typeface="+mn-lt"/>
                        </a:rPr>
                        <a:t>(p. 280</a:t>
                      </a:r>
                      <a:r>
                        <a:rPr lang="en-US" sz="3200" b="0" i="0" u="none" strike="noStrike" noProof="0" dirty="0">
                          <a:solidFill>
                            <a:srgbClr val="000000"/>
                          </a:solidFill>
                          <a:effectLst/>
                          <a:latin typeface="+mn-lt"/>
                        </a:rPr>
                        <a:t>).</a:t>
                      </a:r>
                      <a:endParaRPr lang="en-US" sz="1600" dirty="0">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3600" b="0" i="0" u="none" strike="noStrike">
                          <a:solidFill>
                            <a:srgbClr val="000000"/>
                          </a:solidFill>
                          <a:effectLst/>
                          <a:latin typeface="+mn-lt"/>
                        </a:rPr>
                        <a:t>ENDING</a:t>
                      </a:r>
                      <a:endParaRPr lang="en-GB" sz="5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lvl="0">
                        <a:spcBef>
                          <a:spcPts val="0"/>
                        </a:spcBef>
                        <a:spcAft>
                          <a:spcPts val="0"/>
                        </a:spcAft>
                        <a:buNone/>
                      </a:pPr>
                      <a:r>
                        <a:rPr lang="en-US" sz="3200" b="1" i="1" u="none" strike="noStrike" noProof="0" dirty="0">
                          <a:solidFill>
                            <a:srgbClr val="000000"/>
                          </a:solidFill>
                          <a:effectLst/>
                          <a:latin typeface="+mn-lt"/>
                        </a:rPr>
                        <a:t>‘We wanted to thank you for making Robert’s time in hospital so happy. We know you will miss him </a:t>
                      </a:r>
                      <a:r>
                        <a:rPr lang="en-US" sz="3200" b="1" i="1" u="none" strike="noStrike" noProof="0" dirty="0" smtClean="0">
                          <a:solidFill>
                            <a:srgbClr val="000000"/>
                          </a:solidFill>
                          <a:effectLst/>
                          <a:latin typeface="+mn-lt"/>
                        </a:rPr>
                        <a:t>too’ </a:t>
                      </a:r>
                      <a:br>
                        <a:rPr lang="en-US" sz="3200" b="1" i="1" u="none" strike="noStrike" noProof="0" dirty="0" smtClean="0">
                          <a:solidFill>
                            <a:srgbClr val="000000"/>
                          </a:solidFill>
                          <a:effectLst/>
                          <a:latin typeface="+mn-lt"/>
                        </a:rPr>
                      </a:br>
                      <a:r>
                        <a:rPr lang="en-US" sz="3200" b="1" i="1" u="none" strike="noStrike" noProof="0" dirty="0" smtClean="0">
                          <a:solidFill>
                            <a:srgbClr val="000000"/>
                          </a:solidFill>
                          <a:effectLst/>
                          <a:latin typeface="+mn-lt"/>
                        </a:rPr>
                        <a:t>(p. 296).</a:t>
                      </a:r>
                      <a:endParaRPr lang="en-US" sz="3200" b="1" i="1" dirty="0">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F7344505-D158-40EA-4121-15266CE165CC}"/>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4AA469C7-6313-9621-F66E-4F301128274A}"/>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buFont typeface="Arial" panose="020B0604020202020204" pitchFamily="34" charset="0"/>
              <a:buChar char="•"/>
              <a:defRPr/>
            </a:pPr>
            <a:endParaRPr lang="en-US" sz="2400" dirty="0">
              <a:solidFill>
                <a:srgbClr val="FFFFFF"/>
              </a:solidFill>
              <a:latin typeface="Berlin Sans FB" panose="020E0602020502020306" pitchFamily="34" charset="0"/>
              <a:ea typeface="Calibri"/>
              <a:cs typeface="Calibri"/>
            </a:endParaRPr>
          </a:p>
          <a:p>
            <a:pPr>
              <a:spcBef>
                <a:spcPts val="0"/>
              </a:spcBef>
              <a:spcAft>
                <a:spcPts val="1200"/>
              </a:spcAft>
              <a:defRPr/>
            </a:pPr>
            <a:r>
              <a:rPr lang="en-US" sz="2400" dirty="0">
                <a:solidFill>
                  <a:srgbClr val="FFFFFF"/>
                </a:solidFill>
                <a:latin typeface="Berlin Sans FB" panose="020E0602020502020306" pitchFamily="34" charset="0"/>
                <a:ea typeface="Calibri"/>
                <a:cs typeface="Calibri"/>
              </a:rPr>
              <a:t>Why has </a:t>
            </a:r>
            <a:r>
              <a:rPr lang="en-US" sz="2400" dirty="0" err="1">
                <a:solidFill>
                  <a:srgbClr val="FFFFFF"/>
                </a:solidFill>
                <a:latin typeface="Berlin Sans FB" panose="020E0602020502020306" pitchFamily="34" charset="0"/>
                <a:ea typeface="Calibri"/>
                <a:cs typeface="Calibri"/>
              </a:rPr>
              <a:t>Syal</a:t>
            </a:r>
            <a:r>
              <a:rPr lang="en-US" sz="2400" dirty="0">
                <a:solidFill>
                  <a:srgbClr val="FFFFFF"/>
                </a:solidFill>
                <a:latin typeface="Berlin Sans FB" panose="020E0602020502020306" pitchFamily="34" charset="0"/>
                <a:ea typeface="Calibri"/>
                <a:cs typeface="Calibri"/>
              </a:rPr>
              <a:t> chosen to open and end with this focus on the hospital?</a:t>
            </a: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a:p>
            <a:pPr marR="0" lvl="0" defTabSz="914400">
              <a:lnSpc>
                <a:spcPct val="100000"/>
              </a:lnSpc>
              <a:spcBef>
                <a:spcPts val="0"/>
              </a:spcBef>
              <a:spcAft>
                <a:spcPts val="1200"/>
              </a:spcAft>
              <a:buClrTx/>
              <a:buSzTx/>
              <a:buFont typeface="Arial" panose="020B0604020202020204" pitchFamily="34" charset="0"/>
              <a:buChar char="•"/>
              <a:tabLst/>
              <a:defRPr/>
            </a:pPr>
            <a:endParaRPr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a:p>
            <a:pPr marL="457200" indent="-457200" algn="l">
              <a:buFontTx/>
              <a:buAutoNum type="arabicPeriod"/>
              <a:defRPr/>
            </a:pPr>
            <a:endParaRPr lang="en-GB" sz="1600" dirty="0">
              <a:solidFill>
                <a:srgbClr val="FFFFFF"/>
              </a:solidFill>
              <a:latin typeface="Berlin Sans FB" panose="020E0602020502020306" pitchFamily="34" charset="0"/>
              <a:ea typeface="Open Sans"/>
              <a:cs typeface="Open Sans"/>
            </a:endParaRPr>
          </a:p>
        </p:txBody>
      </p:sp>
    </p:spTree>
    <p:extLst>
      <p:ext uri="{BB962C8B-B14F-4D97-AF65-F5344CB8AC3E}">
        <p14:creationId xmlns:p14="http://schemas.microsoft.com/office/powerpoint/2010/main" val="7550276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0160-3FEA-1CFD-A5A7-5BF01F97C4F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B27D738-7BAA-4A9E-5D3F-18F523393733}"/>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7F75616A-6F13-C16C-6D07-4D68FD9182FA}"/>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BAA99579-45E9-40D1-EC29-AE132D54278B}"/>
              </a:ext>
            </a:extLst>
          </p:cNvPr>
          <p:cNvSpPr/>
          <p:nvPr/>
        </p:nvSpPr>
        <p:spPr>
          <a:xfrm>
            <a:off x="619082"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smtClean="0"/>
              <a:t>Anita</a:t>
            </a:r>
            <a:endParaRPr lang="en-US" sz="2800" b="1" dirty="0">
              <a:ea typeface="Meiryo"/>
            </a:endParaRPr>
          </a:p>
          <a:p>
            <a:endParaRPr lang="en-US" sz="2400" b="1" dirty="0">
              <a:ea typeface="Meiryo"/>
            </a:endParaRPr>
          </a:p>
          <a:p>
            <a:r>
              <a:rPr lang="en-US" sz="2400" b="1" dirty="0"/>
              <a:t>Key quotations:</a:t>
            </a:r>
            <a:endParaRPr lang="en-US" sz="2400" b="1" dirty="0">
              <a:ea typeface="Meiryo"/>
            </a:endParaRPr>
          </a:p>
          <a:p>
            <a:endParaRPr lang="en-US" sz="2400" dirty="0">
              <a:ea typeface="Meiryo"/>
            </a:endParaRPr>
          </a:p>
          <a:p>
            <a:pPr marL="342900" indent="-342900">
              <a:buFont typeface="Arial" panose="020B0604020202020204" pitchFamily="34" charset="0"/>
              <a:buChar char="•"/>
            </a:pPr>
            <a:r>
              <a:rPr lang="en-US" sz="2400" dirty="0"/>
              <a:t>‘Anita had merely looked bored’ (282)</a:t>
            </a:r>
            <a:endParaRPr lang="en-US" sz="2400" dirty="0">
              <a:ea typeface="Meiryo"/>
            </a:endParaRPr>
          </a:p>
          <a:p>
            <a:pPr marL="342900" indent="-342900">
              <a:buFont typeface="Arial" panose="020B0604020202020204" pitchFamily="34" charset="0"/>
              <a:buChar char="•"/>
            </a:pPr>
            <a:r>
              <a:rPr lang="en-US" sz="2400" dirty="0"/>
              <a:t>‘she did not even wave me off’ (282)</a:t>
            </a:r>
            <a:endParaRPr lang="en-US" sz="2400" dirty="0">
              <a:ea typeface="Meiryo"/>
            </a:endParaRPr>
          </a:p>
          <a:p>
            <a:pPr marL="342900" indent="-342900">
              <a:buFont typeface="Arial" panose="020B0604020202020204" pitchFamily="34" charset="0"/>
              <a:buChar char="•"/>
            </a:pPr>
            <a:r>
              <a:rPr lang="en-US" sz="2400" dirty="0"/>
              <a:t>‘she closed her face like the end of a chapter in a long epic book, a dying cadence, a full stop’ (282).</a:t>
            </a:r>
            <a:endParaRPr lang="en-US" sz="24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8160A7A4-194F-740A-20FA-FD4991606BBF}"/>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a:solidFill>
                  <a:srgbClr val="FFFFFF"/>
                </a:solidFill>
                <a:latin typeface="Berlin Sans FB" panose="020E0602020502020306" pitchFamily="34" charset="0"/>
              </a:rPr>
              <a:t>The reader is positioned to harden in their attitude towards Anita once more. </a:t>
            </a:r>
            <a:r>
              <a:rPr lang="en-US" sz="2400" dirty="0" smtClean="0">
                <a:solidFill>
                  <a:srgbClr val="FFFFFF"/>
                </a:solidFill>
                <a:latin typeface="Berlin Sans FB" panose="020E0602020502020306" pitchFamily="34" charset="0"/>
              </a:rPr>
              <a:t/>
            </a:r>
            <a:br>
              <a:rPr lang="en-US" sz="2400" dirty="0" smtClean="0">
                <a:solidFill>
                  <a:srgbClr val="FFFFFF"/>
                </a:solidFill>
                <a:latin typeface="Berlin Sans FB" panose="020E0602020502020306" pitchFamily="34" charset="0"/>
              </a:rPr>
            </a:br>
            <a:r>
              <a:rPr lang="en-US" sz="2400" dirty="0" smtClean="0">
                <a:solidFill>
                  <a:srgbClr val="FFFFFF"/>
                </a:solidFill>
                <a:latin typeface="Berlin Sans FB" panose="020E0602020502020306" pitchFamily="34" charset="0"/>
              </a:rPr>
              <a:t>To</a:t>
            </a:r>
            <a:r>
              <a:rPr lang="en-US" sz="2400" b="0" i="0" dirty="0" smtClean="0">
                <a:solidFill>
                  <a:srgbClr val="FFFFFF"/>
                </a:solidFill>
                <a:effectLst/>
                <a:latin typeface="Berlin Sans FB" panose="020E0602020502020306" pitchFamily="34" charset="0"/>
              </a:rPr>
              <a:t> </a:t>
            </a:r>
            <a:r>
              <a:rPr lang="en-US" sz="2400" b="0" i="0" dirty="0">
                <a:solidFill>
                  <a:srgbClr val="FFFFFF"/>
                </a:solidFill>
                <a:effectLst/>
                <a:latin typeface="Berlin Sans FB" panose="020E0602020502020306" pitchFamily="34" charset="0"/>
              </a:rPr>
              <a:t>what extent do you agree?</a:t>
            </a:r>
            <a:endParaRPr lang="en-GB" sz="4800" b="0" i="0" u="none" strike="noStrike" kern="1200" cap="none" spc="0" normalizeH="0" baseline="0" noProof="0" dirty="0">
              <a:ln>
                <a:noFill/>
              </a:ln>
              <a:solidFill>
                <a:srgbClr val="FFFFFF"/>
              </a:solidFill>
              <a:effectLst/>
              <a:uLnTx/>
              <a:uFillTx/>
              <a:latin typeface="Berlin Sans FB" panose="020E0602020502020306" pitchFamily="34" charset="0"/>
              <a:ea typeface="Meiryo"/>
            </a:endParaRPr>
          </a:p>
        </p:txBody>
      </p:sp>
    </p:spTree>
    <p:extLst>
      <p:ext uri="{BB962C8B-B14F-4D97-AF65-F5344CB8AC3E}">
        <p14:creationId xmlns:p14="http://schemas.microsoft.com/office/powerpoint/2010/main" val="37444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FA96727-D31A-F159-7EC5-97D12B71D58E}"/>
              </a:ext>
            </a:extLst>
          </p:cNvPr>
          <p:cNvGraphicFramePr>
            <a:graphicFrameLocks noGrp="1"/>
          </p:cNvGraphicFramePr>
          <p:nvPr>
            <p:extLst>
              <p:ext uri="{D42A27DB-BD31-4B8C-83A1-F6EECF244321}">
                <p14:modId xmlns:p14="http://schemas.microsoft.com/office/powerpoint/2010/main" val="3680080079"/>
              </p:ext>
            </p:extLst>
          </p:nvPr>
        </p:nvGraphicFramePr>
        <p:xfrm>
          <a:off x="435429" y="1398434"/>
          <a:ext cx="10813143" cy="3599544"/>
        </p:xfrm>
        <a:graphic>
          <a:graphicData uri="http://schemas.openxmlformats.org/drawingml/2006/table">
            <a:tbl>
              <a:tblPr/>
              <a:tblGrid>
                <a:gridCol w="10813143">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3200" b="0" i="0" u="none" strike="noStrike" dirty="0">
                          <a:solidFill>
                            <a:srgbClr val="000000"/>
                          </a:solidFill>
                          <a:effectLst/>
                          <a:latin typeface="+mn-lt"/>
                        </a:rPr>
                        <a:t>OPENING</a:t>
                      </a:r>
                      <a:endParaRPr lang="en-GB" sz="4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rtl="0" fontAlgn="t">
                        <a:spcBef>
                          <a:spcPts val="0"/>
                        </a:spcBef>
                        <a:spcAft>
                          <a:spcPts val="0"/>
                        </a:spcAft>
                      </a:pPr>
                      <a:r>
                        <a:rPr lang="en-US" sz="3200" b="1" i="1" u="none" strike="noStrike" dirty="0" smtClean="0">
                          <a:solidFill>
                            <a:srgbClr val="000000"/>
                          </a:solidFill>
                          <a:effectLst/>
                          <a:latin typeface="+mn-lt"/>
                        </a:rPr>
                        <a:t>‘“I’m </a:t>
                      </a:r>
                      <a:r>
                        <a:rPr lang="en-US" sz="3200" b="1" i="1" u="none" strike="noStrike" dirty="0">
                          <a:solidFill>
                            <a:srgbClr val="000000"/>
                          </a:solidFill>
                          <a:effectLst/>
                          <a:latin typeface="+mn-lt"/>
                        </a:rPr>
                        <a:t>not lying, honest, papa</a:t>
                      </a:r>
                      <a:r>
                        <a:rPr lang="en-US" sz="3200" b="1" i="1" u="none" strike="noStrike" dirty="0" smtClean="0">
                          <a:solidFill>
                            <a:srgbClr val="000000"/>
                          </a:solidFill>
                          <a:effectLst/>
                          <a:latin typeface="+mn-lt"/>
                        </a:rPr>
                        <a:t>!” </a:t>
                      </a:r>
                      <a:r>
                        <a:rPr lang="en-US" sz="3200" b="1" i="1" u="none" strike="noStrike" dirty="0">
                          <a:solidFill>
                            <a:srgbClr val="000000"/>
                          </a:solidFill>
                          <a:effectLst/>
                          <a:latin typeface="+mn-lt"/>
                        </a:rPr>
                        <a:t>I pleaded</a:t>
                      </a:r>
                      <a:r>
                        <a:rPr lang="en-US" sz="3200" b="1" i="1" u="none" strike="noStrike" dirty="0" smtClean="0">
                          <a:solidFill>
                            <a:srgbClr val="000000"/>
                          </a:solidFill>
                          <a:effectLst/>
                          <a:latin typeface="+mn-lt"/>
                        </a:rPr>
                        <a:t>…’ </a:t>
                      </a:r>
                      <a:r>
                        <a:rPr lang="en-US" sz="3200" b="1" i="0" u="none" strike="noStrike" dirty="0" smtClean="0">
                          <a:solidFill>
                            <a:srgbClr val="000000"/>
                          </a:solidFill>
                          <a:effectLst/>
                          <a:latin typeface="+mn-lt"/>
                        </a:rPr>
                        <a:t>(p. 11)</a:t>
                      </a:r>
                      <a:endParaRPr lang="en-US" sz="4800" i="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3200" b="0" i="0" u="none" strike="noStrike" dirty="0">
                          <a:solidFill>
                            <a:srgbClr val="000000"/>
                          </a:solidFill>
                          <a:effectLst/>
                          <a:latin typeface="+mn-lt"/>
                        </a:rPr>
                        <a:t>ENDING</a:t>
                      </a:r>
                      <a:endParaRPr lang="en-GB" sz="4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rtl="0" fontAlgn="t">
                        <a:spcBef>
                          <a:spcPts val="0"/>
                        </a:spcBef>
                        <a:spcAft>
                          <a:spcPts val="0"/>
                        </a:spcAft>
                      </a:pPr>
                      <a:r>
                        <a:rPr lang="en-US" sz="3200" b="1" i="1" u="none" strike="noStrike" dirty="0" smtClean="0">
                          <a:solidFill>
                            <a:srgbClr val="000000"/>
                          </a:solidFill>
                          <a:effectLst/>
                          <a:latin typeface="+mn-lt"/>
                        </a:rPr>
                        <a:t>‘“I </a:t>
                      </a:r>
                      <a:r>
                        <a:rPr lang="en-US" sz="3200" b="1" i="1" u="none" strike="noStrike" dirty="0">
                          <a:solidFill>
                            <a:srgbClr val="000000"/>
                          </a:solidFill>
                          <a:effectLst/>
                          <a:latin typeface="+mn-lt"/>
                        </a:rPr>
                        <a:t>was </a:t>
                      </a:r>
                      <a:r>
                        <a:rPr lang="en-US" sz="3200" b="1" i="1" u="none" strike="noStrike" dirty="0" smtClean="0">
                          <a:solidFill>
                            <a:srgbClr val="000000"/>
                          </a:solidFill>
                          <a:effectLst/>
                          <a:latin typeface="+mn-lt"/>
                        </a:rPr>
                        <a:t>lying”, </a:t>
                      </a:r>
                      <a:r>
                        <a:rPr lang="en-US" sz="3200" b="1" i="1" u="none" strike="noStrike" dirty="0">
                          <a:solidFill>
                            <a:srgbClr val="000000"/>
                          </a:solidFill>
                          <a:effectLst/>
                          <a:latin typeface="+mn-lt"/>
                        </a:rPr>
                        <a:t>I said in a </a:t>
                      </a:r>
                      <a:r>
                        <a:rPr lang="en-US" sz="3200" b="1" i="1" u="none" strike="noStrike" dirty="0" smtClean="0">
                          <a:solidFill>
                            <a:srgbClr val="000000"/>
                          </a:solidFill>
                          <a:effectLst/>
                          <a:latin typeface="+mn-lt"/>
                        </a:rPr>
                        <a:t>whisper’</a:t>
                      </a:r>
                      <a:r>
                        <a:rPr lang="en-US" sz="3200" b="1" i="1" u="none" strike="noStrike" baseline="0" dirty="0" smtClean="0">
                          <a:solidFill>
                            <a:srgbClr val="000000"/>
                          </a:solidFill>
                          <a:effectLst/>
                          <a:latin typeface="+mn-lt"/>
                        </a:rPr>
                        <a:t> </a:t>
                      </a:r>
                      <a:r>
                        <a:rPr lang="en-US" sz="3200" b="1" i="0" u="none" strike="noStrike" baseline="0" dirty="0" smtClean="0">
                          <a:solidFill>
                            <a:srgbClr val="000000"/>
                          </a:solidFill>
                          <a:effectLst/>
                          <a:latin typeface="+mn-lt"/>
                        </a:rPr>
                        <a:t>(p. 23)</a:t>
                      </a:r>
                      <a:endParaRPr lang="en-US" sz="4800" i="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F1A9EF51-C0F7-640D-1BFC-35AFD7F96AC1}"/>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Structure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
        <p:nvSpPr>
          <p:cNvPr id="6" name="Title 1">
            <a:extLst>
              <a:ext uri="{FF2B5EF4-FFF2-40B4-BE49-F238E27FC236}">
                <a16:creationId xmlns:a16="http://schemas.microsoft.com/office/drawing/2014/main" id="{C5EC8632-7E7F-9E21-D3C3-27E958FE4546}"/>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pPr>
            <a:r>
              <a:rPr lang="en-US" sz="2400" b="0" i="0" u="none" strike="noStrike" dirty="0">
                <a:solidFill>
                  <a:schemeClr val="bg1"/>
                </a:solidFill>
                <a:effectLst/>
                <a:latin typeface="Calibri"/>
                <a:ea typeface="Calibri"/>
                <a:cs typeface="Calibri"/>
              </a:rPr>
              <a:t>Why has </a:t>
            </a:r>
            <a:r>
              <a:rPr lang="en-US" sz="2400" dirty="0" err="1">
                <a:solidFill>
                  <a:schemeClr val="bg1"/>
                </a:solidFill>
                <a:latin typeface="Calibri"/>
                <a:ea typeface="Calibri"/>
                <a:cs typeface="Calibri"/>
              </a:rPr>
              <a:t>Syal</a:t>
            </a:r>
            <a:r>
              <a:rPr lang="en-US" sz="2400" dirty="0">
                <a:solidFill>
                  <a:schemeClr val="bg1"/>
                </a:solidFill>
                <a:latin typeface="Calibri"/>
                <a:ea typeface="Calibri"/>
                <a:cs typeface="Calibri"/>
              </a:rPr>
              <a:t> chosen</a:t>
            </a:r>
            <a:r>
              <a:rPr lang="en-US" sz="2400" b="0" i="0" u="none" strike="noStrike" dirty="0">
                <a:solidFill>
                  <a:schemeClr val="bg1"/>
                </a:solidFill>
                <a:effectLst/>
                <a:latin typeface="Calibri"/>
                <a:ea typeface="Calibri"/>
                <a:cs typeface="Calibri"/>
              </a:rPr>
              <a:t> to begin and end with this focus on </a:t>
            </a:r>
            <a:r>
              <a:rPr lang="en-US" sz="2400" b="0" i="0" u="none" strike="noStrike" dirty="0" err="1">
                <a:solidFill>
                  <a:schemeClr val="bg1"/>
                </a:solidFill>
                <a:effectLst/>
                <a:latin typeface="Calibri"/>
                <a:ea typeface="Calibri"/>
                <a:cs typeface="Calibri"/>
              </a:rPr>
              <a:t>Meena’s</a:t>
            </a:r>
            <a:r>
              <a:rPr lang="en-US" sz="2400" b="0" i="0" u="none" strike="noStrike" dirty="0">
                <a:solidFill>
                  <a:schemeClr val="bg1"/>
                </a:solidFill>
                <a:effectLst/>
                <a:latin typeface="Calibri"/>
                <a:ea typeface="Calibri"/>
                <a:cs typeface="Calibri"/>
              </a:rPr>
              <a:t> </a:t>
            </a:r>
            <a:r>
              <a:rPr lang="en-US" sz="2400" b="0" i="0" u="none" strike="noStrike" dirty="0" smtClean="0">
                <a:solidFill>
                  <a:schemeClr val="bg1"/>
                </a:solidFill>
                <a:effectLst/>
                <a:latin typeface="Calibri"/>
                <a:ea typeface="Calibri"/>
                <a:cs typeface="Calibri"/>
              </a:rPr>
              <a:t>lie?</a:t>
            </a:r>
            <a:endParaRPr lang="en-US" sz="2400" b="0" i="0" u="none" strike="noStrike" dirty="0">
              <a:solidFill>
                <a:schemeClr val="bg1"/>
              </a:solidFill>
              <a:effectLst/>
              <a:latin typeface="Calibri"/>
              <a:ea typeface="Calibri"/>
              <a:cs typeface="Calibri"/>
            </a:endParaRPr>
          </a:p>
          <a:p>
            <a:pPr rtl="0" fontAlgn="base">
              <a:spcBef>
                <a:spcPts val="0"/>
              </a:spcBef>
              <a:spcAft>
                <a:spcPts val="0"/>
              </a:spcAft>
            </a:pPr>
            <a:r>
              <a:rPr lang="en-US" sz="2400" b="0" i="0" u="none" strike="noStrike" dirty="0">
                <a:solidFill>
                  <a:schemeClr val="bg1"/>
                </a:solidFill>
                <a:effectLst/>
                <a:latin typeface="Calibri"/>
                <a:ea typeface="Calibri"/>
                <a:cs typeface="Calibri"/>
              </a:rPr>
              <a:t>What </a:t>
            </a:r>
            <a:r>
              <a:rPr lang="en-US" sz="2400" dirty="0">
                <a:solidFill>
                  <a:schemeClr val="bg1"/>
                </a:solidFill>
                <a:latin typeface="Calibri"/>
                <a:ea typeface="Calibri"/>
                <a:cs typeface="Calibri"/>
              </a:rPr>
              <a:t>are your </a:t>
            </a:r>
            <a:r>
              <a:rPr lang="en-US" sz="2400" b="0" i="0" u="none" strike="noStrike" dirty="0">
                <a:solidFill>
                  <a:schemeClr val="bg1"/>
                </a:solidFill>
                <a:effectLst/>
                <a:latin typeface="Calibri"/>
                <a:ea typeface="Calibri"/>
                <a:cs typeface="Calibri"/>
              </a:rPr>
              <a:t>predictions about key character and plot developments within this chapter?</a:t>
            </a: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chemeClr val="bg1"/>
              </a:solidFill>
              <a:effectLst/>
              <a:uLnTx/>
              <a:uFillTx/>
              <a:latin typeface="Open Sans"/>
            </a:endParaRPr>
          </a:p>
        </p:txBody>
      </p:sp>
    </p:spTree>
    <p:extLst>
      <p:ext uri="{BB962C8B-B14F-4D97-AF65-F5344CB8AC3E}">
        <p14:creationId xmlns:p14="http://schemas.microsoft.com/office/powerpoint/2010/main" val="204413086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0160-3FEA-1CFD-A5A7-5BF01F97C4F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B27D738-7BAA-4A9E-5D3F-18F523393733}"/>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7F75616A-6F13-C16C-6D07-4D68FD9182FA}"/>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BAA99579-45E9-40D1-EC29-AE132D54278B}"/>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smtClean="0"/>
              <a:t>Meena</a:t>
            </a:r>
            <a:r>
              <a:rPr lang="en-US" sz="2800" b="1" dirty="0"/>
              <a:t> </a:t>
            </a:r>
            <a:endParaRPr lang="en-US" sz="2800" b="1" dirty="0">
              <a:ea typeface="Meiryo"/>
            </a:endParaRPr>
          </a:p>
          <a:p>
            <a:endParaRPr lang="en-US" sz="2400" b="1" dirty="0">
              <a:ea typeface="Meiryo"/>
            </a:endParaRPr>
          </a:p>
          <a:p>
            <a:r>
              <a:rPr lang="en-US" sz="2400" b="1" dirty="0"/>
              <a:t>Key quotations:</a:t>
            </a:r>
            <a:endParaRPr lang="en-US" sz="2400" b="1" dirty="0">
              <a:ea typeface="Meiryo"/>
            </a:endParaRPr>
          </a:p>
          <a:p>
            <a:endParaRPr lang="en-US" sz="2400" dirty="0">
              <a:ea typeface="Meiryo"/>
            </a:endParaRPr>
          </a:p>
          <a:p>
            <a:pPr marL="342900" indent="-342900">
              <a:buFont typeface="Arial" panose="020B0604020202020204" pitchFamily="34" charset="0"/>
              <a:buChar char="•"/>
            </a:pPr>
            <a:r>
              <a:rPr lang="en-US" sz="2400" dirty="0"/>
              <a:t>‘after a while it took a huge effort simply to recall Anita’s features’ </a:t>
            </a:r>
            <a:r>
              <a:rPr lang="en-US" sz="2400" dirty="0" smtClean="0"/>
              <a:t>(p. 282</a:t>
            </a:r>
            <a:r>
              <a:rPr lang="en-US" sz="2400" dirty="0"/>
              <a:t>)</a:t>
            </a:r>
            <a:endParaRPr lang="en-US" sz="2400" dirty="0">
              <a:ea typeface="Meiryo"/>
            </a:endParaRPr>
          </a:p>
          <a:p>
            <a:pPr marL="342900" indent="-342900">
              <a:buFont typeface="Arial" panose="020B0604020202020204" pitchFamily="34" charset="0"/>
              <a:buChar char="•"/>
            </a:pPr>
            <a:r>
              <a:rPr lang="en-US" sz="2400" dirty="0"/>
              <a:t>‘feeling something which was not boredom or pain or misery’ </a:t>
            </a:r>
            <a:r>
              <a:rPr lang="en-US" sz="2400" dirty="0" smtClean="0"/>
              <a:t>(p. 283</a:t>
            </a:r>
            <a:r>
              <a:rPr lang="en-US" sz="2400" dirty="0"/>
              <a:t>)</a:t>
            </a:r>
            <a:endParaRPr lang="en-US" sz="2400" dirty="0">
              <a:ea typeface="Meiryo"/>
            </a:endParaRPr>
          </a:p>
          <a:p>
            <a:pPr marL="342900" indent="-342900">
              <a:buFont typeface="Arial" panose="020B0604020202020204" pitchFamily="34" charset="0"/>
              <a:buChar char="•"/>
            </a:pPr>
            <a:r>
              <a:rPr lang="en-US" sz="2400" dirty="0"/>
              <a:t>‘a true hospital love, </a:t>
            </a:r>
            <a:r>
              <a:rPr lang="en-US" sz="2400" dirty="0" err="1"/>
              <a:t>sanitised</a:t>
            </a:r>
            <a:r>
              <a:rPr lang="en-US" sz="2400" dirty="0"/>
              <a:t> and inevitably temporary’ </a:t>
            </a:r>
            <a:r>
              <a:rPr lang="en-US" sz="2400" dirty="0" smtClean="0"/>
              <a:t>(p. 286</a:t>
            </a:r>
            <a:r>
              <a:rPr lang="en-US" sz="2400" dirty="0"/>
              <a:t>).</a:t>
            </a:r>
            <a:endParaRPr lang="en-US" sz="2400" dirty="0">
              <a:ea typeface="Meiryo"/>
            </a:endParaRPr>
          </a:p>
          <a:p>
            <a:endParaRPr lang="en-US" sz="24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8160A7A4-194F-740A-20FA-FD4991606BBF}"/>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Meena</a:t>
            </a:r>
            <a:r>
              <a:rPr lang="en-US" sz="2400" dirty="0">
                <a:solidFill>
                  <a:srgbClr val="FFFFFF"/>
                </a:solidFill>
                <a:latin typeface="Berlin Sans FB" panose="020E0602020502020306" pitchFamily="34" charset="0"/>
              </a:rPr>
              <a:t> matures significantly in this chapter</a:t>
            </a:r>
            <a:r>
              <a:rPr lang="en-US" sz="2400" b="0" i="0" dirty="0">
                <a:solidFill>
                  <a:srgbClr val="FFFFFF"/>
                </a:solidFill>
                <a:effectLst/>
                <a:latin typeface="Berlin Sans FB" panose="020E0602020502020306" pitchFamily="34" charset="0"/>
              </a:rPr>
              <a:t>. </a:t>
            </a:r>
            <a:r>
              <a:rPr lang="en-US" sz="2400" b="0" i="0" dirty="0" smtClean="0">
                <a:solidFill>
                  <a:srgbClr val="FFFFFF"/>
                </a:solidFill>
                <a:effectLst/>
                <a:latin typeface="Berlin Sans FB" panose="020E0602020502020306" pitchFamily="34" charset="0"/>
              </a:rPr>
              <a:t/>
            </a:r>
            <a:br>
              <a:rPr lang="en-US" sz="2400" b="0" i="0" dirty="0" smtClean="0">
                <a:solidFill>
                  <a:srgbClr val="FFFFFF"/>
                </a:solidFill>
                <a:effectLst/>
                <a:latin typeface="Berlin Sans FB" panose="020E0602020502020306" pitchFamily="34" charset="0"/>
              </a:rPr>
            </a:br>
            <a:r>
              <a:rPr lang="en-US" sz="2400" b="0" i="0" dirty="0" smtClean="0">
                <a:solidFill>
                  <a:srgbClr val="FFFFFF"/>
                </a:solidFill>
                <a:effectLst/>
                <a:latin typeface="Berlin Sans FB" panose="020E0602020502020306" pitchFamily="34" charset="0"/>
              </a:rPr>
              <a:t>To </a:t>
            </a:r>
            <a:r>
              <a:rPr lang="en-US" sz="2400" b="0" i="0" dirty="0">
                <a:solidFill>
                  <a:srgbClr val="FFFFFF"/>
                </a:solidFill>
                <a:effectLst/>
                <a:latin typeface="Berlin Sans FB" panose="020E0602020502020306" pitchFamily="34" charset="0"/>
              </a:rPr>
              <a:t>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14510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0160-3FEA-1CFD-A5A7-5BF01F97C4F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B27D738-7BAA-4A9E-5D3F-18F523393733}"/>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7F75616A-6F13-C16C-6D07-4D68FD9182FA}"/>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BAA99579-45E9-40D1-EC29-AE132D54278B}"/>
              </a:ext>
            </a:extLst>
          </p:cNvPr>
          <p:cNvSpPr/>
          <p:nvPr/>
        </p:nvSpPr>
        <p:spPr>
          <a:xfrm>
            <a:off x="687320" y="1315283"/>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endParaRPr lang="en-US" sz="2400" dirty="0">
              <a:ea typeface="Meiryo"/>
            </a:endParaRPr>
          </a:p>
          <a:p>
            <a:r>
              <a:rPr lang="en-US" sz="2800" b="1" dirty="0" smtClean="0"/>
              <a:t>Robert</a:t>
            </a:r>
            <a:endParaRPr lang="en-US" sz="2800" b="1" dirty="0">
              <a:ea typeface="Meiryo"/>
            </a:endParaRPr>
          </a:p>
          <a:p>
            <a:endParaRPr lang="en-US" sz="2400" b="1" dirty="0">
              <a:ea typeface="Meiryo"/>
            </a:endParaRPr>
          </a:p>
          <a:p>
            <a:r>
              <a:rPr lang="en-US" sz="2400" b="1" dirty="0"/>
              <a:t>Key quotations:</a:t>
            </a:r>
            <a:endParaRPr lang="en-US" sz="2400" b="1" dirty="0">
              <a:ea typeface="Meiryo"/>
            </a:endParaRPr>
          </a:p>
          <a:p>
            <a:endParaRPr lang="en-US" sz="2400" dirty="0">
              <a:ea typeface="Meiryo"/>
            </a:endParaRPr>
          </a:p>
          <a:p>
            <a:pPr marL="342900" indent="-342900">
              <a:buFont typeface="Arial" panose="020B0604020202020204" pitchFamily="34" charset="0"/>
              <a:buChar char="•"/>
            </a:pPr>
            <a:r>
              <a:rPr lang="en-US" sz="2400" dirty="0"/>
              <a:t>‘infected by his soundless chortle’ </a:t>
            </a:r>
            <a:r>
              <a:rPr lang="en-US" sz="2400" dirty="0" smtClean="0"/>
              <a:t>(p. 283</a:t>
            </a:r>
            <a:r>
              <a:rPr lang="en-US" sz="2400" dirty="0"/>
              <a:t>)</a:t>
            </a:r>
            <a:endParaRPr lang="en-US" sz="2400" dirty="0">
              <a:ea typeface="Meiryo"/>
            </a:endParaRPr>
          </a:p>
          <a:p>
            <a:pPr marL="342900" indent="-342900">
              <a:buFont typeface="Arial" panose="020B0604020202020204" pitchFamily="34" charset="0"/>
              <a:buChar char="•"/>
            </a:pPr>
            <a:r>
              <a:rPr lang="en-US" sz="2400" dirty="0"/>
              <a:t>‘a </a:t>
            </a:r>
            <a:r>
              <a:rPr lang="en-US" sz="2400" dirty="0" err="1"/>
              <a:t>dishy</a:t>
            </a:r>
            <a:r>
              <a:rPr lang="en-US" sz="2400" dirty="0"/>
              <a:t> bloke’ </a:t>
            </a:r>
            <a:r>
              <a:rPr lang="en-US" sz="2400" dirty="0" smtClean="0"/>
              <a:t>(p. 283</a:t>
            </a:r>
            <a:r>
              <a:rPr lang="en-US" sz="2400" dirty="0"/>
              <a:t>)</a:t>
            </a:r>
            <a:endParaRPr lang="en-US" sz="2400" dirty="0">
              <a:ea typeface="Meiryo"/>
            </a:endParaRPr>
          </a:p>
          <a:p>
            <a:pPr marL="342900" indent="-342900">
              <a:buFont typeface="Arial" panose="020B0604020202020204" pitchFamily="34" charset="0"/>
              <a:buChar char="•"/>
            </a:pPr>
            <a:r>
              <a:rPr lang="en-US" sz="2400" dirty="0"/>
              <a:t>‘Pretty soon, we reached a stage where we did not even need to complete our unpronounceable sentences’ </a:t>
            </a:r>
            <a:r>
              <a:rPr lang="en-US" sz="2400" dirty="0" smtClean="0"/>
              <a:t>(p. 286</a:t>
            </a:r>
            <a:r>
              <a:rPr lang="en-US" sz="2400" dirty="0"/>
              <a:t>).</a:t>
            </a:r>
            <a:endParaRPr lang="en-US" sz="24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8160A7A4-194F-740A-20FA-FD4991606BBF}"/>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a:solidFill>
                  <a:srgbClr val="FFFFFF"/>
                </a:solidFill>
                <a:latin typeface="Berlin Sans FB" panose="020E0602020502020306" pitchFamily="34" charset="0"/>
              </a:rPr>
              <a:t>Robert is the antithesis of Anita and offers </a:t>
            </a:r>
            <a:r>
              <a:rPr lang="en-US" sz="2400" dirty="0" err="1">
                <a:solidFill>
                  <a:srgbClr val="FFFFFF"/>
                </a:solidFill>
                <a:latin typeface="Berlin Sans FB" panose="020E0602020502020306" pitchFamily="34" charset="0"/>
              </a:rPr>
              <a:t>Meena</a:t>
            </a:r>
            <a:r>
              <a:rPr lang="en-US" sz="2400" dirty="0">
                <a:solidFill>
                  <a:srgbClr val="FFFFFF"/>
                </a:solidFill>
                <a:latin typeface="Berlin Sans FB" panose="020E0602020502020306" pitchFamily="34" charset="0"/>
              </a:rPr>
              <a:t> true, kind, loyal friendship for the first time.</a:t>
            </a:r>
            <a:r>
              <a:rPr lang="en-US" sz="2400" b="0" i="0" dirty="0">
                <a:solidFill>
                  <a:srgbClr val="FFFFFF"/>
                </a:solidFill>
                <a:effectLst/>
                <a:latin typeface="Berlin Sans FB" panose="020E0602020502020306" pitchFamily="34" charset="0"/>
              </a:rPr>
              <a:t>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79568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F387-60E4-BC77-7DA2-6EEB3EE5B3A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7C67002-C5AA-9725-9301-E75CEF4B5B74}"/>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D762AA90-54A4-3BD8-7D0A-55F345E0A076}"/>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b="1" dirty="0">
                <a:solidFill>
                  <a:srgbClr val="FFFFFF"/>
                </a:solidFill>
                <a:latin typeface="Berlin Sans FB" panose="020E0602020502020306" pitchFamily="34" charset="0"/>
                <a:ea typeface="Calibri"/>
                <a:cs typeface="Calibri"/>
              </a:rPr>
              <a:t> </a:t>
            </a:r>
            <a:r>
              <a:rPr lang="en-US" sz="2800" dirty="0">
                <a:solidFill>
                  <a:srgbClr val="FFFFFF"/>
                </a:solidFill>
                <a:latin typeface="Berlin Sans FB" panose="020E0602020502020306" pitchFamily="34" charset="0"/>
                <a:ea typeface="Calibri"/>
                <a:cs typeface="Calibri"/>
              </a:rPr>
              <a:t>How does </a:t>
            </a:r>
            <a:r>
              <a:rPr lang="en-US" sz="2800" dirty="0" err="1">
                <a:solidFill>
                  <a:srgbClr val="FFFFFF"/>
                </a:solidFill>
                <a:latin typeface="Berlin Sans FB" panose="020E0602020502020306" pitchFamily="34" charset="0"/>
                <a:ea typeface="Calibri"/>
                <a:cs typeface="Calibri"/>
              </a:rPr>
              <a:t>Syal</a:t>
            </a:r>
            <a:r>
              <a:rPr lang="en-US" sz="2800" dirty="0">
                <a:solidFill>
                  <a:srgbClr val="FFFFFF"/>
                </a:solidFill>
                <a:latin typeface="Berlin Sans FB" panose="020E0602020502020306" pitchFamily="34" charset="0"/>
                <a:ea typeface="Calibri"/>
                <a:cs typeface="Calibri"/>
              </a:rPr>
              <a:t> use </a:t>
            </a:r>
            <a:r>
              <a:rPr lang="en-US" sz="2800" dirty="0" err="1">
                <a:solidFill>
                  <a:srgbClr val="FFFFFF"/>
                </a:solidFill>
                <a:latin typeface="Berlin Sans FB" panose="020E0602020502020306" pitchFamily="34" charset="0"/>
                <a:ea typeface="Calibri"/>
                <a:cs typeface="Calibri"/>
              </a:rPr>
              <a:t>Meena’s</a:t>
            </a:r>
            <a:r>
              <a:rPr lang="en-US" sz="2800" dirty="0">
                <a:solidFill>
                  <a:srgbClr val="FFFFFF"/>
                </a:solidFill>
                <a:latin typeface="Berlin Sans FB" panose="020E0602020502020306" pitchFamily="34" charset="0"/>
                <a:ea typeface="Calibri"/>
                <a:cs typeface="Calibri"/>
              </a:rPr>
              <a:t> return to </a:t>
            </a:r>
            <a:r>
              <a:rPr lang="en-US" sz="2800" dirty="0" err="1">
                <a:solidFill>
                  <a:srgbClr val="FFFFFF"/>
                </a:solidFill>
                <a:latin typeface="Berlin Sans FB" panose="020E0602020502020306" pitchFamily="34" charset="0"/>
                <a:ea typeface="Calibri"/>
                <a:cs typeface="Calibri"/>
              </a:rPr>
              <a:t>Tollington</a:t>
            </a:r>
            <a:r>
              <a:rPr lang="en-US" sz="2800" dirty="0">
                <a:solidFill>
                  <a:srgbClr val="FFFFFF"/>
                </a:solidFill>
                <a:latin typeface="Berlin Sans FB" panose="020E0602020502020306" pitchFamily="34" charset="0"/>
                <a:ea typeface="Calibri"/>
                <a:cs typeface="Calibri"/>
              </a:rPr>
              <a:t> to signal personal growth and her ability to move on?</a:t>
            </a:r>
            <a:endParaRPr lang="en-US" sz="2800" b="1"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p:txBody>
      </p:sp>
      <p:sp>
        <p:nvSpPr>
          <p:cNvPr id="2" name="Rectangle 1">
            <a:extLst>
              <a:ext uri="{FF2B5EF4-FFF2-40B4-BE49-F238E27FC236}">
                <a16:creationId xmlns:a16="http://schemas.microsoft.com/office/drawing/2014/main" id="{7CA386FD-3B23-C68A-7920-73093198A588}"/>
              </a:ext>
            </a:extLst>
          </p:cNvPr>
          <p:cNvSpPr/>
          <p:nvPr/>
        </p:nvSpPr>
        <p:spPr>
          <a:xfrm>
            <a:off x="176269" y="892366"/>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endParaRPr lang="en-US" dirty="0"/>
          </a:p>
          <a:p>
            <a:pPr>
              <a:lnSpc>
                <a:spcPct val="150000"/>
              </a:lnSpc>
            </a:pPr>
            <a:r>
              <a:rPr lang="en-US" sz="2400" i="1" dirty="0"/>
              <a:t>‘The whole village had aged behind my back, I decided […] a smell of urine and stale cigarette smoke hit me’ </a:t>
            </a:r>
            <a:r>
              <a:rPr lang="en-US" sz="2400" dirty="0" smtClean="0"/>
              <a:t>(p. 294).</a:t>
            </a:r>
            <a:endParaRPr lang="en-US" sz="2400" b="0" i="1"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Rectangle 2">
            <a:extLst>
              <a:ext uri="{FF2B5EF4-FFF2-40B4-BE49-F238E27FC236}">
                <a16:creationId xmlns:a16="http://schemas.microsoft.com/office/drawing/2014/main" id="{E7BB082B-FB55-6393-F4CC-16B591F51F72}"/>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a:defRPr/>
            </a:pPr>
            <a:r>
              <a:rPr kumimoji="0" lang="en-US" sz="2000" b="1" i="0" u="none" strike="noStrike" kern="1200" cap="none" spc="0" normalizeH="0" baseline="0" noProof="0" dirty="0" err="1">
                <a:ln>
                  <a:noFill/>
                </a:ln>
                <a:solidFill>
                  <a:srgbClr val="000000"/>
                </a:solidFill>
                <a:effectLst/>
                <a:uLnTx/>
                <a:uFillTx/>
                <a:latin typeface="Meiryo"/>
                <a:ea typeface="+mn-ea"/>
                <a:cs typeface="+mn-cs"/>
              </a:rPr>
              <a:t>Syal</a:t>
            </a:r>
            <a:r>
              <a:rPr kumimoji="0" lang="en-US" sz="2000" b="1" i="0" u="none" strike="noStrike" kern="1200" cap="none" spc="0" normalizeH="0" baseline="0" noProof="0" dirty="0">
                <a:ln>
                  <a:noFill/>
                </a:ln>
                <a:solidFill>
                  <a:srgbClr val="000000"/>
                </a:solidFill>
                <a:effectLst/>
                <a:uLnTx/>
                <a:uFillTx/>
                <a:latin typeface="Meiryo"/>
                <a:ea typeface="+mn-ea"/>
                <a:cs typeface="+mn-cs"/>
              </a:rPr>
              <a:t> presents </a:t>
            </a:r>
            <a:r>
              <a:rPr lang="en-US" sz="2000" b="1" dirty="0" err="1">
                <a:solidFill>
                  <a:srgbClr val="000000"/>
                </a:solidFill>
                <a:latin typeface="Meiryo"/>
              </a:rPr>
              <a:t>Meena's</a:t>
            </a:r>
            <a:r>
              <a:rPr lang="en-US" sz="2000" b="1" dirty="0">
                <a:solidFill>
                  <a:srgbClr val="000000"/>
                </a:solidFill>
                <a:latin typeface="Meiryo"/>
              </a:rPr>
              <a:t> view of the village on her return as:</a:t>
            </a:r>
            <a:endParaRPr lang="en-US" sz="2000" b="1" i="0" u="none" strike="noStrike" kern="1200" cap="none" spc="0" normalizeH="0" baseline="0" noProof="0" dirty="0">
              <a:ln>
                <a:noFill/>
              </a:ln>
              <a:solidFill>
                <a:srgbClr val="000000"/>
              </a:solidFill>
              <a:effectLst/>
              <a:uLnTx/>
              <a:uFillTx/>
              <a:latin typeface="Meiryo"/>
              <a:ea typeface="Meiryo"/>
            </a:endParaRPr>
          </a:p>
          <a:p>
            <a:pPr>
              <a:lnSpc>
                <a:spcPct val="150000"/>
              </a:lnSpc>
              <a:defRPr/>
            </a:pPr>
            <a:endParaRPr lang="en-US" sz="2000" b="1" dirty="0">
              <a:solidFill>
                <a:srgbClr val="000000"/>
              </a:solidFill>
              <a:latin typeface="Meiryo"/>
              <a:ea typeface="Meiryo"/>
            </a:endParaRPr>
          </a:p>
          <a:p>
            <a:pPr marL="342900" indent="-342900">
              <a:lnSpc>
                <a:spcPct val="150000"/>
              </a:lnSpc>
              <a:buFont typeface="Arial"/>
              <a:buChar char="•"/>
              <a:defRPr/>
            </a:pPr>
            <a:r>
              <a:rPr lang="en-US" sz="2000" dirty="0" smtClean="0">
                <a:solidFill>
                  <a:srgbClr val="000000"/>
                </a:solidFill>
                <a:latin typeface="Meiryo"/>
                <a:ea typeface="Meiryo"/>
              </a:rPr>
              <a:t>clear</a:t>
            </a:r>
            <a:endParaRPr lang="en-US" sz="2000" dirty="0">
              <a:solidFill>
                <a:srgbClr val="000000"/>
              </a:solidFill>
              <a:latin typeface="Meiryo"/>
              <a:ea typeface="Meiryo"/>
            </a:endParaRPr>
          </a:p>
          <a:p>
            <a:pPr marL="342900" marR="0" lvl="0" indent="-342900" defTabSz="914400">
              <a:lnSpc>
                <a:spcPct val="150000"/>
              </a:lnSpc>
              <a:spcBef>
                <a:spcPts val="0"/>
              </a:spcBef>
              <a:spcAft>
                <a:spcPts val="0"/>
              </a:spcAft>
              <a:buClrTx/>
              <a:buSzTx/>
              <a:buFont typeface="Arial"/>
              <a:buChar char="•"/>
              <a:tabLst/>
              <a:defRPr/>
            </a:pPr>
            <a:r>
              <a:rPr lang="en-US" sz="2000" dirty="0">
                <a:solidFill>
                  <a:srgbClr val="000000"/>
                </a:solidFill>
                <a:latin typeface="Meiryo"/>
                <a:ea typeface="Meiryo"/>
              </a:rPr>
              <a:t>n</a:t>
            </a:r>
            <a:r>
              <a:rPr lang="en-US" sz="2000" dirty="0" smtClean="0">
                <a:solidFill>
                  <a:srgbClr val="000000"/>
                </a:solidFill>
                <a:latin typeface="Meiryo"/>
                <a:ea typeface="Meiryo"/>
              </a:rPr>
              <a:t>egative</a:t>
            </a:r>
            <a:endParaRPr lang="en-US" sz="2000" dirty="0">
              <a:solidFill>
                <a:srgbClr val="000000"/>
              </a:solidFill>
              <a:latin typeface="Meiryo"/>
              <a:ea typeface="Meiryo"/>
            </a:endParaRPr>
          </a:p>
          <a:p>
            <a:pPr marL="342900" indent="-342900">
              <a:lnSpc>
                <a:spcPct val="150000"/>
              </a:lnSpc>
              <a:buFont typeface="Arial"/>
              <a:buChar char="•"/>
              <a:defRPr/>
            </a:pPr>
            <a:r>
              <a:rPr lang="en-US" sz="2000" dirty="0" smtClean="0">
                <a:solidFill>
                  <a:srgbClr val="000000"/>
                </a:solidFill>
                <a:latin typeface="Meiryo"/>
                <a:ea typeface="Meiryo"/>
              </a:rPr>
              <a:t>devoid </a:t>
            </a:r>
            <a:r>
              <a:rPr lang="en-US" sz="2000" dirty="0">
                <a:solidFill>
                  <a:srgbClr val="000000"/>
                </a:solidFill>
                <a:latin typeface="Meiryo"/>
                <a:ea typeface="Meiryo"/>
              </a:rPr>
              <a:t>of nostalgia</a:t>
            </a:r>
          </a:p>
          <a:p>
            <a:pPr marL="342900" indent="-342900">
              <a:lnSpc>
                <a:spcPct val="150000"/>
              </a:lnSpc>
              <a:buFont typeface="Arial"/>
              <a:buChar char="•"/>
              <a:defRPr/>
            </a:pPr>
            <a:r>
              <a:rPr lang="en-US" sz="2000" dirty="0">
                <a:solidFill>
                  <a:srgbClr val="000000"/>
                </a:solidFill>
                <a:latin typeface="Meiryo"/>
                <a:ea typeface="Meiryo"/>
              </a:rPr>
              <a:t>a</a:t>
            </a:r>
            <a:r>
              <a:rPr lang="en-US" sz="2000" dirty="0" smtClean="0">
                <a:solidFill>
                  <a:srgbClr val="000000"/>
                </a:solidFill>
                <a:latin typeface="Meiryo"/>
                <a:ea typeface="Meiryo"/>
              </a:rPr>
              <a:t> </a:t>
            </a:r>
            <a:r>
              <a:rPr lang="en-US" sz="2000" dirty="0">
                <a:solidFill>
                  <a:srgbClr val="000000"/>
                </a:solidFill>
                <a:latin typeface="Meiryo"/>
                <a:ea typeface="Meiryo"/>
              </a:rPr>
              <a:t>poignant turning </a:t>
            </a:r>
            <a:r>
              <a:rPr lang="en-US" sz="2000" dirty="0" smtClean="0">
                <a:solidFill>
                  <a:srgbClr val="000000"/>
                </a:solidFill>
                <a:latin typeface="Meiryo"/>
                <a:ea typeface="Meiryo"/>
              </a:rPr>
              <a:t>point.</a:t>
            </a:r>
            <a:endParaRPr lang="en-US" sz="2000" dirty="0">
              <a:solidFill>
                <a:srgbClr val="000000"/>
              </a:solidFill>
              <a:latin typeface="Meiryo"/>
              <a:ea typeface="Meiryo"/>
            </a:endParaRPr>
          </a:p>
          <a:p>
            <a:pPr marL="342900" indent="-342900">
              <a:buFont typeface="Arial"/>
              <a:buChar char="•"/>
              <a:defRPr/>
            </a:pPr>
            <a:endParaRPr lang="en-US" sz="2000" b="1" dirty="0">
              <a:solidFill>
                <a:srgbClr val="000000"/>
              </a:solidFill>
              <a:latin typeface="Meiryo"/>
              <a:ea typeface="Meiryo"/>
            </a:endParaRPr>
          </a:p>
          <a:p>
            <a:pPr algn="ctr">
              <a:defRPr/>
            </a:pPr>
            <a:endParaRPr lang="en-GB" dirty="0">
              <a:solidFill>
                <a:srgbClr val="000000"/>
              </a:solidFill>
              <a:latin typeface="Meiryo"/>
              <a:ea typeface="Meiryo"/>
            </a:endParaRPr>
          </a:p>
        </p:txBody>
      </p:sp>
    </p:spTree>
    <p:extLst>
      <p:ext uri="{BB962C8B-B14F-4D97-AF65-F5344CB8AC3E}">
        <p14:creationId xmlns:p14="http://schemas.microsoft.com/office/powerpoint/2010/main" val="54479383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313A935-651D-621E-1C6B-7F36A2522A1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BA2354A-A17D-F6E6-B126-0383EEF62D8E}"/>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F7D4A0D-C297-DD27-DDAA-9D3632969C40}"/>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A73F19E9-348D-6CCB-323A-6F8219B884E3}"/>
              </a:ext>
            </a:extLst>
          </p:cNvPr>
          <p:cNvSpPr>
            <a:spLocks noGrp="1"/>
          </p:cNvSpPr>
          <p:nvPr>
            <p:ph type="title" idx="4294967295"/>
          </p:nvPr>
        </p:nvSpPr>
        <p:spPr>
          <a:xfrm>
            <a:off x="387350" y="804863"/>
            <a:ext cx="11804650" cy="1344612"/>
          </a:xfrm>
        </p:spPr>
        <p:txBody>
          <a:bodyPr>
            <a:noAutofit/>
          </a:bodyPr>
          <a:lstStyle/>
          <a:p>
            <a:pPr algn="ctr">
              <a:lnSpc>
                <a:spcPct val="100000"/>
              </a:lnSpc>
              <a:defRPr/>
            </a:pPr>
            <a:r>
              <a:rPr lang="en-US" sz="2800" dirty="0">
                <a:solidFill>
                  <a:schemeClr val="tx1"/>
                </a:solidFill>
                <a:latin typeface="Meiryo"/>
                <a:ea typeface="Calibri"/>
                <a:cs typeface="Calibri"/>
              </a:rPr>
              <a:t>How does </a:t>
            </a:r>
            <a:r>
              <a:rPr lang="en-US" sz="2800" dirty="0" err="1">
                <a:solidFill>
                  <a:schemeClr val="tx1"/>
                </a:solidFill>
                <a:latin typeface="Meiryo"/>
                <a:ea typeface="Calibri"/>
                <a:cs typeface="Calibri"/>
              </a:rPr>
              <a:t>Syal</a:t>
            </a:r>
            <a:r>
              <a:rPr lang="en-US" sz="2800" dirty="0">
                <a:solidFill>
                  <a:schemeClr val="tx1"/>
                </a:solidFill>
                <a:latin typeface="Meiryo"/>
                <a:ea typeface="Calibri"/>
                <a:cs typeface="Calibri"/>
              </a:rPr>
              <a:t> use </a:t>
            </a:r>
            <a:r>
              <a:rPr lang="en-US" sz="2800" dirty="0" err="1">
                <a:solidFill>
                  <a:schemeClr val="tx1"/>
                </a:solidFill>
                <a:latin typeface="Meiryo"/>
                <a:ea typeface="Calibri"/>
                <a:cs typeface="Calibri"/>
              </a:rPr>
              <a:t>Meena’s</a:t>
            </a:r>
            <a:r>
              <a:rPr lang="en-US" sz="2800" dirty="0">
                <a:solidFill>
                  <a:schemeClr val="tx1"/>
                </a:solidFill>
                <a:latin typeface="Meiryo"/>
                <a:ea typeface="Calibri"/>
                <a:cs typeface="Calibri"/>
              </a:rPr>
              <a:t> return to </a:t>
            </a:r>
            <a:r>
              <a:rPr lang="en-US" sz="2800" dirty="0" err="1">
                <a:solidFill>
                  <a:schemeClr val="tx1"/>
                </a:solidFill>
                <a:latin typeface="Meiryo"/>
                <a:ea typeface="Calibri"/>
                <a:cs typeface="Calibri"/>
              </a:rPr>
              <a:t>Tollington</a:t>
            </a:r>
            <a:r>
              <a:rPr lang="en-US" sz="2800" dirty="0">
                <a:solidFill>
                  <a:schemeClr val="tx1"/>
                </a:solidFill>
                <a:latin typeface="Meiryo"/>
                <a:ea typeface="Calibri"/>
                <a:cs typeface="Calibri"/>
              </a:rPr>
              <a:t> to signal personal growth and her ability to move on?</a:t>
            </a:r>
            <a:endParaRPr lang="en-US" dirty="0">
              <a:solidFill>
                <a:schemeClr val="tx1"/>
              </a:solidFill>
              <a:latin typeface="Meiryo"/>
              <a:ea typeface="+mn-ea"/>
              <a:cs typeface="+mn-cs"/>
            </a:endParaRPr>
          </a:p>
        </p:txBody>
      </p:sp>
      <p:sp>
        <p:nvSpPr>
          <p:cNvPr id="12" name="Rectangle 11">
            <a:extLst>
              <a:ext uri="{FF2B5EF4-FFF2-40B4-BE49-F238E27FC236}">
                <a16:creationId xmlns:a16="http://schemas.microsoft.com/office/drawing/2014/main" id="{EC359DA1-A997-942F-2EC8-701DEB1A0227}"/>
              </a:ext>
            </a:extLst>
          </p:cNvPr>
          <p:cNvSpPr/>
          <p:nvPr/>
        </p:nvSpPr>
        <p:spPr>
          <a:xfrm>
            <a:off x="495758" y="2404457"/>
            <a:ext cx="11413475" cy="404041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nSpc>
                <a:spcPct val="150000"/>
              </a:lnSpc>
              <a:defRPr/>
            </a:pPr>
            <a:endParaRPr lang="en-US" sz="2400" dirty="0">
              <a:solidFill>
                <a:srgbClr val="000000"/>
              </a:solidFill>
              <a:ea typeface="+mn-lt"/>
              <a:cs typeface="+mn-lt"/>
            </a:endParaRPr>
          </a:p>
          <a:p>
            <a:pPr>
              <a:lnSpc>
                <a:spcPct val="150000"/>
              </a:lnSpc>
              <a:defRPr/>
            </a:pPr>
            <a:r>
              <a:rPr lang="en-US" sz="2400" dirty="0" err="1">
                <a:solidFill>
                  <a:srgbClr val="000000"/>
                </a:solidFill>
                <a:ea typeface="+mn-lt"/>
                <a:cs typeface="+mn-lt"/>
              </a:rPr>
              <a:t>Syal</a:t>
            </a:r>
            <a:r>
              <a:rPr lang="en-US" sz="2400" dirty="0">
                <a:solidFill>
                  <a:srgbClr val="000000"/>
                </a:solidFill>
                <a:ea typeface="+mn-lt"/>
                <a:cs typeface="+mn-lt"/>
              </a:rPr>
              <a:t> suggests that the distance (both physical and emotional) that </a:t>
            </a:r>
            <a:r>
              <a:rPr lang="en-US" sz="2400" dirty="0" err="1">
                <a:solidFill>
                  <a:srgbClr val="000000"/>
                </a:solidFill>
                <a:ea typeface="+mn-lt"/>
                <a:cs typeface="+mn-lt"/>
              </a:rPr>
              <a:t>Meena’s</a:t>
            </a:r>
            <a:r>
              <a:rPr lang="en-US" sz="2400" dirty="0">
                <a:solidFill>
                  <a:srgbClr val="000000"/>
                </a:solidFill>
                <a:ea typeface="+mn-lt"/>
                <a:cs typeface="+mn-lt"/>
              </a:rPr>
              <a:t> hospital stay has afforded her allows her to see </a:t>
            </a:r>
            <a:r>
              <a:rPr lang="en-US" sz="2400" dirty="0" err="1">
                <a:solidFill>
                  <a:srgbClr val="000000"/>
                </a:solidFill>
                <a:ea typeface="+mn-lt"/>
                <a:cs typeface="+mn-lt"/>
              </a:rPr>
              <a:t>Tollington</a:t>
            </a:r>
            <a:r>
              <a:rPr lang="en-US" sz="2400" dirty="0">
                <a:solidFill>
                  <a:srgbClr val="000000"/>
                </a:solidFill>
                <a:ea typeface="+mn-lt"/>
                <a:cs typeface="+mn-lt"/>
              </a:rPr>
              <a:t> through new eyes and for what it really is. Where before she coveted more traditional British ways of living, she now sees them for what they are. She has grown up and knows to evaluate things at face value and to try not to </a:t>
            </a:r>
            <a:r>
              <a:rPr lang="en-US" sz="2400" dirty="0" err="1">
                <a:solidFill>
                  <a:srgbClr val="000000"/>
                </a:solidFill>
                <a:ea typeface="+mn-lt"/>
                <a:cs typeface="+mn-lt"/>
              </a:rPr>
              <a:t>romanticise</a:t>
            </a:r>
            <a:r>
              <a:rPr lang="en-US" sz="2400" dirty="0">
                <a:solidFill>
                  <a:srgbClr val="000000"/>
                </a:solidFill>
                <a:ea typeface="+mn-lt"/>
                <a:cs typeface="+mn-lt"/>
              </a:rPr>
              <a:t> as she did with Anita and the </a:t>
            </a:r>
            <a:r>
              <a:rPr lang="en-US" sz="2400" dirty="0" err="1">
                <a:solidFill>
                  <a:srgbClr val="000000"/>
                </a:solidFill>
                <a:ea typeface="+mn-lt"/>
                <a:cs typeface="+mn-lt"/>
              </a:rPr>
              <a:t>Tollington</a:t>
            </a:r>
            <a:r>
              <a:rPr lang="en-US" sz="2400" dirty="0">
                <a:solidFill>
                  <a:srgbClr val="000000"/>
                </a:solidFill>
                <a:ea typeface="+mn-lt"/>
                <a:cs typeface="+mn-lt"/>
              </a:rPr>
              <a:t> women more generally. </a:t>
            </a:r>
            <a:endParaRPr lang="en-US" dirty="0">
              <a:ea typeface="Meiryo"/>
            </a:endParaRPr>
          </a:p>
          <a:p>
            <a:pPr marL="0" marR="0" lvl="0" indent="0" algn="l" defTabSz="914400">
              <a:lnSpc>
                <a:spcPct val="150000"/>
              </a:lnSpc>
              <a:spcBef>
                <a:spcPts val="0"/>
              </a:spcBef>
              <a:spcAft>
                <a:spcPts val="0"/>
              </a:spcAft>
              <a:buClrTx/>
              <a:buSzTx/>
              <a:buFontTx/>
              <a:buNone/>
              <a:tabLst/>
              <a:defRPr/>
            </a:pPr>
            <a:endParaRPr lang="en-US" sz="2400" b="0" i="0" u="none" strike="noStrike" kern="1200" cap="none" spc="0" normalizeH="0" baseline="0" noProof="0" dirty="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331678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910B6D8-3AA5-FF19-FEAE-E527DA14E03E}"/>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2F09B02-A8FE-638C-6525-7C2C09B96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26366D0-7169-9CAE-5C7D-A1A745775134}"/>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5B6E60EA-A113-91C7-F951-D65E1060D562}"/>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423057A3-E708-1A01-2E6E-B710597423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675579A0-8507-9858-C51D-349A9C4D96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0C30C342-B911-D5E4-5FB1-DD37D4366AEE}"/>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0673EA20-59F6-C184-E10A-3965CAEBE4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01D71BDD-88BD-8DB3-CAB8-B142B4F8D8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66C0A2A7-8C8E-1BA8-78AF-CCA7607AEE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683580C4-349D-755D-D8CE-21D6232EA8C6}"/>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529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9211720-1C8A-3708-1B06-856CFB241030}"/>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EBC89D4E-5035-E7C6-5225-5DF5DB8E5E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14B05F17-77DD-67B7-F214-1A3D8AC24693}"/>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4147F937-4776-3912-7CD8-CBDCE51426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E20F11B6-B65C-17E4-23D4-28530AB6C3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6D49C7AB-BBDC-2332-2833-801EB760EE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7FE4B95E-B981-A48F-34CE-2CCD6C588265}"/>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13</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968EADBA-228F-E759-D4DA-A554C0D82491}"/>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190386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4EFBE9D-1060-9280-8BCE-C79711E8CD1F}"/>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0C0664C0-B010-1900-998C-2BB35925FE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B3600C8D-7BDA-F72A-C242-DA125459E86B}"/>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9BE8275E-006F-6CE6-EEF7-959A9D744F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FA4FDD1E-95EC-C543-A64E-64946B87F3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B5A9D4A3-AC10-0FF6-F6B1-5DA4C715C4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B2574DF5-1A63-96DB-C6CC-96442DC3BD12}"/>
              </a:ext>
            </a:extLst>
          </p:cNvPr>
          <p:cNvSpPr txBox="1">
            <a:spLocks/>
          </p:cNvSpPr>
          <p:nvPr/>
        </p:nvSpPr>
        <p:spPr>
          <a:xfrm>
            <a:off x="992518" y="2312988"/>
            <a:ext cx="5368525" cy="3651250"/>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30000"/>
              </a:lnSpc>
              <a:spcBef>
                <a:spcPts val="930"/>
              </a:spcBef>
              <a:spcAft>
                <a:spcPts val="600"/>
              </a:spcAft>
              <a:buClrTx/>
              <a:buSzTx/>
              <a:buFont typeface="Corbel" panose="020B0503020204020204" pitchFamily="34" charset="0"/>
              <a:buNone/>
              <a:tabLst/>
              <a:defRPr/>
            </a:pPr>
            <a:r>
              <a:rPr kumimoji="0" lang="en-US" sz="3400" b="1" i="0" u="none" strike="noStrike" kern="1200" cap="none" spc="150" normalizeH="0" baseline="0" noProof="0" dirty="0">
                <a:ln>
                  <a:noFill/>
                </a:ln>
                <a:solidFill>
                  <a:schemeClr val="tx1"/>
                </a:solidFill>
                <a:effectLst/>
                <a:uLnTx/>
                <a:uFillTx/>
                <a:latin typeface="Meiryo"/>
                <a:ea typeface="+mn-ea"/>
                <a:cs typeface="+mn-cs"/>
              </a:rPr>
              <a:t>How does this chapter explore the different ways of finding belonging?</a:t>
            </a:r>
          </a:p>
        </p:txBody>
      </p:sp>
      <p:sp>
        <p:nvSpPr>
          <p:cNvPr id="5" name="Rectangle 4">
            <a:extLst>
              <a:ext uri="{FF2B5EF4-FFF2-40B4-BE49-F238E27FC236}">
                <a16:creationId xmlns:a16="http://schemas.microsoft.com/office/drawing/2014/main" id="{E085C015-DE07-6EA9-ADB6-BFA3327A5838}"/>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2F8BC70E-769B-11B9-5DC9-CEF1109D27E5}"/>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70067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E62D20F0-89F9-0C3A-5C18-2D4DEB883A8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D8F61A11-76C4-FBA1-9223-199E2B3AF157}"/>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13</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AE1EB8A-8D53-2D6B-B133-EF381444F8F7}"/>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5C50212C-16F7-53AF-17DB-AF38DF2B6E2E}"/>
              </a:ext>
            </a:extLst>
          </p:cNvPr>
          <p:cNvSpPr>
            <a:spLocks noGrp="1"/>
          </p:cNvSpPr>
          <p:nvPr>
            <p:ph type="title" idx="4294967295"/>
          </p:nvPr>
        </p:nvSpPr>
        <p:spPr>
          <a:xfrm>
            <a:off x="287501" y="298450"/>
            <a:ext cx="11904499" cy="6261100"/>
          </a:xfrm>
        </p:spPr>
        <p:txBody>
          <a:bodyPr>
            <a:normAutofit fontScale="90000"/>
          </a:bodyPr>
          <a:lstStyle/>
          <a:p>
            <a:pPr algn="l"/>
            <a:r>
              <a:rPr lang="en-GB" sz="2900" dirty="0" smtClean="0"/>
              <a:t/>
            </a:r>
            <a:br>
              <a:rPr lang="en-GB" sz="2900" dirty="0" smtClean="0"/>
            </a:br>
            <a:r>
              <a:rPr lang="en-GB" sz="2900" dirty="0"/>
              <a:t/>
            </a:r>
            <a:br>
              <a:rPr lang="en-GB" sz="2900" dirty="0"/>
            </a:br>
            <a:r>
              <a:rPr lang="en-GB" sz="2900" dirty="0" smtClean="0"/>
              <a:t>Significant </a:t>
            </a:r>
            <a:r>
              <a:rPr lang="en-GB" sz="2900" dirty="0"/>
              <a:t>p</a:t>
            </a:r>
            <a:r>
              <a:rPr lang="en-GB" sz="2900" dirty="0" smtClean="0"/>
              <a:t>lot </a:t>
            </a:r>
            <a:r>
              <a:rPr lang="en-GB" sz="2900" dirty="0"/>
              <a:t>e</a:t>
            </a:r>
            <a:r>
              <a:rPr lang="en-GB" sz="2900" dirty="0" smtClean="0"/>
              <a:t>vent</a:t>
            </a:r>
            <a:r>
              <a:rPr lang="en-GB" sz="2900" dirty="0"/>
              <a:t>:</a:t>
            </a:r>
            <a:r>
              <a:rPr lang="en-GB" dirty="0"/>
              <a:t/>
            </a:r>
            <a:br>
              <a:rPr lang="en-GB" dirty="0"/>
            </a:br>
            <a:r>
              <a:rPr lang="en-GB" sz="2400" b="0" dirty="0" smtClean="0">
                <a:solidFill>
                  <a:schemeClr val="tx1"/>
                </a:solidFill>
              </a:rPr>
              <a:t>Tracey almost drowns on the eve of </a:t>
            </a:r>
            <a:r>
              <a:rPr lang="en-GB" sz="2400" b="0" dirty="0" err="1" smtClean="0">
                <a:solidFill>
                  <a:schemeClr val="tx1"/>
                </a:solidFill>
              </a:rPr>
              <a:t>Meena’s</a:t>
            </a:r>
            <a:r>
              <a:rPr lang="en-GB" sz="2400" b="0" dirty="0" smtClean="0">
                <a:solidFill>
                  <a:schemeClr val="tx1"/>
                </a:solidFill>
              </a:rPr>
              <a:t> eleven-plus</a:t>
            </a:r>
            <a:r>
              <a:rPr lang="en-GB" dirty="0"/>
              <a:t/>
            </a:r>
            <a:br>
              <a:rPr lang="en-GB" dirty="0"/>
            </a:br>
            <a:r>
              <a:rPr lang="en-GB" dirty="0" smtClean="0"/>
              <a:t/>
            </a:r>
            <a:br>
              <a:rPr lang="en-GB" dirty="0" smtClean="0"/>
            </a:br>
            <a:r>
              <a:rPr lang="en-GB" sz="2900" dirty="0" smtClean="0"/>
              <a:t>Key </a:t>
            </a:r>
            <a:r>
              <a:rPr lang="en-GB" sz="2900" dirty="0"/>
              <a:t>quotation:</a:t>
            </a:r>
            <a:r>
              <a:rPr lang="en-GB" dirty="0"/>
              <a:t/>
            </a:r>
            <a:br>
              <a:rPr lang="en-GB" dirty="0"/>
            </a:br>
            <a:r>
              <a:rPr lang="en-US" sz="2400" b="0" i="0" dirty="0">
                <a:solidFill>
                  <a:srgbClr val="000000"/>
                </a:solidFill>
                <a:effectLst/>
              </a:rPr>
              <a:t>‘My days as a yard member were </a:t>
            </a:r>
            <a:r>
              <a:rPr lang="en-US" sz="2400" b="0" i="0" dirty="0" smtClean="0">
                <a:solidFill>
                  <a:srgbClr val="000000"/>
                </a:solidFill>
                <a:effectLst/>
              </a:rPr>
              <a:t>over’ </a:t>
            </a:r>
            <a:r>
              <a:rPr lang="en-US" sz="2400" b="0" i="0" dirty="0">
                <a:solidFill>
                  <a:srgbClr val="000000"/>
                </a:solidFill>
                <a:effectLst/>
              </a:rPr>
              <a:t>(p. 297</a:t>
            </a:r>
            <a:r>
              <a:rPr lang="en-US" sz="2400" b="0" i="0" dirty="0" smtClean="0">
                <a:solidFill>
                  <a:srgbClr val="000000"/>
                </a:solidFill>
                <a:effectLst/>
              </a:rPr>
              <a:t>)</a:t>
            </a:r>
            <a:r>
              <a:rPr lang="en-GB" dirty="0"/>
              <a:t/>
            </a:r>
            <a:br>
              <a:rPr lang="en-GB" dirty="0"/>
            </a:br>
            <a:r>
              <a:rPr lang="en-GB" dirty="0"/>
              <a:t/>
            </a:r>
            <a:br>
              <a:rPr lang="en-GB" dirty="0"/>
            </a:br>
            <a:r>
              <a:rPr lang="en-GB" sz="2900" dirty="0"/>
              <a:t>Key t</a:t>
            </a:r>
            <a:r>
              <a:rPr lang="en-GB" sz="2900" dirty="0" smtClean="0"/>
              <a:t>hemes</a:t>
            </a:r>
            <a:r>
              <a:rPr lang="en-GB" sz="2900" dirty="0"/>
              <a:t>:</a:t>
            </a:r>
            <a:r>
              <a:rPr lang="en-GB" dirty="0"/>
              <a:t/>
            </a:r>
            <a:br>
              <a:rPr lang="en-GB" dirty="0"/>
            </a:br>
            <a:r>
              <a:rPr lang="en-US" sz="2400" b="0" i="0" dirty="0" smtClean="0">
                <a:solidFill>
                  <a:srgbClr val="000000"/>
                </a:solidFill>
                <a:effectLst/>
                <a:latin typeface="+mn-lt"/>
              </a:rPr>
              <a:t>Change</a:t>
            </a:r>
            <a:r>
              <a:rPr lang="en-US" sz="2400" b="0" i="0" dirty="0">
                <a:solidFill>
                  <a:srgbClr val="000000"/>
                </a:solidFill>
                <a:effectLst/>
                <a:latin typeface="+mn-lt"/>
              </a:rPr>
              <a:t/>
            </a:r>
            <a:br>
              <a:rPr lang="en-US" sz="2400" b="0" i="0" dirty="0">
                <a:solidFill>
                  <a:srgbClr val="000000"/>
                </a:solidFill>
                <a:effectLst/>
                <a:latin typeface="+mn-lt"/>
              </a:rPr>
            </a:br>
            <a:r>
              <a:rPr lang="en-US" sz="2400" b="0" i="0" dirty="0" smtClean="0">
                <a:solidFill>
                  <a:srgbClr val="000000"/>
                </a:solidFill>
                <a:effectLst/>
                <a:latin typeface="+mn-lt"/>
              </a:rPr>
              <a:t>Belonging</a:t>
            </a:r>
            <a:r>
              <a:rPr lang="en-US" sz="2400" b="0" i="0" dirty="0">
                <a:solidFill>
                  <a:srgbClr val="000000"/>
                </a:solidFill>
                <a:effectLst/>
                <a:latin typeface="+mn-lt"/>
              </a:rPr>
              <a:t/>
            </a:r>
            <a:br>
              <a:rPr lang="en-US" sz="2400" b="0" i="0" dirty="0">
                <a:solidFill>
                  <a:srgbClr val="000000"/>
                </a:solidFill>
                <a:effectLst/>
                <a:latin typeface="+mn-lt"/>
              </a:rPr>
            </a:br>
            <a:r>
              <a:rPr lang="en-US" sz="2400" b="0" i="0" dirty="0">
                <a:solidFill>
                  <a:srgbClr val="000000"/>
                </a:solidFill>
                <a:effectLst/>
                <a:latin typeface="+mn-lt"/>
              </a:rPr>
              <a:t>Neglect, bullying and </a:t>
            </a:r>
            <a:r>
              <a:rPr lang="en-US" sz="2400" b="0" i="0" dirty="0" smtClean="0">
                <a:solidFill>
                  <a:srgbClr val="000000"/>
                </a:solidFill>
                <a:effectLst/>
                <a:latin typeface="+mn-lt"/>
              </a:rPr>
              <a:t>abuse</a:t>
            </a:r>
            <a:r>
              <a:rPr lang="en-US" sz="1200" b="0" i="0" dirty="0">
                <a:solidFill>
                  <a:srgbClr val="000000"/>
                </a:solidFill>
                <a:effectLst/>
                <a:latin typeface="Times New Roman" panose="02020603050405020304" pitchFamily="18" charset="0"/>
              </a:rPr>
              <a:t/>
            </a:r>
            <a:br>
              <a:rPr lang="en-US" sz="1200" b="0" i="0" dirty="0">
                <a:solidFill>
                  <a:srgbClr val="000000"/>
                </a:solidFill>
                <a:effectLst/>
                <a:latin typeface="Times New Roman" panose="02020603050405020304" pitchFamily="18" charset="0"/>
              </a:rPr>
            </a:br>
            <a:endParaRPr lang="en-GB"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45566" y="4555256"/>
            <a:ext cx="517585" cy="517585"/>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6902" y="4945812"/>
            <a:ext cx="582283" cy="582283"/>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78547" y="5348377"/>
            <a:ext cx="609600" cy="609600"/>
          </a:xfrm>
          <a:prstGeom prst="rect">
            <a:avLst/>
          </a:prstGeom>
        </p:spPr>
      </p:pic>
    </p:spTree>
    <p:extLst>
      <p:ext uri="{BB962C8B-B14F-4D97-AF65-F5344CB8AC3E}">
        <p14:creationId xmlns:p14="http://schemas.microsoft.com/office/powerpoint/2010/main" val="375298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546945B-7943-B141-1BE6-5B38EB6AEB6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7EA6A70-45F3-950A-A9FF-FC81FA9D7EE9}"/>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FF0000"/>
                </a:solidFill>
                <a:effectLst/>
                <a:uLnTx/>
                <a:uFillTx/>
                <a:latin typeface="+mj-lt"/>
                <a:ea typeface="+mn-ea"/>
                <a:cs typeface="+mn-cs"/>
              </a:rPr>
              <a:t>What </a:t>
            </a:r>
            <a:r>
              <a:rPr kumimoji="0" lang="en-GB" sz="2800" b="1" i="0" u="none" strike="noStrike" kern="1200" cap="none" spc="0" normalizeH="0" baseline="0" noProof="0" dirty="0">
                <a:ln>
                  <a:noFill/>
                </a:ln>
                <a:solidFill>
                  <a:srgbClr val="FF0000"/>
                </a:solidFill>
                <a:effectLst/>
                <a:uLnTx/>
                <a:uFillTx/>
                <a:latin typeface="+mj-lt"/>
                <a:ea typeface="+mn-ea"/>
                <a:cs typeface="+mn-cs"/>
              </a:rPr>
              <a:t>happens</a:t>
            </a:r>
            <a:r>
              <a:rPr kumimoji="0" lang="en-GB" sz="2800" b="1" i="0" u="none" strike="noStrike" kern="1200" cap="none" spc="0" normalizeH="0" baseline="0" noProof="0" dirty="0" smtClean="0">
                <a:ln>
                  <a:noFill/>
                </a:ln>
                <a:solidFill>
                  <a:srgbClr val="FF0000"/>
                </a:solidFill>
                <a:effectLst/>
                <a:uLnTx/>
                <a:uFillTx/>
                <a:latin typeface="+mj-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j-lt"/>
              <a:ea typeface="+mn-ea"/>
              <a:cs typeface="+mn-cs"/>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effect does the construction of the motorway have on community life?</a:t>
            </a: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might </a:t>
            </a:r>
            <a:r>
              <a:rPr lang="en-US" sz="2400" b="0" i="0" dirty="0" err="1">
                <a:solidFill>
                  <a:srgbClr val="000000"/>
                </a:solidFill>
                <a:effectLst/>
              </a:rPr>
              <a:t>Meena’s</a:t>
            </a:r>
            <a:r>
              <a:rPr lang="en-US" sz="2400" b="0" i="0" dirty="0">
                <a:solidFill>
                  <a:srgbClr val="000000"/>
                </a:solidFill>
                <a:effectLst/>
              </a:rPr>
              <a:t> reaction to learning that Anita is going out with Sam reveal about her?</a:t>
            </a:r>
            <a:endParaRPr lang="en-US" sz="2400" dirty="0">
              <a:solidFill>
                <a:srgbClr val="000000"/>
              </a:solidFill>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does </a:t>
            </a:r>
            <a:r>
              <a:rPr lang="en-US" sz="2400" b="0" i="0" dirty="0" err="1">
                <a:solidFill>
                  <a:srgbClr val="000000"/>
                </a:solidFill>
                <a:effectLst/>
              </a:rPr>
              <a:t>Meena</a:t>
            </a:r>
            <a:r>
              <a:rPr lang="en-US" sz="2400" b="0" i="0" dirty="0">
                <a:solidFill>
                  <a:srgbClr val="000000"/>
                </a:solidFill>
                <a:effectLst/>
              </a:rPr>
              <a:t> </a:t>
            </a:r>
            <a:r>
              <a:rPr lang="en-US" sz="2400" b="0" i="0" dirty="0" err="1">
                <a:solidFill>
                  <a:srgbClr val="000000"/>
                </a:solidFill>
                <a:effectLst/>
              </a:rPr>
              <a:t>realise</a:t>
            </a:r>
            <a:r>
              <a:rPr lang="en-US" sz="2400" b="0" i="0" dirty="0">
                <a:solidFill>
                  <a:srgbClr val="000000"/>
                </a:solidFill>
                <a:effectLst/>
              </a:rPr>
              <a:t> as she eavesdrops on her parents’ conversation?</a:t>
            </a:r>
            <a:endParaRPr lang="en-US" sz="2400" dirty="0">
              <a:solidFill>
                <a:srgbClr val="000000"/>
              </a:solidFill>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might </a:t>
            </a:r>
            <a:r>
              <a:rPr lang="en-US" sz="2400" b="0" i="0" dirty="0" err="1">
                <a:solidFill>
                  <a:srgbClr val="000000"/>
                </a:solidFill>
                <a:effectLst/>
              </a:rPr>
              <a:t>Meena’s</a:t>
            </a:r>
            <a:r>
              <a:rPr lang="en-US" sz="2400" b="0" i="0" dirty="0">
                <a:solidFill>
                  <a:srgbClr val="000000"/>
                </a:solidFill>
                <a:effectLst/>
              </a:rPr>
              <a:t> response to the harassment from Anita, Sam and Tracey reveal about her?</a:t>
            </a:r>
            <a:endParaRPr lang="en-US" sz="2400" dirty="0">
              <a:solidFill>
                <a:srgbClr val="000000"/>
              </a:solidFill>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400" b="0" i="0" dirty="0">
                <a:solidFill>
                  <a:srgbClr val="000000"/>
                </a:solidFill>
                <a:effectLst/>
              </a:rPr>
              <a:t>What might Tracey’s reaction to Sam and Anita having sex reveal about her own vulnerabilities?</a:t>
            </a:r>
            <a:endParaRPr kumimoji="0" lang="en-GB" sz="2400" b="1" i="0" u="none" strike="noStrike" kern="1200" cap="none" spc="0" normalizeH="0" baseline="0" noProof="0" dirty="0">
              <a:ln>
                <a:noFill/>
              </a:ln>
              <a:solidFill>
                <a:srgbClr val="000000"/>
              </a:solidFill>
              <a:effectLst/>
              <a:uLnTx/>
              <a:uFillTx/>
            </a:endParaRPr>
          </a:p>
        </p:txBody>
      </p:sp>
      <p:sp>
        <p:nvSpPr>
          <p:cNvPr id="8" name="Rectangle 7">
            <a:extLst>
              <a:ext uri="{FF2B5EF4-FFF2-40B4-BE49-F238E27FC236}">
                <a16:creationId xmlns:a16="http://schemas.microsoft.com/office/drawing/2014/main" id="{813F1A82-E908-EF1E-089B-35CCAF897E00}"/>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027BD99F-9C4B-CE06-FE64-E86C280CF9A3}"/>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Chapter 13</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81601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DA07-4F27-B854-F7E5-17A4A7F6EBE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7E56B2F-D4B7-8F71-6A3D-678D887B8552}"/>
              </a:ext>
            </a:extLst>
          </p:cNvPr>
          <p:cNvSpPr/>
          <p:nvPr/>
        </p:nvSpPr>
        <p:spPr>
          <a:xfrm>
            <a:off x="209550" y="869795"/>
            <a:ext cx="11772900" cy="4884234"/>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mj-lt"/>
              </a:rPr>
              <a:t>Urbanisation</a:t>
            </a:r>
            <a:r>
              <a:rPr lang="en-US" sz="2400" b="1" i="0" dirty="0">
                <a:solidFill>
                  <a:srgbClr val="000000"/>
                </a:solidFill>
                <a:effectLst/>
                <a:latin typeface="+mj-lt"/>
              </a:rPr>
              <a:t> and changing landscape: </a:t>
            </a:r>
            <a:r>
              <a:rPr lang="en-US" sz="2400" b="0" i="0" dirty="0">
                <a:solidFill>
                  <a:srgbClr val="000000"/>
                </a:solidFill>
                <a:effectLst/>
                <a:latin typeface="+mj-lt"/>
              </a:rPr>
              <a:t>‘all those children who used to have lazy hours to fill after lessons were finished […] spent those same precious hours stuck in buses and cars, travelling from the new combined infants and junior school that had been built in the middle of the steadily growing Bartlett </a:t>
            </a:r>
            <a:r>
              <a:rPr lang="en-US" sz="2400" b="0" i="0" dirty="0" smtClean="0">
                <a:solidFill>
                  <a:srgbClr val="000000"/>
                </a:solidFill>
                <a:effectLst/>
                <a:latin typeface="+mj-lt"/>
              </a:rPr>
              <a:t>estate’ (p. 297</a:t>
            </a:r>
            <a:r>
              <a:rPr lang="en-US" sz="2400" b="0" i="0" dirty="0">
                <a:solidFill>
                  <a:srgbClr val="000000"/>
                </a:solidFill>
                <a:effectLst/>
                <a:latin typeface="+mj-lt"/>
              </a:rPr>
              <a:t>); ‘</a:t>
            </a:r>
            <a:r>
              <a:rPr lang="en-US" sz="2400" b="0" i="0" dirty="0" err="1">
                <a:solidFill>
                  <a:srgbClr val="000000"/>
                </a:solidFill>
                <a:effectLst/>
                <a:latin typeface="+mj-lt"/>
              </a:rPr>
              <a:t>Mrs</a:t>
            </a:r>
            <a:r>
              <a:rPr lang="en-US" sz="2400" b="0" i="0" dirty="0">
                <a:solidFill>
                  <a:srgbClr val="000000"/>
                </a:solidFill>
                <a:effectLst/>
                <a:latin typeface="+mj-lt"/>
              </a:rPr>
              <a:t> Worrall told me about how the Bartlett estate had now spread as far as the edge of the cornfields and that ‘all these townies get on the bus to come and sniff our fresh air’ </a:t>
            </a:r>
            <a:r>
              <a:rPr lang="en-US" sz="2400" b="0" i="0" dirty="0" smtClean="0">
                <a:solidFill>
                  <a:srgbClr val="000000"/>
                </a:solidFill>
                <a:effectLst/>
                <a:latin typeface="+mj-lt"/>
              </a:rPr>
              <a:t>(p. 298</a:t>
            </a:r>
            <a:r>
              <a:rPr lang="en-US" sz="2400" b="0" i="0" dirty="0">
                <a:solidFill>
                  <a:srgbClr val="000000"/>
                </a:solidFill>
                <a:effectLst/>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dirty="0">
              <a:solidFill>
                <a:srgbClr val="000000"/>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a:solidFill>
                  <a:srgbClr val="000000"/>
                </a:solidFill>
                <a:effectLst/>
                <a:latin typeface="+mj-lt"/>
              </a:rPr>
              <a:t>Images reflective of the </a:t>
            </a:r>
            <a:r>
              <a:rPr lang="en-US" sz="2400" b="1" i="0" dirty="0" err="1">
                <a:solidFill>
                  <a:srgbClr val="000000"/>
                </a:solidFill>
                <a:effectLst/>
                <a:latin typeface="+mj-lt"/>
              </a:rPr>
              <a:t>Manplan</a:t>
            </a:r>
            <a:r>
              <a:rPr lang="en-US" sz="2400" b="1" i="0" dirty="0">
                <a:solidFill>
                  <a:srgbClr val="000000"/>
                </a:solidFill>
                <a:effectLst/>
                <a:latin typeface="+mj-lt"/>
              </a:rPr>
              <a:t> Project (1969): </a:t>
            </a:r>
            <a:r>
              <a:rPr lang="en-US" sz="2400" b="0" i="0" dirty="0">
                <a:solidFill>
                  <a:srgbClr val="000000"/>
                </a:solidFill>
                <a:effectLst/>
                <a:latin typeface="+mj-lt"/>
              </a:rPr>
              <a:t>‘Now the cornfields were the only stretch of land separating us from the ‘townies’’ </a:t>
            </a:r>
            <a:r>
              <a:rPr lang="en-US" sz="2400" b="0" i="0" dirty="0" smtClean="0">
                <a:solidFill>
                  <a:srgbClr val="000000"/>
                </a:solidFill>
                <a:effectLst/>
                <a:latin typeface="+mj-lt"/>
              </a:rPr>
              <a:t>(p. 299</a:t>
            </a:r>
            <a:r>
              <a:rPr lang="en-US" sz="2400" b="0" i="0" dirty="0">
                <a:solidFill>
                  <a:srgbClr val="000000"/>
                </a:solidFill>
                <a:effectLst/>
                <a:latin typeface="+mj-lt"/>
              </a:rPr>
              <a:t>); ‘ They also did not seem to notice the brand new building that had sprung up next to the Big </a:t>
            </a:r>
            <a:r>
              <a:rPr lang="en-US" sz="2400" b="0" i="0" dirty="0" smtClean="0">
                <a:solidFill>
                  <a:srgbClr val="000000"/>
                </a:solidFill>
                <a:effectLst/>
                <a:latin typeface="+mj-lt"/>
              </a:rPr>
              <a:t>House’ (p. 301–2</a:t>
            </a:r>
            <a:r>
              <a:rPr lang="en-US" sz="2400" b="0" i="0" dirty="0">
                <a:solidFill>
                  <a:srgbClr val="000000"/>
                </a:solidFill>
                <a:effectLst/>
                <a:latin typeface="+mj-lt"/>
              </a:rPr>
              <a:t>).</a:t>
            </a:r>
            <a:endParaRPr kumimoji="0" lang="en-GB" sz="3600" b="1" i="0" u="none" strike="noStrike" kern="1200" cap="none" spc="0" normalizeH="0" baseline="0" noProof="0" dirty="0">
              <a:ln>
                <a:noFill/>
              </a:ln>
              <a:solidFill>
                <a:srgbClr val="000000"/>
              </a:solidFill>
              <a:effectLst/>
              <a:uLnTx/>
              <a:uFillTx/>
              <a:latin typeface="+mj-lt"/>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36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9D80A0A6-806A-DB3D-A8CC-5737B260D20F}"/>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err="1">
                <a:ln>
                  <a:noFill/>
                </a:ln>
                <a:solidFill>
                  <a:srgbClr val="000000"/>
                </a:solidFill>
                <a:effectLst/>
                <a:uLnTx/>
                <a:uFillTx/>
                <a:latin typeface="Meiryo"/>
                <a:ea typeface="+mn-ea"/>
                <a:cs typeface="+mn-cs"/>
              </a:rPr>
              <a:t>Syal’s</a:t>
            </a:r>
            <a:r>
              <a:rPr kumimoji="0" lang="en-GB" sz="2000" b="1" i="0" u="none" strike="noStrike" kern="1200" cap="none" spc="0" normalizeH="0" baseline="0" noProof="0">
                <a:ln>
                  <a:noFill/>
                </a:ln>
                <a:solidFill>
                  <a:srgbClr val="000000"/>
                </a:solidFill>
                <a:effectLst/>
                <a:uLnTx/>
                <a:uFillTx/>
                <a:latin typeface="Meiryo"/>
                <a:ea typeface="+mn-ea"/>
                <a:cs typeface="+mn-cs"/>
              </a:rPr>
              <a:t> message through this contextual links?</a:t>
            </a:r>
          </a:p>
        </p:txBody>
      </p:sp>
      <p:sp>
        <p:nvSpPr>
          <p:cNvPr id="9" name="Title 1">
            <a:extLst>
              <a:ext uri="{FF2B5EF4-FFF2-40B4-BE49-F238E27FC236}">
                <a16:creationId xmlns:a16="http://schemas.microsoft.com/office/drawing/2014/main" id="{4BD4B7BD-DCB9-9EBF-2361-AF37CE02FCD0}"/>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5041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F753E-59B7-79E6-0F5D-3C31A582261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C19E2F7-22A3-229A-2808-1D39116D1A9F}"/>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Extract Analysis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
        <p:nvSpPr>
          <p:cNvPr id="6" name="Title 1">
            <a:extLst>
              <a:ext uri="{FF2B5EF4-FFF2-40B4-BE49-F238E27FC236}">
                <a16:creationId xmlns:a16="http://schemas.microsoft.com/office/drawing/2014/main" id="{108BCBCF-CBAC-B9A6-5769-0003782F9DA6}"/>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0" fontAlgn="base">
              <a:spcBef>
                <a:spcPts val="0"/>
              </a:spcBef>
              <a:spcAft>
                <a:spcPts val="1200"/>
              </a:spcAft>
            </a:pPr>
            <a:r>
              <a:rPr lang="en-US" sz="2400" i="0" u="none" strike="noStrike" dirty="0">
                <a:solidFill>
                  <a:schemeClr val="bg1"/>
                </a:solidFill>
                <a:effectLst/>
                <a:latin typeface="Berlin Sans FB" panose="020E0602020502020306" pitchFamily="34" charset="0"/>
              </a:rPr>
              <a:t> How does </a:t>
            </a:r>
            <a:r>
              <a:rPr lang="en-US" sz="2400" i="0" u="none" strike="noStrike" dirty="0" err="1">
                <a:solidFill>
                  <a:schemeClr val="bg1"/>
                </a:solidFill>
                <a:effectLst/>
                <a:latin typeface="Berlin Sans FB" panose="020E0602020502020306" pitchFamily="34" charset="0"/>
              </a:rPr>
              <a:t>Syal</a:t>
            </a:r>
            <a:r>
              <a:rPr lang="en-US" sz="2400" i="0" u="none" strike="noStrike" dirty="0">
                <a:solidFill>
                  <a:schemeClr val="bg1"/>
                </a:solidFill>
                <a:effectLst/>
                <a:latin typeface="Berlin Sans FB" panose="020E0602020502020306" pitchFamily="34" charset="0"/>
              </a:rPr>
              <a:t> use language to develop a vivid presentation of the women of </a:t>
            </a:r>
            <a:r>
              <a:rPr lang="en-US" sz="2400" i="0" u="none" strike="noStrike" dirty="0" err="1">
                <a:solidFill>
                  <a:schemeClr val="bg1"/>
                </a:solidFill>
                <a:effectLst/>
                <a:latin typeface="Berlin Sans FB" panose="020E0602020502020306" pitchFamily="34" charset="0"/>
              </a:rPr>
              <a:t>Tollington</a:t>
            </a:r>
            <a:r>
              <a:rPr lang="en-US" sz="2400" i="0" u="none" strike="noStrike" dirty="0">
                <a:solidFill>
                  <a:schemeClr val="bg1"/>
                </a:solidFill>
                <a:effectLst/>
                <a:latin typeface="Berlin Sans FB" panose="020E0602020502020306" pitchFamily="34" charset="0"/>
              </a:rPr>
              <a:t> in the following extracts from Chapter 1?</a:t>
            </a:r>
            <a:endParaRPr kumimoji="0" lang="en-GB" sz="20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62658147-42E7-F263-02F1-F7CC20303233}"/>
              </a:ext>
            </a:extLst>
          </p:cNvPr>
          <p:cNvSpPr/>
          <p:nvPr/>
        </p:nvSpPr>
        <p:spPr>
          <a:xfrm>
            <a:off x="176269" y="892366"/>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rtl="0">
              <a:spcBef>
                <a:spcPts val="0"/>
              </a:spcBef>
              <a:spcAft>
                <a:spcPts val="0"/>
              </a:spcAft>
            </a:pPr>
            <a:r>
              <a:rPr lang="en-US" b="0" dirty="0">
                <a:effectLst/>
              </a:rPr>
              <a:t/>
            </a:r>
            <a:br>
              <a:rPr lang="en-US" b="0" dirty="0">
                <a:effectLst/>
              </a:rPr>
            </a:br>
            <a:r>
              <a:rPr lang="en-US" sz="2000" b="0" i="0" u="none" strike="noStrike" dirty="0">
                <a:solidFill>
                  <a:srgbClr val="000000"/>
                </a:solidFill>
                <a:effectLst/>
              </a:rPr>
              <a:t>‘</a:t>
            </a:r>
            <a:r>
              <a:rPr lang="en-US" sz="2000" b="0" i="1" u="none" strike="noStrike" dirty="0">
                <a:solidFill>
                  <a:srgbClr val="000000"/>
                </a:solidFill>
                <a:effectLst/>
              </a:rPr>
              <a:t>Some of the local women would gather around the van, shaking their heads at the sod-off grandeur of the delivery, muttering at the parade of wines, preserves, spices, monogrammed biscuits and extra soft toilet roll…</a:t>
            </a:r>
            <a:endParaRPr lang="en-US" sz="2000" b="0" dirty="0">
              <a:effectLst/>
            </a:endParaRPr>
          </a:p>
          <a:p>
            <a:r>
              <a:rPr lang="en-US" sz="2000" b="0" dirty="0">
                <a:effectLst/>
              </a:rPr>
              <a:t/>
            </a:r>
            <a:br>
              <a:rPr lang="en-US" sz="2000" b="0" dirty="0">
                <a:effectLst/>
              </a:rPr>
            </a:br>
            <a:r>
              <a:rPr lang="en-US" sz="2000" b="0" i="1" u="none" strike="noStrike" dirty="0">
                <a:solidFill>
                  <a:srgbClr val="000000"/>
                </a:solidFill>
                <a:effectLst/>
              </a:rPr>
              <a:t>…all lived together, worked together and played together, and bounced off the village boundaries like a ball bearing against the sides of a pinball machine</a:t>
            </a:r>
            <a:r>
              <a:rPr lang="en-US" sz="2000" b="0" i="1" u="none" strike="noStrike" dirty="0" smtClean="0">
                <a:solidFill>
                  <a:srgbClr val="000000"/>
                </a:solidFill>
                <a:effectLst/>
              </a:rPr>
              <a:t>.</a:t>
            </a:r>
            <a:r>
              <a:rPr lang="en-US" sz="2000" b="0" i="0" u="none" strike="noStrike" dirty="0" smtClean="0">
                <a:solidFill>
                  <a:srgbClr val="000000"/>
                </a:solidFill>
                <a:effectLst/>
              </a:rPr>
              <a:t>’ (p. 15–19)</a:t>
            </a:r>
            <a:endParaRPr lang="en-GB" sz="2000" dirty="0"/>
          </a:p>
        </p:txBody>
      </p:sp>
      <p:sp>
        <p:nvSpPr>
          <p:cNvPr id="3" name="Rectangle 2">
            <a:extLst>
              <a:ext uri="{FF2B5EF4-FFF2-40B4-BE49-F238E27FC236}">
                <a16:creationId xmlns:a16="http://schemas.microsoft.com/office/drawing/2014/main" id="{DCF212C5-CFCE-069D-DDD2-342F64A0F542}"/>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a:t>Topic Sentence Scaffolds</a:t>
            </a:r>
          </a:p>
          <a:p>
            <a:pPr algn="ctr"/>
            <a:endParaRPr lang="en-GB" sz="2000" b="1" dirty="0"/>
          </a:p>
          <a:p>
            <a:pPr algn="ctr"/>
            <a:endParaRPr lang="en-GB" sz="2000" b="1" dirty="0"/>
          </a:p>
          <a:p>
            <a:r>
              <a:rPr lang="en-US" sz="2000" b="1" dirty="0" err="1"/>
              <a:t>Syal</a:t>
            </a:r>
            <a:r>
              <a:rPr lang="en-US" sz="2000" b="1" dirty="0"/>
              <a:t> presents the </a:t>
            </a:r>
            <a:r>
              <a:rPr lang="en-US" sz="2000" b="1" dirty="0" err="1"/>
              <a:t>Tollington</a:t>
            </a:r>
            <a:r>
              <a:rPr lang="en-US" sz="2000" b="1" dirty="0"/>
              <a:t> women as:</a:t>
            </a:r>
            <a:endParaRPr lang="en-GB" sz="2000" b="1" dirty="0"/>
          </a:p>
          <a:p>
            <a:pPr marL="285750" indent="-285750">
              <a:buFont typeface="Arial" panose="020B0604020202020204" pitchFamily="34" charset="0"/>
              <a:buChar char="•"/>
            </a:pPr>
            <a:r>
              <a:rPr lang="en-GB" sz="2000" dirty="0"/>
              <a:t>a powerful collective</a:t>
            </a:r>
          </a:p>
          <a:p>
            <a:pPr marL="285750" indent="-285750">
              <a:buFont typeface="Arial" panose="020B0604020202020204" pitchFamily="34" charset="0"/>
              <a:buChar char="•"/>
            </a:pPr>
            <a:r>
              <a:rPr lang="en-US" sz="2000" dirty="0"/>
              <a:t>envious of those with wealth</a:t>
            </a:r>
          </a:p>
          <a:p>
            <a:pPr marL="285750" indent="-285750">
              <a:buFont typeface="Arial" panose="020B0604020202020204" pitchFamily="34" charset="0"/>
              <a:buChar char="•"/>
            </a:pPr>
            <a:r>
              <a:rPr lang="en-US" sz="2000" dirty="0"/>
              <a:t>brazen in their intrusion into the lives of others</a:t>
            </a:r>
          </a:p>
          <a:p>
            <a:pPr marL="285750" indent="-285750">
              <a:buFont typeface="Arial" panose="020B0604020202020204" pitchFamily="34" charset="0"/>
              <a:buChar char="•"/>
            </a:pPr>
            <a:r>
              <a:rPr lang="en-US" sz="2000" dirty="0"/>
              <a:t>confident and disinclined to listen</a:t>
            </a:r>
          </a:p>
          <a:p>
            <a:pPr marL="285750" indent="-285750">
              <a:buFont typeface="Arial" panose="020B0604020202020204" pitchFamily="34" charset="0"/>
              <a:buChar char="•"/>
            </a:pPr>
            <a:r>
              <a:rPr lang="en-US" sz="2000" dirty="0"/>
              <a:t>purposeful, busy and full of energy</a:t>
            </a:r>
          </a:p>
          <a:p>
            <a:pPr marL="285750" indent="-285750">
              <a:buFont typeface="Arial" panose="020B0604020202020204" pitchFamily="34" charset="0"/>
              <a:buChar char="•"/>
            </a:pPr>
            <a:r>
              <a:rPr lang="en-US" sz="2000" dirty="0"/>
              <a:t>concerned with their looks</a:t>
            </a:r>
          </a:p>
          <a:p>
            <a:pPr algn="ctr"/>
            <a:endParaRPr lang="en-GB" dirty="0"/>
          </a:p>
        </p:txBody>
      </p:sp>
    </p:spTree>
    <p:extLst>
      <p:ext uri="{BB962C8B-B14F-4D97-AF65-F5344CB8AC3E}">
        <p14:creationId xmlns:p14="http://schemas.microsoft.com/office/powerpoint/2010/main" val="294733121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4931F57-DC61-C4BC-500D-E31DAD2B7627}"/>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9B337EA-35AB-F052-C30F-ADEA0B43E959}"/>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2" name="Table 1">
            <a:extLst>
              <a:ext uri="{FF2B5EF4-FFF2-40B4-BE49-F238E27FC236}">
                <a16:creationId xmlns:a16="http://schemas.microsoft.com/office/drawing/2014/main" id="{C945FED2-85E5-3478-AA52-5764EB0E74B7}"/>
              </a:ext>
            </a:extLst>
          </p:cNvPr>
          <p:cNvGraphicFramePr>
            <a:graphicFrameLocks noGrp="1"/>
          </p:cNvGraphicFramePr>
          <p:nvPr>
            <p:extLst>
              <p:ext uri="{D42A27DB-BD31-4B8C-83A1-F6EECF244321}">
                <p14:modId xmlns:p14="http://schemas.microsoft.com/office/powerpoint/2010/main" val="1560325197"/>
              </p:ext>
            </p:extLst>
          </p:nvPr>
        </p:nvGraphicFramePr>
        <p:xfrm>
          <a:off x="97971" y="2287115"/>
          <a:ext cx="11996058" cy="2878042"/>
        </p:xfrm>
        <a:graphic>
          <a:graphicData uri="http://schemas.openxmlformats.org/drawingml/2006/table">
            <a:tbl>
              <a:tblPr/>
              <a:tblGrid>
                <a:gridCol w="3998686">
                  <a:extLst>
                    <a:ext uri="{9D8B030D-6E8A-4147-A177-3AD203B41FA5}">
                      <a16:colId xmlns:a16="http://schemas.microsoft.com/office/drawing/2014/main" val="3923582549"/>
                    </a:ext>
                  </a:extLst>
                </a:gridCol>
                <a:gridCol w="3998686">
                  <a:extLst>
                    <a:ext uri="{9D8B030D-6E8A-4147-A177-3AD203B41FA5}">
                      <a16:colId xmlns:a16="http://schemas.microsoft.com/office/drawing/2014/main" val="3921307204"/>
                    </a:ext>
                  </a:extLst>
                </a:gridCol>
                <a:gridCol w="3998686">
                  <a:extLst>
                    <a:ext uri="{9D8B030D-6E8A-4147-A177-3AD203B41FA5}">
                      <a16:colId xmlns:a16="http://schemas.microsoft.com/office/drawing/2014/main" val="3716744144"/>
                    </a:ext>
                  </a:extLst>
                </a:gridCol>
              </a:tblGrid>
              <a:tr h="940091">
                <a:tc>
                  <a:txBody>
                    <a:bodyPr/>
                    <a:lstStyle/>
                    <a:p>
                      <a:pPr rtl="0" fontAlgn="t">
                        <a:spcBef>
                          <a:spcPts val="0"/>
                        </a:spcBef>
                        <a:spcAft>
                          <a:spcPts val="0"/>
                        </a:spcAft>
                      </a:pPr>
                      <a:r>
                        <a:rPr lang="en-GB" sz="1800" b="0" i="0" kern="1200" dirty="0">
                          <a:solidFill>
                            <a:schemeClr val="tx1"/>
                          </a:solidFill>
                          <a:effectLst/>
                          <a:latin typeface="+mn-lt"/>
                          <a:ea typeface="+mn-ea"/>
                          <a:cs typeface="+mn-cs"/>
                        </a:rPr>
                        <a:t>niceties (n.)</a:t>
                      </a:r>
                      <a:endParaRPr lang="en-GB"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1800" b="0" i="0" kern="1200">
                          <a:solidFill>
                            <a:schemeClr val="tx1"/>
                          </a:solidFill>
                          <a:effectLst/>
                          <a:latin typeface="+mn-lt"/>
                          <a:ea typeface="+mn-ea"/>
                          <a:cs typeface="+mn-cs"/>
                        </a:rPr>
                        <a:t>stubborn; difficult to control</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326146"/>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wayward (adj.)</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details; in relation to manners here</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47130"/>
                  </a:ext>
                </a:extLst>
              </a:tr>
              <a:tr h="608470">
                <a:tc>
                  <a:txBody>
                    <a:bodyPr/>
                    <a:lstStyle/>
                    <a:p>
                      <a:pPr rtl="0" fontAlgn="t">
                        <a:spcBef>
                          <a:spcPts val="0"/>
                        </a:spcBef>
                        <a:spcAft>
                          <a:spcPts val="0"/>
                        </a:spcAft>
                      </a:pPr>
                      <a:r>
                        <a:rPr lang="en-GB" sz="1800" b="0" i="0" kern="1200">
                          <a:solidFill>
                            <a:schemeClr val="tx1"/>
                          </a:solidFill>
                          <a:effectLst/>
                          <a:latin typeface="+mn-lt"/>
                          <a:ea typeface="+mn-ea"/>
                          <a:cs typeface="+mn-cs"/>
                        </a:rPr>
                        <a:t>androgynous (</a:t>
                      </a:r>
                      <a:r>
                        <a:rPr lang="en-GB" sz="1800" b="0" i="0" kern="1200" err="1">
                          <a:solidFill>
                            <a:schemeClr val="tx1"/>
                          </a:solidFill>
                          <a:effectLst/>
                          <a:latin typeface="+mn-lt"/>
                          <a:ea typeface="+mn-ea"/>
                          <a:cs typeface="+mn-cs"/>
                        </a:rPr>
                        <a:t>adj</a:t>
                      </a:r>
                      <a:r>
                        <a:rPr lang="en-GB" sz="1800" b="0" i="0" kern="1200">
                          <a:solidFill>
                            <a:schemeClr val="tx1"/>
                          </a:solidFill>
                          <a:effectLst/>
                          <a:latin typeface="+mn-lt"/>
                          <a:ea typeface="+mn-ea"/>
                          <a:cs typeface="+mn-cs"/>
                        </a:rPr>
                        <a:t>)</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a letter, especially long or official and often humorous</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29365"/>
                  </a:ext>
                </a:extLst>
              </a:tr>
              <a:tr h="642480">
                <a:tc>
                  <a:txBody>
                    <a:bodyPr/>
                    <a:lstStyle/>
                    <a:p>
                      <a:pPr rtl="0" fontAlgn="t">
                        <a:spcBef>
                          <a:spcPts val="0"/>
                        </a:spcBef>
                        <a:spcAft>
                          <a:spcPts val="0"/>
                        </a:spcAft>
                      </a:pPr>
                      <a:r>
                        <a:rPr lang="en-GB" sz="1800" b="0" i="0" kern="1200">
                          <a:solidFill>
                            <a:schemeClr val="tx1"/>
                          </a:solidFill>
                          <a:effectLst/>
                          <a:latin typeface="+mn-lt"/>
                          <a:ea typeface="+mn-ea"/>
                          <a:cs typeface="+mn-cs"/>
                        </a:rPr>
                        <a:t>missives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dirty="0">
                          <a:solidFill>
                            <a:schemeClr val="tx1"/>
                          </a:solidFill>
                          <a:effectLst/>
                          <a:latin typeface="+mn-lt"/>
                          <a:ea typeface="+mn-ea"/>
                          <a:cs typeface="+mn-cs"/>
                        </a:rPr>
                        <a:t>having the physical characteristics of both sexes; unidentifiable as either</a:t>
                      </a:r>
                      <a:endParaRPr lang="en-US"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0107"/>
                  </a:ext>
                </a:extLst>
              </a:tr>
            </a:tbl>
          </a:graphicData>
        </a:graphic>
      </p:graphicFrame>
      <p:sp>
        <p:nvSpPr>
          <p:cNvPr id="6" name="TextBox 5">
            <a:extLst>
              <a:ext uri="{FF2B5EF4-FFF2-40B4-BE49-F238E27FC236}">
                <a16:creationId xmlns:a16="http://schemas.microsoft.com/office/drawing/2014/main" id="{EEE3ECC8-5300-F6DC-A60A-E1267246BA72}"/>
              </a:ext>
            </a:extLst>
          </p:cNvPr>
          <p:cNvSpPr txBox="1"/>
          <p:nvPr/>
        </p:nvSpPr>
        <p:spPr>
          <a:xfrm>
            <a:off x="0" y="112685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spTree>
    <p:extLst>
      <p:ext uri="{BB962C8B-B14F-4D97-AF65-F5344CB8AC3E}">
        <p14:creationId xmlns:p14="http://schemas.microsoft.com/office/powerpoint/2010/main" val="113756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1075FD2-51FC-5E4C-C687-401213A2632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458D86B-9BC3-0DA5-FDB0-0B5BFFED2C28}"/>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8D94F513-B4A6-E832-D67D-55E9BDE7D118}"/>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F5069AD8-6652-6C05-49B1-1C27CAAFCFAA}"/>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i="0" dirty="0">
                <a:solidFill>
                  <a:srgbClr val="000000"/>
                </a:solidFill>
                <a:effectLst/>
                <a:latin typeface="+mj-lt"/>
              </a:rPr>
              <a:t>Why do you think </a:t>
            </a:r>
            <a:r>
              <a:rPr lang="en-US" sz="2400" b="1" i="0" dirty="0" err="1">
                <a:solidFill>
                  <a:srgbClr val="000000"/>
                </a:solidFill>
                <a:effectLst/>
                <a:latin typeface="+mj-lt"/>
              </a:rPr>
              <a:t>Syal</a:t>
            </a:r>
            <a:r>
              <a:rPr lang="en-US" sz="2400" b="1" i="0" dirty="0">
                <a:solidFill>
                  <a:srgbClr val="000000"/>
                </a:solidFill>
                <a:effectLst/>
                <a:latin typeface="+mj-lt"/>
              </a:rPr>
              <a:t> creates an extended metaphor at this point in the text? Consider how </a:t>
            </a:r>
            <a:r>
              <a:rPr lang="en-US" sz="2400" b="1" i="0" dirty="0" err="1">
                <a:solidFill>
                  <a:srgbClr val="000000"/>
                </a:solidFill>
                <a:effectLst/>
                <a:latin typeface="+mj-lt"/>
              </a:rPr>
              <a:t>Meena</a:t>
            </a:r>
            <a:r>
              <a:rPr lang="en-US" sz="2400" b="1" i="0" dirty="0">
                <a:solidFill>
                  <a:srgbClr val="000000"/>
                </a:solidFill>
                <a:effectLst/>
                <a:latin typeface="+mj-lt"/>
              </a:rPr>
              <a:t> describes the ‘siege’ she has been put under by Sam and Anita as she </a:t>
            </a:r>
            <a:r>
              <a:rPr lang="en-US" sz="2400" b="1" i="0" dirty="0" err="1">
                <a:solidFill>
                  <a:srgbClr val="000000"/>
                </a:solidFill>
                <a:effectLst/>
                <a:latin typeface="+mj-lt"/>
              </a:rPr>
              <a:t>endeavours</a:t>
            </a:r>
            <a:r>
              <a:rPr lang="en-US" sz="2400" b="1" i="0" dirty="0">
                <a:solidFill>
                  <a:srgbClr val="000000"/>
                </a:solidFill>
                <a:effectLst/>
                <a:latin typeface="+mj-lt"/>
              </a:rPr>
              <a:t> to study for the </a:t>
            </a:r>
            <a:r>
              <a:rPr lang="en-US" sz="2400" b="1" i="0" dirty="0" smtClean="0">
                <a:solidFill>
                  <a:srgbClr val="000000"/>
                </a:solidFill>
                <a:effectLst/>
                <a:latin typeface="+mj-lt"/>
              </a:rPr>
              <a:t>eleven-plus</a:t>
            </a:r>
            <a:r>
              <a:rPr lang="en-US" sz="2400" b="1" i="0" dirty="0">
                <a:solidFill>
                  <a:srgbClr val="000000"/>
                </a:solidFill>
                <a:effectLst/>
                <a:latin typeface="+mj-lt"/>
              </a:rPr>
              <a:t>.</a:t>
            </a:r>
          </a:p>
          <a:p>
            <a:endParaRPr lang="en-US" sz="2000" b="1" dirty="0">
              <a:solidFill>
                <a:srgbClr val="000000"/>
              </a:solidFill>
              <a:latin typeface="+mj-lt"/>
            </a:endParaRPr>
          </a:p>
          <a:p>
            <a:pPr marL="342900" indent="-342900" algn="l">
              <a:buFont typeface="Arial" panose="020B0604020202020204" pitchFamily="34" charset="0"/>
              <a:buChar char="•"/>
            </a:pPr>
            <a:r>
              <a:rPr lang="en-US" sz="2000" b="0" i="0" dirty="0" smtClean="0">
                <a:solidFill>
                  <a:srgbClr val="000000"/>
                </a:solidFill>
                <a:effectLst/>
                <a:latin typeface="+mj-lt"/>
              </a:rPr>
              <a:t>‘</a:t>
            </a:r>
            <a:r>
              <a:rPr lang="en-US" sz="2000" b="0" i="0" dirty="0">
                <a:solidFill>
                  <a:srgbClr val="000000"/>
                </a:solidFill>
                <a:effectLst/>
                <a:latin typeface="+mj-lt"/>
              </a:rPr>
              <a:t>my two weeks of revision for the eleven-plus became a fourteen day siege’ </a:t>
            </a:r>
            <a:r>
              <a:rPr lang="en-US" sz="2000" b="0" i="0" dirty="0" smtClean="0">
                <a:solidFill>
                  <a:srgbClr val="000000"/>
                </a:solidFill>
                <a:effectLst/>
                <a:latin typeface="+mj-lt"/>
              </a:rPr>
              <a:t>(p. 304</a:t>
            </a:r>
            <a:r>
              <a:rPr lang="en-US" sz="2000" b="0" i="0" dirty="0">
                <a:solidFill>
                  <a:srgbClr val="000000"/>
                </a:solidFill>
                <a:effectLst/>
                <a:latin typeface="+mj-lt"/>
              </a:rPr>
              <a:t>)</a:t>
            </a:r>
          </a:p>
          <a:p>
            <a:pPr marL="342900" indent="-342900" algn="l">
              <a:buFont typeface="Arial" panose="020B0604020202020204" pitchFamily="34" charset="0"/>
              <a:buChar char="•"/>
            </a:pPr>
            <a:r>
              <a:rPr lang="en-US" sz="2000" b="0" i="0" dirty="0" smtClean="0">
                <a:solidFill>
                  <a:srgbClr val="000000"/>
                </a:solidFill>
                <a:effectLst/>
                <a:latin typeface="+mj-lt"/>
              </a:rPr>
              <a:t>‘</a:t>
            </a:r>
            <a:r>
              <a:rPr lang="en-US" sz="2000" b="0" i="0" dirty="0">
                <a:solidFill>
                  <a:srgbClr val="000000"/>
                </a:solidFill>
                <a:effectLst/>
                <a:latin typeface="+mj-lt"/>
              </a:rPr>
              <a:t>started with catcalls’ </a:t>
            </a:r>
            <a:r>
              <a:rPr lang="en-US" sz="2000" b="0" i="0" dirty="0" smtClean="0">
                <a:solidFill>
                  <a:srgbClr val="000000"/>
                </a:solidFill>
                <a:effectLst/>
                <a:latin typeface="+mj-lt"/>
              </a:rPr>
              <a:t>(p. 304</a:t>
            </a:r>
            <a:r>
              <a:rPr lang="en-US" sz="2000" b="0" i="0" dirty="0">
                <a:solidFill>
                  <a:srgbClr val="000000"/>
                </a:solidFill>
                <a:effectLst/>
                <a:latin typeface="+mj-lt"/>
              </a:rPr>
              <a:t>)</a:t>
            </a:r>
          </a:p>
          <a:p>
            <a:pPr marL="342900" indent="-342900" algn="l">
              <a:buFont typeface="Arial" panose="020B0604020202020204" pitchFamily="34" charset="0"/>
              <a:buChar char="•"/>
            </a:pPr>
            <a:r>
              <a:rPr lang="en-US" sz="2000" b="0" i="0" dirty="0" smtClean="0">
                <a:solidFill>
                  <a:srgbClr val="000000"/>
                </a:solidFill>
                <a:effectLst/>
                <a:latin typeface="+mj-lt"/>
              </a:rPr>
              <a:t>‘</a:t>
            </a:r>
            <a:r>
              <a:rPr lang="en-US" sz="2000" b="0" i="0" dirty="0">
                <a:solidFill>
                  <a:srgbClr val="000000"/>
                </a:solidFill>
                <a:effectLst/>
                <a:latin typeface="+mj-lt"/>
              </a:rPr>
              <a:t>Then came the stones’ </a:t>
            </a:r>
            <a:r>
              <a:rPr lang="en-US" sz="2000" b="0" i="0" dirty="0" smtClean="0">
                <a:solidFill>
                  <a:srgbClr val="000000"/>
                </a:solidFill>
                <a:effectLst/>
                <a:latin typeface="+mj-lt"/>
              </a:rPr>
              <a:t>(p. 304</a:t>
            </a:r>
            <a:r>
              <a:rPr lang="en-US" sz="2000" b="0" i="0" dirty="0">
                <a:solidFill>
                  <a:srgbClr val="000000"/>
                </a:solidFill>
                <a:effectLst/>
                <a:latin typeface="+mj-lt"/>
              </a:rPr>
              <a:t>)</a:t>
            </a:r>
          </a:p>
          <a:p>
            <a:pPr marL="342900" indent="-342900" algn="l">
              <a:buFont typeface="Arial" panose="020B0604020202020204" pitchFamily="34" charset="0"/>
              <a:buChar char="•"/>
            </a:pPr>
            <a:r>
              <a:rPr lang="en-US" sz="2000" b="0" i="0" dirty="0" smtClean="0">
                <a:solidFill>
                  <a:srgbClr val="000000"/>
                </a:solidFill>
                <a:effectLst/>
                <a:latin typeface="+mj-lt"/>
              </a:rPr>
              <a:t>‘</a:t>
            </a:r>
            <a:r>
              <a:rPr lang="en-US" sz="2000" b="0" i="0" dirty="0">
                <a:solidFill>
                  <a:srgbClr val="000000"/>
                </a:solidFill>
                <a:effectLst/>
                <a:latin typeface="+mj-lt"/>
              </a:rPr>
              <a:t>a shower of pebbles would land on my books’ </a:t>
            </a:r>
            <a:r>
              <a:rPr lang="en-US" sz="2000" b="0" i="0" dirty="0" smtClean="0">
                <a:solidFill>
                  <a:srgbClr val="000000"/>
                </a:solidFill>
                <a:effectLst/>
                <a:latin typeface="+mj-lt"/>
              </a:rPr>
              <a:t>(p. 304</a:t>
            </a:r>
            <a:r>
              <a:rPr lang="en-US" sz="2000" b="0" i="0" dirty="0">
                <a:solidFill>
                  <a:srgbClr val="000000"/>
                </a:solidFill>
                <a:effectLst/>
                <a:latin typeface="+mj-lt"/>
              </a:rPr>
              <a:t>)</a:t>
            </a:r>
          </a:p>
          <a:p>
            <a:pPr marL="342900" indent="-342900" algn="l">
              <a:buFont typeface="Arial" panose="020B0604020202020204" pitchFamily="34" charset="0"/>
              <a:buChar char="•"/>
            </a:pPr>
            <a:r>
              <a:rPr lang="en-US" sz="2000" b="0" i="0" dirty="0" smtClean="0">
                <a:solidFill>
                  <a:srgbClr val="000000"/>
                </a:solidFill>
                <a:effectLst/>
                <a:latin typeface="+mj-lt"/>
              </a:rPr>
              <a:t>‘</a:t>
            </a:r>
            <a:r>
              <a:rPr lang="en-US" sz="2000" b="0" i="0" dirty="0">
                <a:solidFill>
                  <a:srgbClr val="000000"/>
                </a:solidFill>
                <a:effectLst/>
                <a:latin typeface="+mj-lt"/>
              </a:rPr>
              <a:t>Then came the notes’ </a:t>
            </a:r>
            <a:r>
              <a:rPr lang="en-US" sz="2000" b="0" i="0" dirty="0" smtClean="0">
                <a:solidFill>
                  <a:srgbClr val="000000"/>
                </a:solidFill>
                <a:effectLst/>
                <a:latin typeface="+mj-lt"/>
              </a:rPr>
              <a:t>(p. 304</a:t>
            </a:r>
            <a:r>
              <a:rPr lang="en-US" sz="2000" b="0" i="0" dirty="0">
                <a:solidFill>
                  <a:srgbClr val="000000"/>
                </a:solidFill>
                <a:effectLst/>
                <a:latin typeface="+mj-lt"/>
              </a:rPr>
              <a:t>)</a:t>
            </a:r>
          </a:p>
          <a:p>
            <a:pPr marL="342900" indent="-342900" algn="l">
              <a:buFont typeface="Arial" panose="020B0604020202020204" pitchFamily="34" charset="0"/>
              <a:buChar char="•"/>
            </a:pPr>
            <a:r>
              <a:rPr lang="en-US" sz="2000" b="0" i="0" dirty="0" smtClean="0">
                <a:solidFill>
                  <a:srgbClr val="000000"/>
                </a:solidFill>
                <a:effectLst/>
                <a:latin typeface="+mj-lt"/>
              </a:rPr>
              <a:t>‘</a:t>
            </a:r>
            <a:r>
              <a:rPr lang="en-US" sz="2000" b="0" i="0" dirty="0">
                <a:solidFill>
                  <a:srgbClr val="000000"/>
                </a:solidFill>
                <a:effectLst/>
                <a:latin typeface="+mj-lt"/>
              </a:rPr>
              <a:t>If the notes had been obviously threatening [...] I would have taken action’ </a:t>
            </a:r>
            <a:r>
              <a:rPr lang="en-US" sz="2000" b="0" i="0" dirty="0" smtClean="0">
                <a:solidFill>
                  <a:srgbClr val="000000"/>
                </a:solidFill>
                <a:effectLst/>
                <a:latin typeface="+mj-lt"/>
              </a:rPr>
              <a:t>(p. 305</a:t>
            </a:r>
            <a:r>
              <a:rPr lang="en-US" sz="2000" b="0" i="0" dirty="0">
                <a:solidFill>
                  <a:srgbClr val="000000"/>
                </a:solidFill>
                <a:effectLst/>
                <a:latin typeface="+mj-lt"/>
              </a:rPr>
              <a:t>)</a:t>
            </a:r>
          </a:p>
          <a:p>
            <a:pPr marL="342900" indent="-342900" algn="l">
              <a:buFont typeface="Arial" panose="020B0604020202020204" pitchFamily="34" charset="0"/>
              <a:buChar char="•"/>
            </a:pPr>
            <a:r>
              <a:rPr lang="en-US" sz="2000" b="0" i="0" dirty="0" smtClean="0">
                <a:solidFill>
                  <a:srgbClr val="000000"/>
                </a:solidFill>
                <a:effectLst/>
                <a:latin typeface="+mj-lt"/>
              </a:rPr>
              <a:t>‘</a:t>
            </a:r>
            <a:r>
              <a:rPr lang="en-US" sz="2000" b="0" i="0" dirty="0">
                <a:solidFill>
                  <a:srgbClr val="000000"/>
                </a:solidFill>
                <a:effectLst/>
                <a:latin typeface="+mj-lt"/>
              </a:rPr>
              <a:t>I knew they were merely the first course of some showdown [...] And naturally when it came, it took me by surprise’ </a:t>
            </a:r>
            <a:r>
              <a:rPr lang="en-US" sz="2000" b="0" i="0" dirty="0" smtClean="0">
                <a:solidFill>
                  <a:srgbClr val="000000"/>
                </a:solidFill>
                <a:effectLst/>
                <a:latin typeface="+mj-lt"/>
              </a:rPr>
              <a:t>(p. 305</a:t>
            </a:r>
            <a:r>
              <a:rPr lang="en-US" sz="2000" b="0" i="0" dirty="0">
                <a:solidFill>
                  <a:srgbClr val="000000"/>
                </a:solidFill>
                <a:effectLst/>
                <a:latin typeface="+mj-lt"/>
              </a:rPr>
              <a:t>).</a:t>
            </a:r>
            <a:endParaRPr lang="en-US" sz="2800" b="1" dirty="0">
              <a:solidFill>
                <a:srgbClr val="000000"/>
              </a:solidFill>
              <a:latin typeface="Times New Roman" panose="02020603050405020304" pitchFamily="18" charset="0"/>
            </a:endParaRPr>
          </a:p>
          <a:p>
            <a:endParaRPr lang="en-US" sz="28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2248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82F65EAD-442C-58C4-CFCD-2A453CFDCB3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FB46EE6-4E16-C66E-85C7-D9F4A361481E}"/>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E6DBCBFB-D71C-D993-824A-2F8208E27064}"/>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9EF4E19F-C584-C111-4388-317B874FB264}"/>
              </a:ext>
            </a:extLst>
          </p:cNvPr>
          <p:cNvSpPr/>
          <p:nvPr/>
        </p:nvSpPr>
        <p:spPr>
          <a:xfrm>
            <a:off x="573847" y="1079098"/>
            <a:ext cx="10961784" cy="522199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t"/>
          <a:lstStyle/>
          <a:p>
            <a:r>
              <a:rPr lang="en-US" sz="2400" b="1" i="0" dirty="0">
                <a:solidFill>
                  <a:srgbClr val="000000"/>
                </a:solidFill>
                <a:effectLst/>
                <a:latin typeface="+mj-lt"/>
              </a:rPr>
              <a:t>Why do you think </a:t>
            </a:r>
            <a:r>
              <a:rPr lang="en-US" sz="2400" b="1" i="0" dirty="0" err="1">
                <a:solidFill>
                  <a:srgbClr val="000000"/>
                </a:solidFill>
                <a:effectLst/>
                <a:latin typeface="+mj-lt"/>
              </a:rPr>
              <a:t>Syal</a:t>
            </a:r>
            <a:r>
              <a:rPr lang="en-US" sz="2400" b="1" i="0" dirty="0">
                <a:solidFill>
                  <a:srgbClr val="000000"/>
                </a:solidFill>
                <a:effectLst/>
                <a:latin typeface="+mj-lt"/>
              </a:rPr>
              <a:t> creates an extended metaphor at this point in the text? Consider how </a:t>
            </a:r>
            <a:r>
              <a:rPr lang="en-US" sz="2400" b="1" i="0" dirty="0" err="1">
                <a:solidFill>
                  <a:srgbClr val="000000"/>
                </a:solidFill>
                <a:effectLst/>
                <a:latin typeface="+mj-lt"/>
              </a:rPr>
              <a:t>Meena</a:t>
            </a:r>
            <a:r>
              <a:rPr lang="en-US" sz="2400" b="1" i="0" dirty="0">
                <a:solidFill>
                  <a:srgbClr val="000000"/>
                </a:solidFill>
                <a:effectLst/>
                <a:latin typeface="+mj-lt"/>
              </a:rPr>
              <a:t> describes the ‘siege’ she has been put under by Sam and Anita as she </a:t>
            </a:r>
            <a:r>
              <a:rPr lang="en-US" sz="2400" b="1" i="0" dirty="0" err="1">
                <a:solidFill>
                  <a:srgbClr val="000000"/>
                </a:solidFill>
                <a:effectLst/>
                <a:latin typeface="+mj-lt"/>
              </a:rPr>
              <a:t>endeavours</a:t>
            </a:r>
            <a:r>
              <a:rPr lang="en-US" sz="2400" b="1" i="0" dirty="0">
                <a:solidFill>
                  <a:srgbClr val="000000"/>
                </a:solidFill>
                <a:effectLst/>
                <a:latin typeface="+mj-lt"/>
              </a:rPr>
              <a:t> to study for the </a:t>
            </a:r>
            <a:r>
              <a:rPr lang="en-US" sz="2400" b="1" i="0" dirty="0" smtClean="0">
                <a:solidFill>
                  <a:srgbClr val="000000"/>
                </a:solidFill>
                <a:effectLst/>
                <a:latin typeface="+mj-lt"/>
              </a:rPr>
              <a:t>eleven-plus.</a:t>
            </a:r>
            <a:endParaRPr lang="en-US" sz="2400" b="1" i="0" dirty="0">
              <a:solidFill>
                <a:srgbClr val="000000"/>
              </a:solidFill>
              <a:effectLst/>
              <a:latin typeface="+mj-lt"/>
            </a:endParaRPr>
          </a:p>
          <a:p>
            <a:endParaRPr lang="en-US" b="1" dirty="0">
              <a:solidFill>
                <a:srgbClr val="000000"/>
              </a:solidFill>
              <a:latin typeface="+mj-lt"/>
            </a:endParaRPr>
          </a:p>
        </p:txBody>
      </p:sp>
      <p:sp>
        <p:nvSpPr>
          <p:cNvPr id="6" name="Rectangle 5">
            <a:extLst>
              <a:ext uri="{FF2B5EF4-FFF2-40B4-BE49-F238E27FC236}">
                <a16:creationId xmlns:a16="http://schemas.microsoft.com/office/drawing/2014/main" id="{EC359DA1-A997-942F-2EC8-701DEB1A0227}"/>
              </a:ext>
            </a:extLst>
          </p:cNvPr>
          <p:cNvSpPr/>
          <p:nvPr/>
        </p:nvSpPr>
        <p:spPr>
          <a:xfrm>
            <a:off x="638354" y="2881223"/>
            <a:ext cx="10466717" cy="2977048"/>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r>
              <a:rPr lang="en-US" dirty="0" smtClean="0">
                <a:solidFill>
                  <a:srgbClr val="000000"/>
                </a:solidFill>
              </a:rPr>
              <a:t>Example </a:t>
            </a:r>
            <a:r>
              <a:rPr lang="en-US" dirty="0">
                <a:solidFill>
                  <a:srgbClr val="000000"/>
                </a:solidFill>
              </a:rPr>
              <a:t>Response</a:t>
            </a:r>
            <a:r>
              <a:rPr lang="en-US" dirty="0" smtClean="0">
                <a:solidFill>
                  <a:srgbClr val="000000"/>
                </a:solidFill>
              </a:rPr>
              <a:t>:</a:t>
            </a:r>
          </a:p>
          <a:p>
            <a:endParaRPr lang="en-US" dirty="0">
              <a:solidFill>
                <a:srgbClr val="000000"/>
              </a:solidFill>
            </a:endParaRPr>
          </a:p>
          <a:p>
            <a:r>
              <a:rPr lang="en-US" sz="2400" dirty="0" err="1" smtClean="0">
                <a:solidFill>
                  <a:srgbClr val="000000"/>
                </a:solidFill>
              </a:rPr>
              <a:t>Syal</a:t>
            </a:r>
            <a:r>
              <a:rPr lang="en-US" sz="2400" dirty="0" smtClean="0">
                <a:solidFill>
                  <a:srgbClr val="000000"/>
                </a:solidFill>
              </a:rPr>
              <a:t> </a:t>
            </a:r>
            <a:r>
              <a:rPr lang="en-US" sz="2400" dirty="0">
                <a:solidFill>
                  <a:srgbClr val="000000"/>
                </a:solidFill>
              </a:rPr>
              <a:t>creates this extended metaphor, which is also an allusion to a famous rhetorical speech, to </a:t>
            </a:r>
            <a:r>
              <a:rPr lang="en-US" sz="2400" dirty="0" err="1">
                <a:solidFill>
                  <a:srgbClr val="000000"/>
                </a:solidFill>
              </a:rPr>
              <a:t>emphasise</a:t>
            </a:r>
            <a:r>
              <a:rPr lang="en-US" sz="2400" dirty="0">
                <a:solidFill>
                  <a:srgbClr val="000000"/>
                </a:solidFill>
              </a:rPr>
              <a:t> the monumental significance and ongoing nature of the resistance/attack she receives from Anita and Sam. This is done not only to cause her distress, but to obstruct her progress for the eleven-plus, the result of which could provide her with opportunities and lead to her eventual social mobility, something Anita and Sam cannot have.</a:t>
            </a:r>
            <a:endParaRPr lang="en-US" sz="2400" b="1" dirty="0">
              <a:solidFill>
                <a:srgbClr val="000000"/>
              </a:solidFill>
            </a:endParaRPr>
          </a:p>
          <a:p>
            <a:endParaRPr lang="en-US" sz="2400" b="1" dirty="0">
              <a:solidFill>
                <a:srgbClr val="000000"/>
              </a:solidFill>
            </a:endParaRPr>
          </a:p>
          <a:p>
            <a:pPr marL="0" marR="0" lvl="0" indent="0" algn="l" defTabSz="914400">
              <a:lnSpc>
                <a:spcPct val="150000"/>
              </a:lnSpc>
              <a:spcBef>
                <a:spcPts val="0"/>
              </a:spcBef>
              <a:spcAft>
                <a:spcPts val="0"/>
              </a:spcAft>
              <a:buClrTx/>
              <a:buSzTx/>
              <a:buFontTx/>
              <a:buNone/>
              <a:tabLst/>
              <a:defRPr/>
            </a:pPr>
            <a:endParaRPr lang="en-US" sz="2400" b="0" i="0" u="none" strike="noStrike" kern="1200" cap="none" spc="0" normalizeH="0" baseline="0" noProof="0" dirty="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24636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217947B-B151-B8C1-42E5-18E600D5AEE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E1D6A2-1ED2-0D67-D0B0-437ED2B9EC9C}"/>
              </a:ext>
            </a:extLst>
          </p:cNvPr>
          <p:cNvGraphicFramePr>
            <a:graphicFrameLocks noGrp="1"/>
          </p:cNvGraphicFramePr>
          <p:nvPr>
            <p:extLst>
              <p:ext uri="{D42A27DB-BD31-4B8C-83A1-F6EECF244321}">
                <p14:modId xmlns:p14="http://schemas.microsoft.com/office/powerpoint/2010/main" val="3443747608"/>
              </p:ext>
            </p:extLst>
          </p:nvPr>
        </p:nvGraphicFramePr>
        <p:xfrm>
          <a:off x="435429" y="1398434"/>
          <a:ext cx="10813143" cy="3802018"/>
        </p:xfrm>
        <a:graphic>
          <a:graphicData uri="http://schemas.openxmlformats.org/drawingml/2006/table">
            <a:tbl>
              <a:tblPr/>
              <a:tblGrid>
                <a:gridCol w="10813143">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3600" b="0" i="0" u="none" strike="noStrike" dirty="0">
                          <a:solidFill>
                            <a:srgbClr val="000000"/>
                          </a:solidFill>
                          <a:effectLst/>
                          <a:latin typeface="+mn-lt"/>
                        </a:rPr>
                        <a:t>OPENING</a:t>
                      </a:r>
                      <a:endParaRPr lang="en-GB" sz="5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rtl="0" fontAlgn="t">
                        <a:spcBef>
                          <a:spcPts val="0"/>
                        </a:spcBef>
                        <a:spcAft>
                          <a:spcPts val="0"/>
                        </a:spcAft>
                      </a:pPr>
                      <a:r>
                        <a:rPr lang="en-US" sz="2800" b="1" i="1" u="none" strike="noStrike" dirty="0">
                          <a:solidFill>
                            <a:srgbClr val="000000"/>
                          </a:solidFill>
                          <a:effectLst/>
                          <a:latin typeface="+mn-lt"/>
                        </a:rPr>
                        <a:t>‘</a:t>
                      </a:r>
                      <a:r>
                        <a:rPr lang="en-US" sz="2800" b="1" i="1" u="none" strike="noStrike" noProof="0" dirty="0">
                          <a:solidFill>
                            <a:srgbClr val="000000"/>
                          </a:solidFill>
                          <a:effectLst/>
                          <a:latin typeface="+mn-lt"/>
                        </a:rPr>
                        <a:t>I spent a lot of time on my own that year’ </a:t>
                      </a:r>
                      <a:r>
                        <a:rPr lang="en-US" sz="2800" b="1" i="1" u="none" strike="noStrike" noProof="0" dirty="0" smtClean="0">
                          <a:solidFill>
                            <a:srgbClr val="000000"/>
                          </a:solidFill>
                          <a:effectLst/>
                          <a:latin typeface="+mn-lt"/>
                        </a:rPr>
                        <a:t>(p. 297</a:t>
                      </a:r>
                      <a:r>
                        <a:rPr lang="en-US" sz="2800" b="1" i="1" u="none" strike="noStrike" noProof="0" dirty="0">
                          <a:solidFill>
                            <a:srgbClr val="000000"/>
                          </a:solidFill>
                          <a:effectLst/>
                          <a:latin typeface="+mn-lt"/>
                        </a:rPr>
                        <a:t>).</a:t>
                      </a:r>
                      <a:endParaRPr lang="en-US" sz="2800" b="1" i="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3600" b="0" i="0" u="none" strike="noStrike">
                          <a:solidFill>
                            <a:srgbClr val="000000"/>
                          </a:solidFill>
                          <a:effectLst/>
                          <a:latin typeface="+mn-lt"/>
                        </a:rPr>
                        <a:t>ENDING</a:t>
                      </a:r>
                      <a:endParaRPr lang="en-GB" sz="5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rtl="0" fontAlgn="t">
                        <a:spcBef>
                          <a:spcPts val="0"/>
                        </a:spcBef>
                        <a:spcAft>
                          <a:spcPts val="0"/>
                        </a:spcAft>
                      </a:pPr>
                      <a:r>
                        <a:rPr lang="en-US" sz="2800" b="1" i="1" u="none" strike="noStrike" dirty="0">
                          <a:solidFill>
                            <a:srgbClr val="000000"/>
                          </a:solidFill>
                          <a:effectLst/>
                          <a:latin typeface="+mn-lt"/>
                        </a:rPr>
                        <a:t>‘</a:t>
                      </a:r>
                      <a:r>
                        <a:rPr lang="en-US" sz="2800" b="1" i="1" u="none" strike="noStrike" noProof="0" dirty="0">
                          <a:solidFill>
                            <a:srgbClr val="000000"/>
                          </a:solidFill>
                          <a:effectLst/>
                          <a:latin typeface="+mn-lt"/>
                        </a:rPr>
                        <a:t>I opted for a gracious silence’ </a:t>
                      </a:r>
                      <a:r>
                        <a:rPr lang="en-US" sz="2800" b="1" i="1" u="none" strike="noStrike" noProof="0" dirty="0" smtClean="0">
                          <a:solidFill>
                            <a:srgbClr val="000000"/>
                          </a:solidFill>
                          <a:effectLst/>
                          <a:latin typeface="+mn-lt"/>
                        </a:rPr>
                        <a:t>(p. 328</a:t>
                      </a:r>
                      <a:r>
                        <a:rPr lang="en-US" sz="2800" b="1" i="1" u="none" strike="noStrike" noProof="0" dirty="0">
                          <a:solidFill>
                            <a:srgbClr val="000000"/>
                          </a:solidFill>
                          <a:effectLst/>
                          <a:latin typeface="+mn-lt"/>
                        </a:rPr>
                        <a:t>).</a:t>
                      </a:r>
                      <a:endParaRPr lang="en-US" sz="2800" i="1" dirty="0">
                        <a:effectLst/>
                        <a:latin typeface="+mn-lt"/>
                      </a:endParaRPr>
                    </a:p>
                    <a:p>
                      <a:pPr lvl="0">
                        <a:spcBef>
                          <a:spcPts val="0"/>
                        </a:spcBef>
                        <a:spcAft>
                          <a:spcPts val="0"/>
                        </a:spcAft>
                        <a:buNone/>
                      </a:pPr>
                      <a:endParaRPr lang="en-US" sz="3600" b="1" i="1" u="none" strike="noStrike" dirty="0">
                        <a:solidFill>
                          <a:srgbClr val="000000"/>
                        </a:solidFill>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43D8A86C-B53F-4AF9-82C9-09C729D18AEA}"/>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FBE203E1-3E57-6C8D-6B15-9083646C8D43}"/>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endParaRPr lang="en-US" sz="2000" dirty="0">
              <a:solidFill>
                <a:schemeClr val="bg1"/>
              </a:solidFill>
              <a:latin typeface="Berlin Sans FB" panose="020E0602020502020306" pitchFamily="34" charset="0"/>
            </a:endParaRPr>
          </a:p>
          <a:p>
            <a:pPr>
              <a:defRPr/>
            </a:pPr>
            <a:r>
              <a:rPr lang="en-US" sz="2000" dirty="0" smtClean="0">
                <a:solidFill>
                  <a:schemeClr val="bg1"/>
                </a:solidFill>
                <a:latin typeface="Berlin Sans FB" panose="020E0602020502020306" pitchFamily="34" charset="0"/>
              </a:rPr>
              <a:t>Why </a:t>
            </a:r>
            <a:r>
              <a:rPr lang="en-US" sz="2000" dirty="0">
                <a:solidFill>
                  <a:schemeClr val="bg1"/>
                </a:solidFill>
                <a:latin typeface="Berlin Sans FB" panose="020E0602020502020306" pitchFamily="34" charset="0"/>
              </a:rPr>
              <a:t>has </a:t>
            </a:r>
            <a:r>
              <a:rPr lang="en-US" sz="2000" dirty="0" err="1">
                <a:solidFill>
                  <a:schemeClr val="bg1"/>
                </a:solidFill>
                <a:latin typeface="Berlin Sans FB" panose="020E0602020502020306" pitchFamily="34" charset="0"/>
              </a:rPr>
              <a:t>Syal</a:t>
            </a:r>
            <a:r>
              <a:rPr lang="en-US" sz="2000" dirty="0">
                <a:solidFill>
                  <a:schemeClr val="bg1"/>
                </a:solidFill>
                <a:latin typeface="Berlin Sans FB" panose="020E0602020502020306" pitchFamily="34" charset="0"/>
              </a:rPr>
              <a:t> chosen to begin and end with this focus on </a:t>
            </a:r>
            <a:r>
              <a:rPr lang="en-US" sz="2000" dirty="0" err="1">
                <a:solidFill>
                  <a:schemeClr val="bg1"/>
                </a:solidFill>
                <a:latin typeface="Berlin Sans FB" panose="020E0602020502020306" pitchFamily="34" charset="0"/>
              </a:rPr>
              <a:t>Meena</a:t>
            </a:r>
            <a:r>
              <a:rPr lang="en-US" sz="2000" dirty="0">
                <a:solidFill>
                  <a:schemeClr val="bg1"/>
                </a:solidFill>
                <a:latin typeface="Berlin Sans FB" panose="020E0602020502020306" pitchFamily="34" charset="0"/>
              </a:rPr>
              <a:t> as an independent figure, </a:t>
            </a:r>
            <a:r>
              <a:rPr lang="en-US" sz="2000" dirty="0" smtClean="0">
                <a:solidFill>
                  <a:schemeClr val="bg1"/>
                </a:solidFill>
                <a:latin typeface="Berlin Sans FB" panose="020E0602020502020306" pitchFamily="34" charset="0"/>
              </a:rPr>
              <a:t/>
            </a:r>
            <a:br>
              <a:rPr lang="en-US" sz="2000" dirty="0" smtClean="0">
                <a:solidFill>
                  <a:schemeClr val="bg1"/>
                </a:solidFill>
                <a:latin typeface="Berlin Sans FB" panose="020E0602020502020306" pitchFamily="34" charset="0"/>
              </a:rPr>
            </a:br>
            <a:r>
              <a:rPr lang="en-US" sz="2000" dirty="0" smtClean="0">
                <a:solidFill>
                  <a:schemeClr val="bg1"/>
                </a:solidFill>
                <a:latin typeface="Berlin Sans FB" panose="020E0602020502020306" pitchFamily="34" charset="0"/>
              </a:rPr>
              <a:t>making </a:t>
            </a:r>
            <a:r>
              <a:rPr lang="en-US" sz="2000" dirty="0">
                <a:solidFill>
                  <a:schemeClr val="bg1"/>
                </a:solidFill>
                <a:latin typeface="Berlin Sans FB" panose="020E0602020502020306" pitchFamily="34" charset="0"/>
              </a:rPr>
              <a:t>her own decisions?</a:t>
            </a:r>
            <a:endParaRPr lang="en-US" sz="2000" dirty="0">
              <a:solidFill>
                <a:schemeClr val="bg1"/>
              </a:solidFill>
              <a:latin typeface="Berlin Sans FB" panose="020E0602020502020306" pitchFamily="34" charset="0"/>
              <a:ea typeface="Meiryo"/>
            </a:endParaRPr>
          </a:p>
          <a:p>
            <a:pPr>
              <a:defRPr/>
            </a:pPr>
            <a:r>
              <a:rPr lang="en-US" sz="2000" dirty="0" smtClean="0">
                <a:solidFill>
                  <a:schemeClr val="bg1"/>
                </a:solidFill>
                <a:latin typeface="Berlin Sans FB" panose="020E0602020502020306" pitchFamily="34" charset="0"/>
                <a:ea typeface="+mn-lt"/>
                <a:cs typeface="+mn-lt"/>
              </a:rPr>
              <a:t>How </a:t>
            </a:r>
            <a:r>
              <a:rPr lang="en-US" sz="2000" dirty="0">
                <a:solidFill>
                  <a:schemeClr val="bg1"/>
                </a:solidFill>
                <a:latin typeface="Berlin Sans FB" panose="020E0602020502020306" pitchFamily="34" charset="0"/>
                <a:ea typeface="+mn-lt"/>
                <a:cs typeface="+mn-lt"/>
              </a:rPr>
              <a:t>does this herald a new beginning for </a:t>
            </a:r>
            <a:r>
              <a:rPr lang="en-US" sz="2000" dirty="0" err="1">
                <a:solidFill>
                  <a:schemeClr val="bg1"/>
                </a:solidFill>
                <a:latin typeface="Berlin Sans FB" panose="020E0602020502020306" pitchFamily="34" charset="0"/>
                <a:ea typeface="+mn-lt"/>
                <a:cs typeface="+mn-lt"/>
              </a:rPr>
              <a:t>Meena</a:t>
            </a:r>
            <a:r>
              <a:rPr lang="en-US" sz="2000" dirty="0">
                <a:solidFill>
                  <a:schemeClr val="bg1"/>
                </a:solidFill>
                <a:latin typeface="Berlin Sans FB" panose="020E0602020502020306" pitchFamily="34" charset="0"/>
                <a:ea typeface="+mn-lt"/>
                <a:cs typeface="+mn-lt"/>
              </a:rPr>
              <a:t> and in what ways?</a:t>
            </a:r>
            <a:endParaRPr lang="en-US" sz="2000" dirty="0">
              <a:solidFill>
                <a:schemeClr val="bg1"/>
              </a:solidFill>
              <a:latin typeface="Berlin Sans FB" panose="020E0602020502020306" pitchFamily="34" charset="0"/>
              <a:ea typeface="Meiryo"/>
            </a:endParaRPr>
          </a:p>
          <a:p>
            <a:pPr marL="457200" indent="-457200" algn="l">
              <a:buFontTx/>
              <a:buAutoNum type="arabicPeriod"/>
              <a:defRPr/>
            </a:pPr>
            <a:endParaRPr lang="en-US" sz="2000" dirty="0">
              <a:solidFill>
                <a:schemeClr val="bg1"/>
              </a:solidFill>
              <a:latin typeface="Berlin Sans FB" panose="020E0602020502020306" pitchFamily="34" charset="0"/>
              <a:ea typeface="Meiryo"/>
            </a:endParaRPr>
          </a:p>
          <a:p>
            <a:pPr marL="457200" indent="-457200" algn="l">
              <a:buFontTx/>
              <a:buAutoNum type="arabicPeriod"/>
              <a:defRPr/>
            </a:pPr>
            <a:endParaRPr lang="en-US" sz="2000" dirty="0">
              <a:solidFill>
                <a:schemeClr val="bg1"/>
              </a:solidFill>
              <a:latin typeface="Berlin Sans FB" panose="020E0602020502020306" pitchFamily="34" charset="0"/>
              <a:ea typeface="Meiryo"/>
            </a:endParaRPr>
          </a:p>
        </p:txBody>
      </p:sp>
    </p:spTree>
    <p:extLst>
      <p:ext uri="{BB962C8B-B14F-4D97-AF65-F5344CB8AC3E}">
        <p14:creationId xmlns:p14="http://schemas.microsoft.com/office/powerpoint/2010/main" val="21192293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76363-B257-FBF4-A351-446C7EEF4EC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C1933C9-B610-C516-AF8B-7142E66BDBC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B68C596-9378-4FB0-54C6-61CAB919A276}"/>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2D26E82F-BB22-C236-E72A-0781E274BB2B}"/>
              </a:ext>
            </a:extLst>
          </p:cNvPr>
          <p:cNvSpPr/>
          <p:nvPr/>
        </p:nvSpPr>
        <p:spPr>
          <a:xfrm>
            <a:off x="698694"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a:t>Meena</a:t>
            </a:r>
            <a:endParaRPr lang="en-US" sz="2800" b="1" dirty="0">
              <a:ea typeface="Meiryo"/>
            </a:endParaRPr>
          </a:p>
          <a:p>
            <a:endParaRPr lang="en-US" sz="2400" b="1" dirty="0">
              <a:ea typeface="Meiryo"/>
            </a:endParaRPr>
          </a:p>
          <a:p>
            <a:r>
              <a:rPr lang="en-US" sz="2400" b="1" dirty="0"/>
              <a:t>Key quotation:</a:t>
            </a:r>
            <a:endParaRPr lang="en-US" sz="2400" b="1" dirty="0">
              <a:ea typeface="Meiryo"/>
            </a:endParaRPr>
          </a:p>
          <a:p>
            <a:endParaRPr lang="en-US" sz="2400" dirty="0">
              <a:ea typeface="Meiryo"/>
            </a:endParaRPr>
          </a:p>
          <a:p>
            <a:pPr marL="342900" indent="-342900">
              <a:buFont typeface="Arial" panose="020B0604020202020204" pitchFamily="34" charset="0"/>
              <a:buChar char="•"/>
            </a:pPr>
            <a:r>
              <a:rPr lang="en-US" sz="2400" dirty="0"/>
              <a:t>‘this is what I </a:t>
            </a:r>
            <a:r>
              <a:rPr lang="en-US" sz="2400" dirty="0" err="1"/>
              <a:t>realised</a:t>
            </a:r>
            <a:r>
              <a:rPr lang="en-US" sz="2400" dirty="0"/>
              <a:t> [...] I was content. I had absorbed </a:t>
            </a:r>
            <a:r>
              <a:rPr lang="en-US" sz="2400" dirty="0" err="1"/>
              <a:t>Nanima’s</a:t>
            </a:r>
            <a:r>
              <a:rPr lang="en-US" sz="2400" dirty="0"/>
              <a:t> absence and Robert’s departure like rain on parched earth, drew it in deep and drank from it. I now knew I was not a bad girl, a mixed-up girl, a girl with no name or no place’ </a:t>
            </a:r>
            <a:r>
              <a:rPr lang="en-US" sz="2400" dirty="0" smtClean="0"/>
              <a:t>(p. 303</a:t>
            </a:r>
            <a:r>
              <a:rPr lang="en-US" sz="2400" dirty="0"/>
              <a:t>).</a:t>
            </a:r>
            <a:endParaRPr lang="en-US" sz="2400" dirty="0">
              <a:ea typeface="Meiryo"/>
            </a:endParaRPr>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4B40A494-A8AE-51D4-4CF0-89DD8C2F4C68}"/>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a:solidFill>
                  <a:srgbClr val="FFFFFF"/>
                </a:solidFill>
                <a:latin typeface="Berlin Sans FB" panose="020E0602020502020306" pitchFamily="34" charset="0"/>
              </a:rPr>
              <a:t>The reader witnesses the completion of </a:t>
            </a:r>
            <a:r>
              <a:rPr lang="en-US" sz="2400" dirty="0" err="1">
                <a:solidFill>
                  <a:srgbClr val="FFFFFF"/>
                </a:solidFill>
                <a:latin typeface="Berlin Sans FB" panose="020E0602020502020306" pitchFamily="34" charset="0"/>
              </a:rPr>
              <a:t>Meena's</a:t>
            </a:r>
            <a:r>
              <a:rPr lang="en-US" sz="2400" dirty="0">
                <a:solidFill>
                  <a:srgbClr val="FFFFFF"/>
                </a:solidFill>
                <a:latin typeface="Berlin Sans FB" panose="020E0602020502020306" pitchFamily="34" charset="0"/>
              </a:rPr>
              <a:t> metamorphosis in this chapter.</a:t>
            </a:r>
            <a:r>
              <a:rPr lang="en-US" sz="2400" b="0" i="0" dirty="0">
                <a:solidFill>
                  <a:srgbClr val="FFFFFF"/>
                </a:solidFill>
                <a:effectLst/>
                <a:latin typeface="Berlin Sans FB" panose="020E0602020502020306" pitchFamily="34" charset="0"/>
              </a:rPr>
              <a:t> </a:t>
            </a:r>
            <a:r>
              <a:rPr lang="en-US" sz="2400" b="0" i="0" dirty="0" smtClean="0">
                <a:solidFill>
                  <a:srgbClr val="FFFFFF"/>
                </a:solidFill>
                <a:effectLst/>
                <a:latin typeface="Berlin Sans FB" panose="020E0602020502020306" pitchFamily="34" charset="0"/>
              </a:rPr>
              <a:t/>
            </a:r>
            <a:br>
              <a:rPr lang="en-US" sz="2400" b="0" i="0" dirty="0" smtClean="0">
                <a:solidFill>
                  <a:srgbClr val="FFFFFF"/>
                </a:solidFill>
                <a:effectLst/>
                <a:latin typeface="Berlin Sans FB" panose="020E0602020502020306" pitchFamily="34" charset="0"/>
              </a:rPr>
            </a:br>
            <a:r>
              <a:rPr lang="en-US" sz="2400" b="0" i="0" dirty="0" smtClean="0">
                <a:solidFill>
                  <a:srgbClr val="FFFFFF"/>
                </a:solidFill>
                <a:effectLst/>
                <a:latin typeface="Berlin Sans FB" panose="020E0602020502020306" pitchFamily="34" charset="0"/>
              </a:rPr>
              <a:t>To </a:t>
            </a:r>
            <a:r>
              <a:rPr lang="en-US" sz="2400" b="0" i="0" dirty="0">
                <a:solidFill>
                  <a:srgbClr val="FFFFFF"/>
                </a:solidFill>
                <a:effectLst/>
                <a:latin typeface="Berlin Sans FB" panose="020E0602020502020306" pitchFamily="34" charset="0"/>
              </a:rPr>
              <a:t>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9265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76363-B257-FBF4-A351-446C7EEF4EC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C1933C9-B610-C516-AF8B-7142E66BDBC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B68C596-9378-4FB0-54C6-61CAB919A276}"/>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2D26E82F-BB22-C236-E72A-0781E274BB2B}"/>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smtClean="0"/>
              <a:t>Tracey</a:t>
            </a:r>
            <a:endParaRPr lang="en-US" sz="2800" b="1" dirty="0">
              <a:ea typeface="Meiryo"/>
            </a:endParaRPr>
          </a:p>
          <a:p>
            <a:endParaRPr lang="en-US" sz="2400" b="1" dirty="0">
              <a:ea typeface="Meiryo"/>
            </a:endParaRPr>
          </a:p>
          <a:p>
            <a:r>
              <a:rPr lang="en-US" sz="2400" b="1" dirty="0"/>
              <a:t>Key </a:t>
            </a:r>
            <a:r>
              <a:rPr lang="en-US" sz="2400" b="1" dirty="0" smtClean="0"/>
              <a:t>quotations:</a:t>
            </a:r>
            <a:endParaRPr lang="en-US" sz="2400" b="1" dirty="0">
              <a:ea typeface="Meiryo"/>
            </a:endParaRPr>
          </a:p>
          <a:p>
            <a:endParaRPr lang="en-US" sz="2400" dirty="0">
              <a:ea typeface="Meiryo"/>
            </a:endParaRPr>
          </a:p>
          <a:p>
            <a:pPr marL="342900" indent="-342900">
              <a:buFont typeface="Arial" panose="020B0604020202020204" pitchFamily="34" charset="0"/>
              <a:buChar char="•"/>
            </a:pPr>
            <a:r>
              <a:rPr lang="en-US" sz="2400" dirty="0"/>
              <a:t>‘On closer inspection, the thin white figure was Tracey [...] now she was nothing less than transparent [...] her body a cobweb hung out on bones’ </a:t>
            </a:r>
            <a:r>
              <a:rPr lang="en-US" sz="2400" dirty="0" smtClean="0"/>
              <a:t/>
            </a:r>
            <a:br>
              <a:rPr lang="en-US" sz="2400" dirty="0" smtClean="0"/>
            </a:br>
            <a:r>
              <a:rPr lang="en-US" sz="2400" dirty="0" smtClean="0"/>
              <a:t>(p. 300</a:t>
            </a:r>
            <a:r>
              <a:rPr lang="en-US" sz="2400" dirty="0"/>
              <a:t>)</a:t>
            </a:r>
            <a:endParaRPr lang="en-US" sz="2400" dirty="0">
              <a:ea typeface="Meiryo"/>
            </a:endParaRPr>
          </a:p>
          <a:p>
            <a:pPr marL="342900" indent="-342900">
              <a:buFont typeface="Arial" panose="020B0604020202020204" pitchFamily="34" charset="0"/>
              <a:buChar char="•"/>
            </a:pPr>
            <a:r>
              <a:rPr lang="en-US" sz="2400" dirty="0"/>
              <a:t>‘She just stared at me’ </a:t>
            </a:r>
            <a:r>
              <a:rPr lang="en-US" sz="2400" dirty="0" smtClean="0"/>
              <a:t>(p. 300</a:t>
            </a:r>
            <a:r>
              <a:rPr lang="en-US" sz="2400" dirty="0"/>
              <a:t>)</a:t>
            </a:r>
            <a:endParaRPr lang="en-US" sz="2400" dirty="0">
              <a:ea typeface="Meiryo"/>
            </a:endParaRPr>
          </a:p>
          <a:p>
            <a:pPr marL="342900" indent="-342900">
              <a:buFont typeface="Arial" panose="020B0604020202020204" pitchFamily="34" charset="0"/>
              <a:buChar char="•"/>
            </a:pPr>
            <a:r>
              <a:rPr lang="en-US" sz="2400" dirty="0"/>
              <a:t>‘beyond social niceties’ </a:t>
            </a:r>
            <a:r>
              <a:rPr lang="en-US" sz="2400" dirty="0" smtClean="0"/>
              <a:t>(p. 300</a:t>
            </a:r>
            <a:r>
              <a:rPr lang="en-US" sz="2400" dirty="0"/>
              <a:t>).</a:t>
            </a:r>
            <a:endParaRPr lang="en-US" sz="24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4B40A494-A8AE-51D4-4CF0-89DD8C2F4C68}"/>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uses Tracey to show us loss of innocence, breaking of spirit and the impact of social pressures on the most vulnerable.</a:t>
            </a:r>
            <a:r>
              <a:rPr lang="en-US" sz="2400" b="0" i="0" dirty="0">
                <a:solidFill>
                  <a:srgbClr val="FFFFFF"/>
                </a:solidFill>
                <a:effectLst/>
                <a:latin typeface="Berlin Sans FB" panose="020E0602020502020306" pitchFamily="34" charset="0"/>
              </a:rPr>
              <a:t>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82673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76363-B257-FBF4-A351-446C7EEF4EC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C1933C9-B610-C516-AF8B-7142E66BDBC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B68C596-9378-4FB0-54C6-61CAB919A276}"/>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2D26E82F-BB22-C236-E72A-0781E274BB2B}"/>
              </a:ext>
            </a:extLst>
          </p:cNvPr>
          <p:cNvSpPr/>
          <p:nvPr/>
        </p:nvSpPr>
        <p:spPr>
          <a:xfrm>
            <a:off x="607709" y="1235671"/>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smtClean="0"/>
              <a:t>Sam</a:t>
            </a:r>
            <a:endParaRPr lang="en-US" sz="2800" b="1" dirty="0">
              <a:ea typeface="Meiryo"/>
            </a:endParaRPr>
          </a:p>
          <a:p>
            <a:endParaRPr lang="en-US" sz="2400" b="1" dirty="0">
              <a:ea typeface="Meiryo"/>
            </a:endParaRPr>
          </a:p>
          <a:p>
            <a:r>
              <a:rPr lang="en-US" sz="2400" b="1" dirty="0"/>
              <a:t>Key quotation:</a:t>
            </a:r>
            <a:endParaRPr lang="en-US" sz="2400" b="1" dirty="0">
              <a:ea typeface="Meiryo"/>
            </a:endParaRPr>
          </a:p>
          <a:p>
            <a:endParaRPr lang="en-US" sz="2400" dirty="0">
              <a:ea typeface="Meiryo"/>
            </a:endParaRPr>
          </a:p>
          <a:p>
            <a:pPr marL="342900" indent="-342900">
              <a:buFont typeface="Arial" panose="020B0604020202020204" pitchFamily="34" charset="0"/>
              <a:buChar char="•"/>
            </a:pPr>
            <a:r>
              <a:rPr lang="en-US" sz="2400" dirty="0"/>
              <a:t>Sam grabbed me by the wrists and I sucked in air and held it. ‘When I said them,’ he rasped, ‘I never meant you, </a:t>
            </a:r>
            <a:r>
              <a:rPr lang="en-US" sz="2400" dirty="0" err="1"/>
              <a:t>Meena</a:t>
            </a:r>
            <a:r>
              <a:rPr lang="en-US" sz="2400" dirty="0"/>
              <a:t>! It was all the others, not yow!’ </a:t>
            </a:r>
            <a:r>
              <a:rPr lang="en-US" sz="2400" dirty="0" smtClean="0"/>
              <a:t>(p. 313</a:t>
            </a:r>
            <a:r>
              <a:rPr lang="en-US" sz="2400" dirty="0"/>
              <a:t>).</a:t>
            </a:r>
            <a:endParaRPr lang="en-US" sz="24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4B40A494-A8AE-51D4-4CF0-89DD8C2F4C68}"/>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spcAft>
                <a:spcPts val="1200"/>
              </a:spcAft>
              <a:defRPr/>
            </a:pPr>
            <a:r>
              <a:rPr lang="en-US" sz="2400" dirty="0" err="1">
                <a:solidFill>
                  <a:srgbClr val="FFFFFF"/>
                </a:solidFill>
                <a:latin typeface="Berlin Sans FB" panose="020E0602020502020306" pitchFamily="34" charset="0"/>
                <a:ea typeface="Calibri"/>
                <a:cs typeface="Calibri"/>
              </a:rPr>
              <a:t>Syal</a:t>
            </a:r>
            <a:r>
              <a:rPr lang="en-US" sz="2400" dirty="0">
                <a:solidFill>
                  <a:srgbClr val="FFFFFF"/>
                </a:solidFill>
                <a:latin typeface="Berlin Sans FB" panose="020E0602020502020306" pitchFamily="34" charset="0"/>
                <a:ea typeface="Calibri"/>
                <a:cs typeface="Calibri"/>
              </a:rPr>
              <a:t> draws our attention to the destructive impact that divisive and xenophobic narratives can have on the impressionable.</a:t>
            </a:r>
            <a:r>
              <a:rPr lang="en-US" sz="2400" b="0" i="0" dirty="0">
                <a:solidFill>
                  <a:srgbClr val="FFFFFF"/>
                </a:solidFill>
                <a:effectLst/>
                <a:latin typeface="Berlin Sans FB" panose="020E0602020502020306" pitchFamily="34" charset="0"/>
              </a:rPr>
              <a:t> To what extent do you agree?</a:t>
            </a:r>
            <a:endParaRPr lang="en-GB" sz="4800" b="0" i="0" u="none" strike="noStrike" kern="1200" cap="none" spc="0" normalizeH="0" baseline="0" noProof="0" dirty="0">
              <a:ln>
                <a:noFill/>
              </a:ln>
              <a:solidFill>
                <a:srgbClr val="FFFFFF"/>
              </a:solidFill>
              <a:effectLst/>
              <a:uLnTx/>
              <a:uFillTx/>
              <a:latin typeface="Berlin Sans FB" panose="020E0602020502020306" pitchFamily="34" charset="0"/>
              <a:ea typeface="Meiryo"/>
            </a:endParaRPr>
          </a:p>
        </p:txBody>
      </p:sp>
    </p:spTree>
    <p:extLst>
      <p:ext uri="{BB962C8B-B14F-4D97-AF65-F5344CB8AC3E}">
        <p14:creationId xmlns:p14="http://schemas.microsoft.com/office/powerpoint/2010/main" val="96964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BF89B-AE30-E44D-AB52-661EFA3EBCD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BC4E567-1446-D0EB-C573-8495686EB0F4}"/>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C332FD7D-B9A6-EED7-3A78-1FCFB47D7F21}"/>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endParaRPr lang="en-US" sz="2400" dirty="0" smtClean="0">
              <a:solidFill>
                <a:srgbClr val="FFFFFF"/>
              </a:solidFill>
              <a:latin typeface="Berlin Sans FB" panose="020E0602020502020306" pitchFamily="34" charset="0"/>
              <a:ea typeface="+mn-lt"/>
              <a:cs typeface="+mn-lt"/>
            </a:endParaRPr>
          </a:p>
          <a:p>
            <a:pPr>
              <a:defRPr/>
            </a:pPr>
            <a:r>
              <a:rPr lang="en-US" sz="2400" dirty="0" smtClean="0">
                <a:solidFill>
                  <a:srgbClr val="FFFFFF"/>
                </a:solidFill>
                <a:latin typeface="Berlin Sans FB" panose="020E0602020502020306" pitchFamily="34" charset="0"/>
                <a:ea typeface="+mn-lt"/>
                <a:cs typeface="+mn-lt"/>
              </a:rPr>
              <a:t>How </a:t>
            </a:r>
            <a:r>
              <a:rPr lang="en-US" sz="2400" dirty="0">
                <a:solidFill>
                  <a:srgbClr val="FFFFFF"/>
                </a:solidFill>
                <a:latin typeface="Berlin Sans FB" panose="020E0602020502020306" pitchFamily="34" charset="0"/>
                <a:ea typeface="+mn-lt"/>
                <a:cs typeface="+mn-lt"/>
              </a:rPr>
              <a:t>does </a:t>
            </a:r>
            <a:r>
              <a:rPr lang="en-US" sz="2400" dirty="0" err="1">
                <a:solidFill>
                  <a:srgbClr val="FFFFFF"/>
                </a:solidFill>
                <a:latin typeface="Berlin Sans FB" panose="020E0602020502020306" pitchFamily="34" charset="0"/>
                <a:ea typeface="+mn-lt"/>
                <a:cs typeface="+mn-lt"/>
              </a:rPr>
              <a:t>Syal</a:t>
            </a:r>
            <a:r>
              <a:rPr lang="en-US" sz="2400" dirty="0">
                <a:solidFill>
                  <a:srgbClr val="FFFFFF"/>
                </a:solidFill>
                <a:latin typeface="Berlin Sans FB" panose="020E0602020502020306" pitchFamily="34" charset="0"/>
                <a:ea typeface="+mn-lt"/>
                <a:cs typeface="+mn-lt"/>
              </a:rPr>
              <a:t> use language to develop the tension in this extract from chapter 13?</a:t>
            </a:r>
            <a:endParaRPr lang="en-US" dirty="0">
              <a:latin typeface="Berlin Sans FB" panose="020E0602020502020306" pitchFamily="34" charset="0"/>
            </a:endParaRPr>
          </a:p>
          <a:p>
            <a:pPr marL="0" marR="0" lvl="0" indent="0" algn="ctr" defTabSz="914400">
              <a:lnSpc>
                <a:spcPct val="100000"/>
              </a:lnSpc>
              <a:spcBef>
                <a:spcPts val="0"/>
              </a:spcBef>
              <a:spcAft>
                <a:spcPts val="1200"/>
              </a:spcAft>
              <a:buClrTx/>
              <a:buSzTx/>
              <a:buFontTx/>
              <a:buNone/>
              <a:tabLst/>
              <a:defRPr/>
            </a:pPr>
            <a:endParaRPr lang="en-US" sz="2400" b="1"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endParaRPr>
          </a:p>
        </p:txBody>
      </p:sp>
      <p:sp>
        <p:nvSpPr>
          <p:cNvPr id="2" name="Rectangle 1">
            <a:extLst>
              <a:ext uri="{FF2B5EF4-FFF2-40B4-BE49-F238E27FC236}">
                <a16:creationId xmlns:a16="http://schemas.microsoft.com/office/drawing/2014/main" id="{966F851A-E304-6FEA-A8EC-ACCC00344FE4}"/>
              </a:ext>
            </a:extLst>
          </p:cNvPr>
          <p:cNvSpPr/>
          <p:nvPr/>
        </p:nvSpPr>
        <p:spPr>
          <a:xfrm>
            <a:off x="267254" y="812754"/>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defRPr/>
            </a:pPr>
            <a:r>
              <a:rPr lang="en-US" sz="2400" i="1" dirty="0"/>
              <a:t>'Quick!' Tracey pleaded. She has stopped crying but was trembling... Why had Tracey called for me?...I Have An Exam Tomorrow, Tomorrow...' </a:t>
            </a:r>
            <a:r>
              <a:rPr lang="en-US" sz="2400" dirty="0" smtClean="0"/>
              <a:t>(p. 310</a:t>
            </a:r>
            <a:r>
              <a:rPr lang="en-US" sz="2400" dirty="0"/>
              <a:t>)</a:t>
            </a:r>
            <a:endParaRPr lang="en-US" sz="2400" b="0" i="1"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Rectangle 2">
            <a:extLst>
              <a:ext uri="{FF2B5EF4-FFF2-40B4-BE49-F238E27FC236}">
                <a16:creationId xmlns:a16="http://schemas.microsoft.com/office/drawing/2014/main" id="{0EDC5D85-3351-9663-EB1D-46311D02D82A}"/>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a:defRPr/>
            </a:pPr>
            <a:r>
              <a:rPr kumimoji="0" lang="en-US" sz="2000" b="1" i="0" u="none" strike="noStrike" kern="1200" cap="none" spc="0" normalizeH="0" baseline="0" noProof="0" dirty="0" err="1">
                <a:ln>
                  <a:noFill/>
                </a:ln>
                <a:solidFill>
                  <a:srgbClr val="000000"/>
                </a:solidFill>
                <a:effectLst/>
                <a:uLnTx/>
                <a:uFillTx/>
                <a:latin typeface="Meiryo"/>
                <a:ea typeface="+mn-ea"/>
                <a:cs typeface="+mn-cs"/>
              </a:rPr>
              <a:t>Syal</a:t>
            </a:r>
            <a:r>
              <a:rPr kumimoji="0" lang="en-US" sz="2000" b="1" i="0" u="none" strike="noStrike" kern="1200" cap="none" spc="0" normalizeH="0" baseline="0" noProof="0" dirty="0">
                <a:ln>
                  <a:noFill/>
                </a:ln>
                <a:solidFill>
                  <a:srgbClr val="000000"/>
                </a:solidFill>
                <a:effectLst/>
                <a:uLnTx/>
                <a:uFillTx/>
                <a:latin typeface="Meiryo"/>
                <a:ea typeface="+mn-ea"/>
                <a:cs typeface="+mn-cs"/>
              </a:rPr>
              <a:t> </a:t>
            </a:r>
            <a:r>
              <a:rPr lang="en-US" sz="2000" b="1" dirty="0">
                <a:solidFill>
                  <a:srgbClr val="000000"/>
                </a:solidFill>
                <a:latin typeface="Meiryo"/>
              </a:rPr>
              <a:t>creates tension using:</a:t>
            </a:r>
            <a:endParaRPr lang="en-US" sz="2000" b="1" dirty="0">
              <a:solidFill>
                <a:srgbClr val="000000"/>
              </a:solidFill>
              <a:latin typeface="Meiryo"/>
              <a:ea typeface="Meiryo"/>
            </a:endParaRPr>
          </a:p>
          <a:p>
            <a:pPr>
              <a:defRPr/>
            </a:pPr>
            <a:endParaRPr lang="en-US" sz="2000" b="1" dirty="0">
              <a:solidFill>
                <a:srgbClr val="000000"/>
              </a:solidFill>
              <a:latin typeface="Meiryo"/>
              <a:ea typeface="Meiryo"/>
            </a:endParaRPr>
          </a:p>
          <a:p>
            <a:pPr marL="342900" indent="-342900">
              <a:lnSpc>
                <a:spcPct val="150000"/>
              </a:lnSpc>
              <a:buFont typeface="Arial"/>
              <a:buChar char="•"/>
              <a:defRPr/>
            </a:pPr>
            <a:r>
              <a:rPr lang="en-US" sz="2000" dirty="0">
                <a:solidFill>
                  <a:srgbClr val="000000"/>
                </a:solidFill>
                <a:latin typeface="Meiryo"/>
                <a:ea typeface="Meiryo"/>
              </a:rPr>
              <a:t>d</a:t>
            </a:r>
            <a:r>
              <a:rPr lang="en-US" sz="2000" dirty="0" smtClean="0">
                <a:solidFill>
                  <a:srgbClr val="000000"/>
                </a:solidFill>
                <a:latin typeface="Meiryo"/>
                <a:ea typeface="Meiryo"/>
              </a:rPr>
              <a:t>ialogue</a:t>
            </a:r>
            <a:endParaRPr lang="en-US" sz="2000" dirty="0">
              <a:solidFill>
                <a:srgbClr val="000000"/>
              </a:solidFill>
              <a:latin typeface="Meiryo"/>
              <a:ea typeface="Meiryo"/>
            </a:endParaRPr>
          </a:p>
          <a:p>
            <a:pPr marL="342900" indent="-342900">
              <a:lnSpc>
                <a:spcPct val="150000"/>
              </a:lnSpc>
              <a:buFont typeface="Arial"/>
              <a:buChar char="•"/>
              <a:defRPr/>
            </a:pPr>
            <a:r>
              <a:rPr lang="en-US" sz="2000" dirty="0" smtClean="0">
                <a:solidFill>
                  <a:srgbClr val="000000"/>
                </a:solidFill>
                <a:latin typeface="Meiryo"/>
                <a:ea typeface="Meiryo"/>
              </a:rPr>
              <a:t>dynamic </a:t>
            </a:r>
            <a:r>
              <a:rPr lang="en-US" sz="2000" dirty="0">
                <a:solidFill>
                  <a:srgbClr val="000000"/>
                </a:solidFill>
                <a:latin typeface="Meiryo"/>
                <a:ea typeface="Meiryo"/>
              </a:rPr>
              <a:t>verbs</a:t>
            </a:r>
          </a:p>
          <a:p>
            <a:pPr marL="342900" indent="-342900">
              <a:lnSpc>
                <a:spcPct val="150000"/>
              </a:lnSpc>
              <a:buFont typeface="Arial"/>
              <a:buChar char="•"/>
              <a:defRPr/>
            </a:pPr>
            <a:r>
              <a:rPr lang="en-US" sz="2000" dirty="0">
                <a:solidFill>
                  <a:srgbClr val="000000"/>
                </a:solidFill>
                <a:latin typeface="Meiryo"/>
                <a:ea typeface="Meiryo"/>
              </a:rPr>
              <a:t>r</a:t>
            </a:r>
            <a:r>
              <a:rPr lang="en-US" sz="2000" dirty="0" smtClean="0">
                <a:solidFill>
                  <a:srgbClr val="000000"/>
                </a:solidFill>
                <a:latin typeface="Meiryo"/>
                <a:ea typeface="Meiryo"/>
              </a:rPr>
              <a:t>hetorical </a:t>
            </a:r>
            <a:r>
              <a:rPr lang="en-US" sz="2000" dirty="0">
                <a:solidFill>
                  <a:srgbClr val="000000"/>
                </a:solidFill>
                <a:latin typeface="Meiryo"/>
                <a:ea typeface="Meiryo"/>
              </a:rPr>
              <a:t>questions offering internal perspective</a:t>
            </a:r>
          </a:p>
          <a:p>
            <a:pPr marL="342900" indent="-342900">
              <a:lnSpc>
                <a:spcPct val="150000"/>
              </a:lnSpc>
              <a:buFont typeface="Arial"/>
              <a:buChar char="•"/>
              <a:defRPr/>
            </a:pPr>
            <a:r>
              <a:rPr lang="en-US" sz="2000" dirty="0" smtClean="0">
                <a:solidFill>
                  <a:srgbClr val="000000"/>
                </a:solidFill>
                <a:latin typeface="Meiryo"/>
                <a:ea typeface="Meiryo"/>
              </a:rPr>
              <a:t>deliberately </a:t>
            </a:r>
            <a:r>
              <a:rPr lang="en-US" sz="2000" dirty="0">
                <a:solidFill>
                  <a:srgbClr val="000000"/>
                </a:solidFill>
                <a:latin typeface="Meiryo"/>
                <a:ea typeface="Meiryo"/>
              </a:rPr>
              <a:t>non-standard </a:t>
            </a:r>
            <a:r>
              <a:rPr lang="en-US" sz="2000" dirty="0" smtClean="0">
                <a:solidFill>
                  <a:srgbClr val="000000"/>
                </a:solidFill>
                <a:latin typeface="Meiryo"/>
                <a:ea typeface="Meiryo"/>
              </a:rPr>
              <a:t>punctuation.</a:t>
            </a:r>
            <a:endParaRPr lang="en-US" sz="2000" dirty="0">
              <a:solidFill>
                <a:srgbClr val="000000"/>
              </a:solidFill>
              <a:latin typeface="Meiryo"/>
              <a:ea typeface="Meiryo"/>
            </a:endParaRPr>
          </a:p>
        </p:txBody>
      </p:sp>
    </p:spTree>
    <p:extLst>
      <p:ext uri="{BB962C8B-B14F-4D97-AF65-F5344CB8AC3E}">
        <p14:creationId xmlns:p14="http://schemas.microsoft.com/office/powerpoint/2010/main" val="223285886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ABE7B33-3BD5-2F50-2E82-D50074F0BAF3}"/>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DF0325DF-5A19-FD80-683C-059701E1B034}"/>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34C4C5D0-3B90-CF93-75C5-A299E0DD6A53}"/>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DB50D9C7-E905-BEE0-196F-E0FC5CC3F2D9}"/>
              </a:ext>
            </a:extLst>
          </p:cNvPr>
          <p:cNvSpPr>
            <a:spLocks noGrp="1"/>
          </p:cNvSpPr>
          <p:nvPr>
            <p:ph type="title" idx="4294967295"/>
          </p:nvPr>
        </p:nvSpPr>
        <p:spPr>
          <a:xfrm>
            <a:off x="387350" y="804863"/>
            <a:ext cx="11804650" cy="1344612"/>
          </a:xfrm>
        </p:spPr>
        <p:txBody>
          <a:bodyPr>
            <a:noAutofit/>
          </a:bodyPr>
          <a:lstStyle/>
          <a:p>
            <a:pPr algn="ctr">
              <a:lnSpc>
                <a:spcPct val="100000"/>
              </a:lnSpc>
              <a:defRPr/>
            </a:pPr>
            <a:r>
              <a:rPr lang="en-US" sz="2400" dirty="0">
                <a:solidFill>
                  <a:schemeClr val="tx1"/>
                </a:solidFill>
                <a:ea typeface="+mj-lt"/>
                <a:cs typeface="+mj-lt"/>
              </a:rPr>
              <a:t>How does </a:t>
            </a:r>
            <a:r>
              <a:rPr lang="en-US" sz="2400" dirty="0" err="1">
                <a:solidFill>
                  <a:schemeClr val="tx1"/>
                </a:solidFill>
                <a:ea typeface="+mj-lt"/>
                <a:cs typeface="+mj-lt"/>
              </a:rPr>
              <a:t>Syal</a:t>
            </a:r>
            <a:r>
              <a:rPr lang="en-US" sz="2400" dirty="0">
                <a:solidFill>
                  <a:schemeClr val="tx1"/>
                </a:solidFill>
                <a:ea typeface="+mj-lt"/>
                <a:cs typeface="+mj-lt"/>
              </a:rPr>
              <a:t> use language to develop the tension in this extract from chapter 13?</a:t>
            </a:r>
            <a:endParaRPr lang="en-US" dirty="0">
              <a:solidFill>
                <a:schemeClr val="tx1"/>
              </a:solidFill>
              <a:ea typeface="+mn-ea"/>
              <a:cs typeface="+mn-cs"/>
            </a:endParaRPr>
          </a:p>
        </p:txBody>
      </p:sp>
      <p:sp>
        <p:nvSpPr>
          <p:cNvPr id="12" name="Rectangle 11">
            <a:extLst>
              <a:ext uri="{FF2B5EF4-FFF2-40B4-BE49-F238E27FC236}">
                <a16:creationId xmlns:a16="http://schemas.microsoft.com/office/drawing/2014/main" id="{0265B09F-3428-954B-38C4-E2135FB1625B}"/>
              </a:ext>
            </a:extLst>
          </p:cNvPr>
          <p:cNvSpPr/>
          <p:nvPr/>
        </p:nvSpPr>
        <p:spPr>
          <a:xfrm>
            <a:off x="382027" y="2370338"/>
            <a:ext cx="11413475" cy="404041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defRPr/>
            </a:pPr>
            <a:r>
              <a:rPr lang="en-US" sz="2400" dirty="0">
                <a:solidFill>
                  <a:srgbClr val="000000"/>
                </a:solidFill>
                <a:latin typeface="Calibri"/>
                <a:ea typeface="Calibri"/>
                <a:cs typeface="Calibri"/>
              </a:rPr>
              <a:t>When Tracey 'plead[s]' with </a:t>
            </a:r>
            <a:r>
              <a:rPr lang="en-US" sz="2400" dirty="0" err="1">
                <a:solidFill>
                  <a:srgbClr val="000000"/>
                </a:solidFill>
                <a:latin typeface="Calibri"/>
                <a:ea typeface="Calibri"/>
                <a:cs typeface="Calibri"/>
              </a:rPr>
              <a:t>Meena</a:t>
            </a:r>
            <a:r>
              <a:rPr lang="en-US" sz="2400" dirty="0">
                <a:solidFill>
                  <a:srgbClr val="000000"/>
                </a:solidFill>
                <a:latin typeface="Calibri"/>
                <a:ea typeface="Calibri"/>
                <a:cs typeface="Calibri"/>
              </a:rPr>
              <a:t>, it is clear </a:t>
            </a:r>
            <a:r>
              <a:rPr lang="en-US" sz="2400" dirty="0" err="1">
                <a:solidFill>
                  <a:srgbClr val="000000"/>
                </a:solidFill>
                <a:latin typeface="Calibri"/>
                <a:ea typeface="Calibri"/>
                <a:cs typeface="Calibri"/>
              </a:rPr>
              <a:t>Syal</a:t>
            </a:r>
            <a:r>
              <a:rPr lang="en-US" sz="2400" dirty="0">
                <a:solidFill>
                  <a:srgbClr val="000000"/>
                </a:solidFill>
                <a:latin typeface="Calibri"/>
                <a:ea typeface="Calibri"/>
                <a:cs typeface="Calibri"/>
              </a:rPr>
              <a:t> wants to position the reader to share her desperation and fear: something is dreadfully wrong. Her </a:t>
            </a:r>
            <a:r>
              <a:rPr lang="en-US" sz="2400" dirty="0" err="1">
                <a:solidFill>
                  <a:srgbClr val="000000"/>
                </a:solidFill>
                <a:latin typeface="Calibri"/>
                <a:ea typeface="Calibri"/>
                <a:cs typeface="Calibri"/>
              </a:rPr>
              <a:t>exclamative</a:t>
            </a:r>
            <a:r>
              <a:rPr lang="en-US" sz="2400" dirty="0">
                <a:solidFill>
                  <a:srgbClr val="000000"/>
                </a:solidFill>
                <a:latin typeface="Calibri"/>
                <a:ea typeface="Calibri"/>
                <a:cs typeface="Calibri"/>
              </a:rPr>
              <a:t> 'Quick!' awakens something in </a:t>
            </a:r>
            <a:r>
              <a:rPr lang="en-US" sz="2400" dirty="0" err="1">
                <a:solidFill>
                  <a:srgbClr val="000000"/>
                </a:solidFill>
                <a:latin typeface="Calibri"/>
                <a:ea typeface="Calibri"/>
                <a:cs typeface="Calibri"/>
              </a:rPr>
              <a:t>Meena</a:t>
            </a:r>
            <a:r>
              <a:rPr lang="en-US" sz="2400" dirty="0">
                <a:solidFill>
                  <a:srgbClr val="000000"/>
                </a:solidFill>
                <a:latin typeface="Calibri"/>
                <a:ea typeface="Calibri"/>
                <a:cs typeface="Calibri"/>
              </a:rPr>
              <a:t> and the tense atmosphere increases: the reader is positioned to wonder if it is Anita who is in danger, and, if so, whether </a:t>
            </a:r>
            <a:r>
              <a:rPr lang="en-US" sz="2400" dirty="0" err="1">
                <a:solidFill>
                  <a:srgbClr val="000000"/>
                </a:solidFill>
                <a:latin typeface="Calibri"/>
                <a:ea typeface="Calibri"/>
                <a:cs typeface="Calibri"/>
              </a:rPr>
              <a:t>Meena</a:t>
            </a:r>
            <a:r>
              <a:rPr lang="en-US" sz="2400" dirty="0">
                <a:solidFill>
                  <a:srgbClr val="000000"/>
                </a:solidFill>
                <a:latin typeface="Calibri"/>
                <a:ea typeface="Calibri"/>
                <a:cs typeface="Calibri"/>
              </a:rPr>
              <a:t> will help her. Our protagonist is clearly feeling torn: something is pulling her to follow Tracey, but </a:t>
            </a:r>
            <a:r>
              <a:rPr lang="en-US" sz="2400" dirty="0" err="1">
                <a:solidFill>
                  <a:srgbClr val="000000"/>
                </a:solidFill>
                <a:latin typeface="Calibri"/>
                <a:ea typeface="Calibri"/>
                <a:cs typeface="Calibri"/>
              </a:rPr>
              <a:t>Syal</a:t>
            </a:r>
            <a:r>
              <a:rPr lang="en-US" sz="2400" dirty="0">
                <a:solidFill>
                  <a:srgbClr val="000000"/>
                </a:solidFill>
                <a:latin typeface="Calibri"/>
                <a:ea typeface="Calibri"/>
                <a:cs typeface="Calibri"/>
              </a:rPr>
              <a:t> skillfully uses the repetition of 'Tomorrow' and the unusual punctuation here to remind the reader what </a:t>
            </a:r>
            <a:r>
              <a:rPr lang="en-US" sz="2400" dirty="0" err="1">
                <a:solidFill>
                  <a:srgbClr val="000000"/>
                </a:solidFill>
                <a:latin typeface="Calibri"/>
                <a:ea typeface="Calibri"/>
                <a:cs typeface="Calibri"/>
              </a:rPr>
              <a:t>Meena's</a:t>
            </a:r>
            <a:r>
              <a:rPr lang="en-US" sz="2400" dirty="0">
                <a:solidFill>
                  <a:srgbClr val="000000"/>
                </a:solidFill>
                <a:latin typeface="Calibri"/>
                <a:ea typeface="Calibri"/>
                <a:cs typeface="Calibri"/>
              </a:rPr>
              <a:t> priority really should be. This further amplifies the tension they feel as they </a:t>
            </a:r>
            <a:r>
              <a:rPr lang="en-US" sz="2400" dirty="0" err="1">
                <a:solidFill>
                  <a:srgbClr val="000000"/>
                </a:solidFill>
                <a:latin typeface="Calibri"/>
                <a:ea typeface="Calibri"/>
                <a:cs typeface="Calibri"/>
              </a:rPr>
              <a:t>empathise</a:t>
            </a:r>
            <a:r>
              <a:rPr lang="en-US" sz="2400" dirty="0">
                <a:solidFill>
                  <a:srgbClr val="000000"/>
                </a:solidFill>
                <a:latin typeface="Calibri"/>
                <a:ea typeface="Calibri"/>
                <a:cs typeface="Calibri"/>
              </a:rPr>
              <a:t> with their protagonist's plight and impossible choice.</a:t>
            </a:r>
            <a:endParaRPr lang="en-US" sz="2400" b="0" i="0" u="none" strike="noStrike" kern="1200" cap="none" spc="0" normalizeH="0" baseline="0" noProof="0" dirty="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74482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FCD1D5A-C6D0-5C30-6235-DAA0A0CD164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A9D7A53-8DC3-0A2C-21E2-8FD9D11E12EF}"/>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Handle with </a:t>
            </a:r>
            <a:r>
              <a:rPr kumimoji="0" lang="en-GB" sz="3600" b="0" i="0" u="none" strike="noStrike" kern="1200" cap="none" spc="0" normalizeH="0" baseline="0" noProof="0" dirty="0" smtClean="0">
                <a:ln>
                  <a:noFill/>
                </a:ln>
                <a:solidFill>
                  <a:srgbClr val="FFFFFF"/>
                </a:solidFill>
                <a:effectLst/>
                <a:uLnTx/>
                <a:uFillTx/>
                <a:latin typeface="Berlin Sans FB" panose="020E0602020502020306" pitchFamily="34" charset="0"/>
                <a:ea typeface="+mn-ea"/>
                <a:cs typeface="+mn-cs"/>
              </a:rPr>
              <a:t>care</a:t>
            </a:r>
            <a:endPar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4CD4F4F-56DF-49B8-EBC2-A602DF87A85F}"/>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90408AB8-2AC1-D157-A984-8EEFB7E4932A}"/>
              </a:ext>
            </a:extLst>
          </p:cNvPr>
          <p:cNvSpPr/>
          <p:nvPr/>
        </p:nvSpPr>
        <p:spPr>
          <a:xfrm>
            <a:off x="615107" y="996851"/>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eiryo"/>
                <a:ea typeface="+mn-ea"/>
                <a:cs typeface="+mn-cs"/>
              </a:rPr>
              <a:t>Why do you think such language is used so casually by the </a:t>
            </a:r>
            <a:r>
              <a:rPr kumimoji="0" lang="en-US" sz="2000" b="0" i="0" u="none" strike="noStrike" kern="1200" cap="none" spc="0" normalizeH="0" baseline="0" noProof="0" dirty="0" smtClean="0">
                <a:ln>
                  <a:noFill/>
                </a:ln>
                <a:solidFill>
                  <a:srgbClr val="000000"/>
                </a:solidFill>
                <a:effectLst/>
                <a:uLnTx/>
                <a:uFillTx/>
                <a:latin typeface="Meiryo"/>
                <a:ea typeface="+mn-ea"/>
                <a:cs typeface="+mn-cs"/>
              </a:rPr>
              <a:t>character/s </a:t>
            </a:r>
            <a:r>
              <a:rPr kumimoji="0" lang="en-US" sz="2000" b="0" i="0" u="none" strike="noStrike" kern="1200" cap="none" spc="0" normalizeH="0" baseline="0" noProof="0" dirty="0">
                <a:ln>
                  <a:noFill/>
                </a:ln>
                <a:solidFill>
                  <a:srgbClr val="000000"/>
                </a:solidFill>
                <a:effectLst/>
                <a:uLnTx/>
                <a:uFillTx/>
                <a:latin typeface="Meiryo"/>
                <a:ea typeface="+mn-ea"/>
                <a:cs typeface="+mn-cs"/>
              </a:rPr>
              <a:t>in the text?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Meiry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eiryo"/>
                <a:ea typeface="+mn-ea"/>
                <a:cs typeface="+mn-cs"/>
              </a:rPr>
              <a:t>How might the usage of such offensive and discriminatory language affect a 21st-century reader?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Meiry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eiryo"/>
                <a:ea typeface="+mn-ea"/>
                <a:cs typeface="+mn-cs"/>
              </a:rPr>
              <a:t>How do you think the process of linguistic reclamation affects the usage of such language today? Linguistic reclamation is when a hurtful label is taken by </a:t>
            </a:r>
            <a:r>
              <a:rPr kumimoji="0" lang="en-US" sz="2000" b="0" i="0" u="none" strike="noStrike" kern="1200" cap="none" spc="0" normalizeH="0" baseline="0" noProof="0" dirty="0" err="1">
                <a:ln>
                  <a:noFill/>
                </a:ln>
                <a:solidFill>
                  <a:srgbClr val="000000"/>
                </a:solidFill>
                <a:effectLst/>
                <a:uLnTx/>
                <a:uFillTx/>
                <a:latin typeface="Meiryo"/>
                <a:ea typeface="+mn-ea"/>
                <a:cs typeface="+mn-cs"/>
              </a:rPr>
              <a:t>stigmatised</a:t>
            </a:r>
            <a:r>
              <a:rPr kumimoji="0" lang="en-US" sz="2000" b="0" i="0" u="none" strike="noStrike" kern="1200" cap="none" spc="0" normalizeH="0" baseline="0" noProof="0" dirty="0">
                <a:ln>
                  <a:noFill/>
                </a:ln>
                <a:solidFill>
                  <a:srgbClr val="000000"/>
                </a:solidFill>
                <a:effectLst/>
                <a:uLnTx/>
                <a:uFillTx/>
                <a:latin typeface="Meiryo"/>
                <a:ea typeface="+mn-ea"/>
                <a:cs typeface="+mn-cs"/>
              </a:rPr>
              <a:t> group members, reclaimed and turned into a badge of pride. Why is it only acceptable for members of such groups to reclaim these labels?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Meiry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eiryo"/>
                <a:ea typeface="+mn-ea"/>
                <a:cs typeface="+mn-cs"/>
              </a:rPr>
              <a:t>To what extent do you think discussions, such as ours, are helpful in challenging the use of racist language?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Meiry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eiryo"/>
                <a:ea typeface="+mn-ea"/>
                <a:cs typeface="+mn-cs"/>
              </a:rPr>
              <a:t>How do you think we should address these words when we encounter them in the text?</a:t>
            </a:r>
          </a:p>
        </p:txBody>
      </p:sp>
      <p:sp>
        <p:nvSpPr>
          <p:cNvPr id="3" name="Title 1">
            <a:extLst>
              <a:ext uri="{FF2B5EF4-FFF2-40B4-BE49-F238E27FC236}">
                <a16:creationId xmlns:a16="http://schemas.microsoft.com/office/drawing/2014/main" id="{25DE0C42-2EFA-09DB-5696-EFE5F849BCD0}"/>
              </a:ext>
            </a:extLst>
          </p:cNvPr>
          <p:cNvSpPr txBox="1">
            <a:spLocks/>
          </p:cNvSpPr>
          <p:nvPr/>
        </p:nvSpPr>
        <p:spPr>
          <a:xfrm>
            <a:off x="0" y="6400799"/>
            <a:ext cx="12192000" cy="434635"/>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Discussing the </a:t>
            </a:r>
            <a:r>
              <a:rPr kumimoji="0" lang="en-GB" sz="2400" b="0" i="0" u="none" strike="noStrike" kern="1200" cap="none" spc="0" normalizeH="0" baseline="0" noProof="0" dirty="0" smtClean="0">
                <a:ln>
                  <a:noFill/>
                </a:ln>
                <a:solidFill>
                  <a:srgbClr val="FFFFFF"/>
                </a:solidFill>
                <a:effectLst/>
                <a:uLnTx/>
                <a:uFillTx/>
                <a:latin typeface="Berlin Sans FB" panose="020E0602020502020306" pitchFamily="34" charset="0"/>
                <a:ea typeface="+mn-ea"/>
                <a:cs typeface="+mn-cs"/>
              </a:rPr>
              <a:t>use </a:t>
            </a:r>
            <a:r>
              <a:rPr kumimoji="0" lang="en-GB" sz="24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of </a:t>
            </a:r>
            <a:r>
              <a:rPr kumimoji="0" lang="en-GB" sz="2400" b="0" i="0" u="none" strike="noStrike" kern="1200" cap="none" spc="0" normalizeH="0" baseline="0" noProof="0" dirty="0" smtClean="0">
                <a:ln>
                  <a:noFill/>
                </a:ln>
                <a:solidFill>
                  <a:srgbClr val="FFFFFF"/>
                </a:solidFill>
                <a:effectLst/>
                <a:uLnTx/>
                <a:uFillTx/>
                <a:latin typeface="Berlin Sans FB" panose="020E0602020502020306" pitchFamily="34" charset="0"/>
                <a:ea typeface="+mn-ea"/>
                <a:cs typeface="+mn-cs"/>
              </a:rPr>
              <a:t>racially </a:t>
            </a:r>
            <a:r>
              <a:rPr lang="en-GB" sz="2400" dirty="0" smtClean="0">
                <a:solidFill>
                  <a:srgbClr val="FFFFFF"/>
                </a:solidFill>
                <a:latin typeface="Berlin Sans FB" panose="020E0602020502020306" pitchFamily="34" charset="0"/>
              </a:rPr>
              <a:t>ab</a:t>
            </a:r>
            <a:r>
              <a:rPr kumimoji="0" lang="en-GB" sz="2400" b="0" i="0" u="none" strike="noStrike" kern="1200" cap="none" spc="0" normalizeH="0" baseline="0" noProof="0" dirty="0" err="1" smtClean="0">
                <a:ln>
                  <a:noFill/>
                </a:ln>
                <a:solidFill>
                  <a:srgbClr val="FFFFFF"/>
                </a:solidFill>
                <a:effectLst/>
                <a:uLnTx/>
                <a:uFillTx/>
                <a:latin typeface="Berlin Sans FB" panose="020E0602020502020306" pitchFamily="34" charset="0"/>
                <a:ea typeface="+mn-ea"/>
                <a:cs typeface="+mn-cs"/>
              </a:rPr>
              <a:t>usive</a:t>
            </a:r>
            <a:r>
              <a:rPr kumimoji="0" lang="en-GB" sz="2400" b="0" i="0" u="none" strike="noStrike" kern="1200" cap="none" spc="0" normalizeH="0" baseline="0" noProof="0" dirty="0" smtClean="0">
                <a:ln>
                  <a:noFill/>
                </a:ln>
                <a:solidFill>
                  <a:srgbClr val="FFFFFF"/>
                </a:solidFill>
                <a:effectLst/>
                <a:uLnTx/>
                <a:uFillTx/>
                <a:latin typeface="Berlin Sans FB" panose="020E0602020502020306" pitchFamily="34" charset="0"/>
                <a:ea typeface="+mn-ea"/>
                <a:cs typeface="+mn-cs"/>
              </a:rPr>
              <a:t> </a:t>
            </a:r>
            <a:r>
              <a:rPr kumimoji="0" lang="en-GB" sz="24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and </a:t>
            </a:r>
            <a:r>
              <a:rPr kumimoji="0" lang="en-GB" sz="2400" b="0" i="0" u="none" strike="noStrike" kern="1200" cap="none" spc="0" normalizeH="0" baseline="0" noProof="0" dirty="0" smtClean="0">
                <a:ln>
                  <a:noFill/>
                </a:ln>
                <a:solidFill>
                  <a:srgbClr val="FFFFFF"/>
                </a:solidFill>
                <a:effectLst/>
                <a:uLnTx/>
                <a:uFillTx/>
                <a:latin typeface="Berlin Sans FB" panose="020E0602020502020306" pitchFamily="34" charset="0"/>
                <a:ea typeface="+mn-ea"/>
                <a:cs typeface="+mn-cs"/>
              </a:rPr>
              <a:t>offensive language</a:t>
            </a:r>
            <a:endParaRPr kumimoji="0" lang="en-GB" sz="24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63190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1BEF97C8-17FA-3604-2B45-644A4AC74BB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410A0ED-5562-A29C-676E-AE3F014A4FF8}"/>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Example Response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
        <p:nvSpPr>
          <p:cNvPr id="5" name="Rectangle 4">
            <a:extLst>
              <a:ext uri="{FF2B5EF4-FFF2-40B4-BE49-F238E27FC236}">
                <a16:creationId xmlns:a16="http://schemas.microsoft.com/office/drawing/2014/main" id="{EA29DAF6-2E17-BEDB-5A02-597B3E757250}"/>
              </a:ext>
            </a:extLst>
          </p:cNvPr>
          <p:cNvSpPr/>
          <p:nvPr/>
        </p:nvSpPr>
        <p:spPr>
          <a:xfrm>
            <a:off x="143750" y="1314222"/>
            <a:ext cx="11904499" cy="1754326"/>
          </a:xfrm>
          <a:prstGeom prst="rect">
            <a:avLst/>
          </a:prstGeom>
        </p:spPr>
        <p:txBody>
          <a:bodyPr wrap="square">
            <a:spAutoFit/>
          </a:bodyPr>
          <a:lstStyle/>
          <a:p>
            <a:pPr algn="ctr"/>
            <a:endParaRPr lang="en-GB" sz="5400" b="1"/>
          </a:p>
          <a:p>
            <a:pPr algn="ctr"/>
            <a:endParaRPr lang="en-GB" sz="5400" b="1">
              <a:solidFill>
                <a:schemeClr val="tx1"/>
              </a:solidFill>
            </a:endParaRPr>
          </a:p>
        </p:txBody>
      </p:sp>
      <p:sp>
        <p:nvSpPr>
          <p:cNvPr id="10" name="Title 9">
            <a:extLst>
              <a:ext uri="{FF2B5EF4-FFF2-40B4-BE49-F238E27FC236}">
                <a16:creationId xmlns:a16="http://schemas.microsoft.com/office/drawing/2014/main" id="{CA798B30-04C6-C980-F5FE-BB5E64C0E591}"/>
              </a:ext>
            </a:extLst>
          </p:cNvPr>
          <p:cNvSpPr>
            <a:spLocks noGrp="1"/>
          </p:cNvSpPr>
          <p:nvPr>
            <p:ph type="title" idx="4294967295"/>
          </p:nvPr>
        </p:nvSpPr>
        <p:spPr>
          <a:xfrm>
            <a:off x="387350" y="804863"/>
            <a:ext cx="11804650" cy="1344612"/>
          </a:xfrm>
        </p:spPr>
        <p:txBody>
          <a:bodyPr>
            <a:noAutofit/>
          </a:bodyPr>
          <a:lstStyle/>
          <a:p>
            <a:pPr algn="ctr">
              <a:lnSpc>
                <a:spcPct val="100000"/>
              </a:lnSpc>
              <a:defRPr/>
            </a:pPr>
            <a:r>
              <a:rPr lang="en-US" sz="2800" b="0">
                <a:solidFill>
                  <a:schemeClr val="tx1"/>
                </a:solidFill>
                <a:latin typeface="Berlin Sans FB" panose="020E0602020502020306" pitchFamily="34" charset="0"/>
                <a:ea typeface="+mn-ea"/>
                <a:cs typeface="+mn-cs"/>
              </a:rPr>
              <a:t>How does </a:t>
            </a:r>
            <a:r>
              <a:rPr lang="en-US" sz="2800" b="0" err="1">
                <a:solidFill>
                  <a:schemeClr val="tx1"/>
                </a:solidFill>
                <a:latin typeface="Berlin Sans FB" panose="020E0602020502020306" pitchFamily="34" charset="0"/>
                <a:ea typeface="+mn-ea"/>
                <a:cs typeface="+mn-cs"/>
              </a:rPr>
              <a:t>Syal</a:t>
            </a:r>
            <a:r>
              <a:rPr lang="en-US" sz="2800" b="0">
                <a:solidFill>
                  <a:schemeClr val="tx1"/>
                </a:solidFill>
                <a:latin typeface="Berlin Sans FB" panose="020E0602020502020306" pitchFamily="34" charset="0"/>
                <a:ea typeface="+mn-ea"/>
                <a:cs typeface="+mn-cs"/>
              </a:rPr>
              <a:t> use language to develop a vivid presentation of the women of </a:t>
            </a:r>
            <a:r>
              <a:rPr lang="en-US" sz="2800" b="0" err="1">
                <a:solidFill>
                  <a:schemeClr val="tx1"/>
                </a:solidFill>
                <a:latin typeface="Berlin Sans FB" panose="020E0602020502020306" pitchFamily="34" charset="0"/>
                <a:ea typeface="+mn-ea"/>
                <a:cs typeface="+mn-cs"/>
              </a:rPr>
              <a:t>Tollington</a:t>
            </a:r>
            <a:r>
              <a:rPr lang="en-US" sz="2800" b="0">
                <a:solidFill>
                  <a:schemeClr val="tx1"/>
                </a:solidFill>
                <a:latin typeface="Berlin Sans FB" panose="020E0602020502020306" pitchFamily="34" charset="0"/>
                <a:ea typeface="+mn-ea"/>
                <a:cs typeface="+mn-cs"/>
              </a:rPr>
              <a:t> in the following extracts from Chapter 1?</a:t>
            </a:r>
            <a:endParaRPr lang="en-GB" sz="2800" b="0">
              <a:solidFill>
                <a:schemeClr val="tx1"/>
              </a:solidFill>
              <a:latin typeface="Berlin Sans FB" panose="020E0602020502020306" pitchFamily="34" charset="0"/>
              <a:ea typeface="+mn-ea"/>
              <a:cs typeface="+mn-cs"/>
            </a:endParaRPr>
          </a:p>
        </p:txBody>
      </p:sp>
      <p:sp>
        <p:nvSpPr>
          <p:cNvPr id="12" name="Rectangle 11">
            <a:extLst>
              <a:ext uri="{FF2B5EF4-FFF2-40B4-BE49-F238E27FC236}">
                <a16:creationId xmlns:a16="http://schemas.microsoft.com/office/drawing/2014/main" id="{A426CB0C-E170-EFFE-9426-5EA4CBA5CDD1}"/>
              </a:ext>
            </a:extLst>
          </p:cNvPr>
          <p:cNvSpPr/>
          <p:nvPr/>
        </p:nvSpPr>
        <p:spPr>
          <a:xfrm>
            <a:off x="495758" y="2404457"/>
            <a:ext cx="11413475" cy="40404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b="0" i="0" u="none" strike="noStrike" dirty="0" err="1">
                <a:solidFill>
                  <a:srgbClr val="000000"/>
                </a:solidFill>
                <a:effectLst/>
              </a:rPr>
              <a:t>Syal</a:t>
            </a:r>
            <a:r>
              <a:rPr lang="en-US" sz="2000" b="0" i="0" u="none" strike="noStrike" dirty="0">
                <a:solidFill>
                  <a:srgbClr val="000000"/>
                </a:solidFill>
                <a:effectLst/>
              </a:rPr>
              <a:t> presents the </a:t>
            </a:r>
            <a:r>
              <a:rPr lang="en-US" sz="2000" b="0" i="0" u="none" strike="noStrike" dirty="0" err="1">
                <a:solidFill>
                  <a:srgbClr val="000000"/>
                </a:solidFill>
                <a:effectLst/>
              </a:rPr>
              <a:t>Tollington</a:t>
            </a:r>
            <a:r>
              <a:rPr lang="en-US" sz="2000" b="0" i="0" u="none" strike="noStrike" dirty="0">
                <a:solidFill>
                  <a:srgbClr val="000000"/>
                </a:solidFill>
                <a:effectLst/>
              </a:rPr>
              <a:t> women as a powerful collective: they have a ‘communal tone of voice’ suggesting a shared way of speaking which unites them, as does their shared way of dressing with their ‘belted macs and bright lipsticks’ easily identifying them as members of a group. They are presented as gaining a shared confidence from this group mentality as they are not afraid to challenge when something displeases them, with verbs such as ‘shaking their heads’ and ‘muttering’ showing their public disapproval of the expensive deliveries to Big House, for example.  They do not shy away from coarser language themselves in their own speech: ‘sod-off grandeur’, for example, mirrors their own way of speaking and could perhaps be a sign of their relative power using speech often reserved for more masculine figures traditionally.</a:t>
            </a:r>
            <a:endParaRPr lang="en-GB" sz="2000" dirty="0"/>
          </a:p>
        </p:txBody>
      </p:sp>
    </p:spTree>
    <p:extLst>
      <p:ext uri="{BB962C8B-B14F-4D97-AF65-F5344CB8AC3E}">
        <p14:creationId xmlns:p14="http://schemas.microsoft.com/office/powerpoint/2010/main" val="263824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CA7BCD5-0823-4A7D-88F4-8BC08937E5AE}"/>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2555B0-7DF1-8A22-E5BA-AF3D96B9F8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7120A1C-B295-CF4E-4F67-FC2BE9EDC981}"/>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FB673BA1-DACC-1E2C-D05E-EE9F2413AA7F}"/>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3254655F-78AA-051E-56ED-367F17E7FA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0F167864-CAD5-FA0C-F0B8-A98729D334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CB9876FD-D277-44EF-83CB-D69A334F85A8}"/>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62878528-6B7C-132E-0D50-1A73CF17D8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03BE0D04-92DE-79D5-0A6D-6B81463844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F97205AA-C462-F316-1A0A-13D3DA40E4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724396B4-029F-0496-CF68-152D7DC6A66F}"/>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11493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3A73847-DB55-C796-B791-09C138B555DF}"/>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CBE5125E-A347-BAC6-963C-4ACDE56316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44ECC925-A3A3-CDF2-647A-3E4C6EA45E9C}"/>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B404FBB6-E655-177C-615F-0212A8D250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80150697-47AC-5601-6B91-C7EF56BE2D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9F4F4846-06FD-5A55-78B3-2EC0587BF4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6164826E-03FF-3077-5CC0-9004A891BC75}"/>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2</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C3CF1E58-9EDD-ECDB-BF24-8B03EEA40CF0}"/>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152548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34F71BD-B08E-3607-8847-30E0FFEA2F74}"/>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0B55AA9A-5540-4E4B-A612-63DC110EAE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D3A639E5-271E-3D3F-815C-BB90CE8BDEDD}"/>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866D6565-E2BA-AB60-046C-8BE9CFC44D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53986126-9058-5449-F02B-0E696DF54B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8B298414-F62B-1F44-CD79-06F425E069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D052D008-92F0-70C5-7BED-E75A3F92BD73}"/>
              </a:ext>
            </a:extLst>
          </p:cNvPr>
          <p:cNvSpPr txBox="1">
            <a:spLocks/>
          </p:cNvSpPr>
          <p:nvPr/>
        </p:nvSpPr>
        <p:spPr>
          <a:xfrm>
            <a:off x="992518" y="2312988"/>
            <a:ext cx="5368525" cy="3651250"/>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30000"/>
              </a:lnSpc>
              <a:spcBef>
                <a:spcPts val="930"/>
              </a:spcBef>
              <a:spcAft>
                <a:spcPts val="600"/>
              </a:spcAft>
              <a:buClrTx/>
              <a:buSzTx/>
              <a:buFont typeface="Corbel" panose="020B0503020204020204" pitchFamily="34" charset="0"/>
              <a:buNone/>
              <a:tabLst/>
              <a:defRPr/>
            </a:pPr>
            <a:r>
              <a:rPr kumimoji="0" lang="en-US" sz="3400" b="1" i="0" u="none" strike="noStrike" kern="1200" cap="none" spc="150" normalizeH="0" baseline="0" noProof="0" dirty="0">
                <a:ln>
                  <a:noFill/>
                </a:ln>
                <a:solidFill>
                  <a:schemeClr val="tx1"/>
                </a:solidFill>
                <a:effectLst/>
                <a:uLnTx/>
                <a:uFillTx/>
                <a:latin typeface="+mj-lt"/>
                <a:ea typeface="+mn-ea"/>
                <a:cs typeface="+mn-cs"/>
              </a:rPr>
              <a:t>How does this chapter explore the dichotomy of identities?</a:t>
            </a:r>
          </a:p>
        </p:txBody>
      </p:sp>
      <p:sp>
        <p:nvSpPr>
          <p:cNvPr id="5" name="Rectangle 4">
            <a:extLst>
              <a:ext uri="{FF2B5EF4-FFF2-40B4-BE49-F238E27FC236}">
                <a16:creationId xmlns:a16="http://schemas.microsoft.com/office/drawing/2014/main" id="{31288A27-D0D6-3253-35A0-21F10AC4970D}"/>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41BFBD32-CF13-EFBB-AA42-34E22D84F12C}"/>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6338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C0AE77C-1527-0BB4-DB67-8150E606E4E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CE32B35-529D-F21F-CC3C-07B008F9317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Chapter 2</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a:p>
            <a:pPr marL="457200" indent="-457200">
              <a:buFontTx/>
              <a:buAutoNum type="arabicPeriod"/>
              <a:defRPr/>
            </a:pPr>
            <a:endParaRPr lang="en-GB" sz="1600">
              <a:solidFill>
                <a:srgbClr val="FFFFFF"/>
              </a:solidFill>
              <a:latin typeface="Open Sans"/>
              <a:ea typeface="Open Sans"/>
              <a:cs typeface="Open Sans"/>
            </a:endParaRPr>
          </a:p>
          <a:p>
            <a:pPr marL="457200" indent="-457200">
              <a:buFontTx/>
              <a:buAutoNum type="arabicPeriod"/>
              <a:defRPr/>
            </a:pPr>
            <a:endParaRPr lang="en-GB" sz="1600">
              <a:solidFill>
                <a:srgbClr val="FFFFFF"/>
              </a:solidFill>
              <a:latin typeface="Open Sans"/>
              <a:ea typeface="Open Sans"/>
              <a:cs typeface="Open Sans"/>
            </a:endParaRPr>
          </a:p>
        </p:txBody>
      </p:sp>
      <p:sp>
        <p:nvSpPr>
          <p:cNvPr id="5" name="Rectangle 4">
            <a:extLst>
              <a:ext uri="{FF2B5EF4-FFF2-40B4-BE49-F238E27FC236}">
                <a16:creationId xmlns:a16="http://schemas.microsoft.com/office/drawing/2014/main" id="{AB80C85B-F820-6C64-1461-716C785DD867}"/>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70685815-0EDD-9C13-DDC7-B9B514087A7E}"/>
              </a:ext>
            </a:extLst>
          </p:cNvPr>
          <p:cNvSpPr>
            <a:spLocks noGrp="1"/>
          </p:cNvSpPr>
          <p:nvPr>
            <p:ph type="title" idx="4294967295"/>
          </p:nvPr>
        </p:nvSpPr>
        <p:spPr>
          <a:xfrm>
            <a:off x="287501" y="1418552"/>
            <a:ext cx="11614214" cy="5140997"/>
          </a:xfrm>
        </p:spPr>
        <p:txBody>
          <a:bodyPr>
            <a:normAutofit fontScale="90000"/>
          </a:bodyPr>
          <a:lstStyle/>
          <a:p>
            <a:r>
              <a:rPr lang="en-GB" dirty="0"/>
              <a:t/>
            </a:r>
            <a:br>
              <a:rPr lang="en-GB" dirty="0"/>
            </a:br>
            <a:r>
              <a:rPr lang="en-GB" dirty="0"/>
              <a:t/>
            </a:r>
            <a:br>
              <a:rPr lang="en-GB" dirty="0"/>
            </a:br>
            <a:r>
              <a:rPr lang="en-GB" dirty="0"/>
              <a:t>Significant </a:t>
            </a:r>
            <a:r>
              <a:rPr lang="en-GB" dirty="0" smtClean="0"/>
              <a:t>plot event</a:t>
            </a:r>
            <a:r>
              <a:rPr lang="en-GB" dirty="0"/>
              <a:t>:</a:t>
            </a:r>
            <a:br>
              <a:rPr lang="en-GB" dirty="0"/>
            </a:br>
            <a:r>
              <a:rPr lang="en-US" sz="2700" b="0" i="0" dirty="0" err="1">
                <a:solidFill>
                  <a:srgbClr val="000000"/>
                </a:solidFill>
                <a:effectLst/>
                <a:latin typeface="+mn-lt"/>
              </a:rPr>
              <a:t>Meena</a:t>
            </a:r>
            <a:r>
              <a:rPr lang="en-US" sz="2700" b="0" i="0" dirty="0">
                <a:solidFill>
                  <a:srgbClr val="000000"/>
                </a:solidFill>
                <a:effectLst/>
                <a:latin typeface="+mn-lt"/>
              </a:rPr>
              <a:t> reflects on stories from her past</a:t>
            </a:r>
            <a:r>
              <a:rPr lang="en-GB" dirty="0"/>
              <a:t/>
            </a:r>
            <a:br>
              <a:rPr lang="en-GB" dirty="0"/>
            </a:br>
            <a:r>
              <a:rPr lang="en-GB" dirty="0"/>
              <a:t/>
            </a:r>
            <a:br>
              <a:rPr lang="en-GB" dirty="0"/>
            </a:br>
            <a:r>
              <a:rPr lang="en-GB" dirty="0"/>
              <a:t>Key quotation: </a:t>
            </a:r>
            <a:br>
              <a:rPr lang="en-GB" dirty="0"/>
            </a:br>
            <a:r>
              <a:rPr lang="en-US" sz="2700" b="0" dirty="0">
                <a:solidFill>
                  <a:srgbClr val="000000"/>
                </a:solidFill>
                <a:latin typeface="+mn-lt"/>
              </a:rPr>
              <a:t>‘This meeting of two worlds, the collision of the epic with the banal.’ (p. 36)</a:t>
            </a:r>
            <a:r>
              <a:rPr lang="en-GB" dirty="0"/>
              <a:t/>
            </a:r>
            <a:br>
              <a:rPr lang="en-GB" dirty="0"/>
            </a:br>
            <a:r>
              <a:rPr lang="en-GB" dirty="0"/>
              <a:t/>
            </a:r>
            <a:br>
              <a:rPr lang="en-GB" dirty="0"/>
            </a:br>
            <a:r>
              <a:rPr lang="en-GB" dirty="0"/>
              <a:t>Key </a:t>
            </a:r>
            <a:r>
              <a:rPr lang="en-GB" dirty="0" smtClean="0"/>
              <a:t>themes</a:t>
            </a:r>
            <a:r>
              <a:rPr lang="en-GB" dirty="0"/>
              <a:t>:</a:t>
            </a:r>
            <a:br>
              <a:rPr lang="en-GB" dirty="0"/>
            </a:br>
            <a:r>
              <a:rPr lang="en-US" sz="2700" b="0" dirty="0" smtClean="0">
                <a:solidFill>
                  <a:srgbClr val="000000"/>
                </a:solidFill>
                <a:latin typeface="+mn-lt"/>
              </a:rPr>
              <a:t>Cultural identity</a:t>
            </a:r>
            <a:r>
              <a:rPr lang="en-US" sz="2700" b="0" dirty="0">
                <a:solidFill>
                  <a:srgbClr val="000000"/>
                </a:solidFill>
                <a:latin typeface="+mn-lt"/>
              </a:rPr>
              <a:t/>
            </a:r>
            <a:br>
              <a:rPr lang="en-US" sz="2700" b="0" dirty="0">
                <a:solidFill>
                  <a:srgbClr val="000000"/>
                </a:solidFill>
                <a:latin typeface="+mn-lt"/>
              </a:rPr>
            </a:br>
            <a:r>
              <a:rPr lang="en-US" sz="2700" b="0" dirty="0" smtClean="0">
                <a:solidFill>
                  <a:srgbClr val="000000"/>
                </a:solidFill>
                <a:latin typeface="+mn-lt"/>
              </a:rPr>
              <a:t>Racism</a:t>
            </a:r>
            <a:r>
              <a:rPr lang="en-US" sz="2700" b="0" dirty="0">
                <a:solidFill>
                  <a:srgbClr val="000000"/>
                </a:solidFill>
                <a:latin typeface="+mn-lt"/>
              </a:rPr>
              <a:t/>
            </a:r>
            <a:br>
              <a:rPr lang="en-US" sz="2700" b="0" dirty="0">
                <a:solidFill>
                  <a:srgbClr val="000000"/>
                </a:solidFill>
                <a:latin typeface="+mn-lt"/>
              </a:rPr>
            </a:br>
            <a:r>
              <a:rPr lang="en-US" sz="2700" b="0" dirty="0">
                <a:solidFill>
                  <a:srgbClr val="000000"/>
                </a:solidFill>
                <a:latin typeface="+mn-lt"/>
              </a:rPr>
              <a:t>Family discipline and </a:t>
            </a:r>
            <a:r>
              <a:rPr lang="en-US" sz="2700" b="0" dirty="0" smtClean="0">
                <a:solidFill>
                  <a:srgbClr val="000000"/>
                </a:solidFill>
                <a:latin typeface="+mn-lt"/>
              </a:rPr>
              <a:t>guidance</a:t>
            </a:r>
            <a:endParaRPr lang="en-GB" sz="2700" b="0" dirty="0">
              <a:solidFill>
                <a:srgbClr val="000000"/>
              </a:solidFill>
              <a:latin typeface="+mn-lt"/>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18094" y="5342626"/>
            <a:ext cx="810098" cy="810098"/>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11838" y="5865981"/>
            <a:ext cx="734637" cy="734637"/>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67195" y="4934311"/>
            <a:ext cx="517584" cy="517584"/>
          </a:xfrm>
          <a:prstGeom prst="rect">
            <a:avLst/>
          </a:prstGeom>
        </p:spPr>
      </p:pic>
    </p:spTree>
    <p:extLst>
      <p:ext uri="{BB962C8B-B14F-4D97-AF65-F5344CB8AC3E}">
        <p14:creationId xmlns:p14="http://schemas.microsoft.com/office/powerpoint/2010/main" val="31987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A14B772-9FA0-18E2-A6AF-0E6AA035DDA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C2258BE-8325-D6B0-0183-F5669FE68B04}"/>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j-lt"/>
                <a:ea typeface="+mn-ea"/>
                <a:cs typeface="+mn-cs"/>
              </a:rPr>
              <a:t>What happens?</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pressures does </a:t>
            </a:r>
            <a:r>
              <a:rPr lang="en-US" sz="2800" b="0" i="0" dirty="0" err="1">
                <a:solidFill>
                  <a:srgbClr val="000000"/>
                </a:solidFill>
                <a:effectLst/>
              </a:rPr>
              <a:t>Syal</a:t>
            </a:r>
            <a:r>
              <a:rPr lang="en-US" sz="2800" b="0" i="0" dirty="0">
                <a:solidFill>
                  <a:srgbClr val="000000"/>
                </a:solidFill>
                <a:effectLst/>
              </a:rPr>
              <a:t> allude to in this chapter about maintaining facades?</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does the reader learn about </a:t>
            </a:r>
            <a:r>
              <a:rPr lang="en-US" sz="2800" b="0" i="0" dirty="0" err="1">
                <a:solidFill>
                  <a:srgbClr val="000000"/>
                </a:solidFill>
                <a:effectLst/>
              </a:rPr>
              <a:t>Meena’s</a:t>
            </a:r>
            <a:r>
              <a:rPr lang="en-US" sz="2800" b="0" i="0" dirty="0">
                <a:solidFill>
                  <a:srgbClr val="000000"/>
                </a:solidFill>
                <a:effectLst/>
              </a:rPr>
              <a:t> papa’s and mama’s past, before they moved to Britain?</a:t>
            </a:r>
            <a:endParaRPr lang="en-GB" sz="2800" b="1" dirty="0">
              <a:solidFill>
                <a:srgbClr val="FF0000"/>
              </a:solidFill>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does the reader learn about the ‘Aunties’ in this chapter?</a:t>
            </a:r>
            <a:endParaRPr lang="en-GB" sz="2800" b="1" i="0" dirty="0">
              <a:solidFill>
                <a:srgbClr val="FF0000"/>
              </a:solidFill>
              <a:effectLst/>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n-US" sz="2800" b="0" i="0" dirty="0">
                <a:solidFill>
                  <a:srgbClr val="000000"/>
                </a:solidFill>
                <a:effectLst/>
              </a:rPr>
              <a:t>What does the reader learn about </a:t>
            </a:r>
            <a:r>
              <a:rPr lang="en-US" sz="2800" b="0" i="0" dirty="0" err="1">
                <a:solidFill>
                  <a:srgbClr val="000000"/>
                </a:solidFill>
                <a:effectLst/>
              </a:rPr>
              <a:t>Meena’s</a:t>
            </a:r>
            <a:r>
              <a:rPr lang="en-US" sz="2800" b="0" i="0" dirty="0">
                <a:solidFill>
                  <a:srgbClr val="000000"/>
                </a:solidFill>
                <a:effectLst/>
              </a:rPr>
              <a:t> </a:t>
            </a:r>
            <a:r>
              <a:rPr lang="en-US" sz="2800" b="0" i="0" dirty="0" smtClean="0">
                <a:solidFill>
                  <a:srgbClr val="000000"/>
                </a:solidFill>
                <a:effectLst/>
              </a:rPr>
              <a:t>mama’s </a:t>
            </a:r>
            <a:r>
              <a:rPr lang="en-US" sz="2800" b="0" i="0" dirty="0">
                <a:solidFill>
                  <a:srgbClr val="000000"/>
                </a:solidFill>
                <a:effectLst/>
              </a:rPr>
              <a:t>and Aunties’ perception of the ‘English’?</a:t>
            </a:r>
            <a:endParaRPr kumimoji="0" lang="en-GB" sz="2800" b="1" i="0" u="none" strike="noStrike" kern="1200" cap="none" spc="0" normalizeH="0" baseline="0" noProof="0" dirty="0">
              <a:ln>
                <a:noFill/>
              </a:ln>
              <a:solidFill>
                <a:srgbClr val="FF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580B70D7-B3A1-624E-0426-5153C3DBE774}"/>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27D3D078-CCAF-9358-9EAE-44A73F27AAC8}"/>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2</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86296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2941F-E7BD-E486-A2E2-FEB89175D7E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3DCA0E7-F3FD-5575-60BB-4C121E33DABB}"/>
              </a:ext>
            </a:extLst>
          </p:cNvPr>
          <p:cNvSpPr/>
          <p:nvPr/>
        </p:nvSpPr>
        <p:spPr>
          <a:xfrm>
            <a:off x="209550" y="869795"/>
            <a:ext cx="11772900" cy="500689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000000"/>
                </a:solidFill>
                <a:effectLst/>
              </a:rPr>
              <a:t>For Chapter 2, it is necessary to have an understanding of the partition of India. Please refer to your </a:t>
            </a:r>
            <a:r>
              <a:rPr lang="en-US" sz="2400" b="0" i="0" dirty="0" smtClean="0">
                <a:solidFill>
                  <a:srgbClr val="000000"/>
                </a:solidFill>
                <a:effectLst/>
              </a:rPr>
              <a:t>contextual </a:t>
            </a:r>
            <a:r>
              <a:rPr lang="en-US" sz="2400" b="0" i="0" dirty="0">
                <a:solidFill>
                  <a:srgbClr val="000000"/>
                </a:solidFill>
                <a:effectLst/>
              </a:rPr>
              <a:t>timeline.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000000"/>
                </a:solidFill>
                <a:effectLst/>
              </a:rPr>
              <a:t>It is no surprise that </a:t>
            </a:r>
            <a:r>
              <a:rPr lang="en-US" sz="2400" b="0" i="0" dirty="0" err="1">
                <a:solidFill>
                  <a:srgbClr val="000000"/>
                </a:solidFill>
                <a:effectLst/>
              </a:rPr>
              <a:t>Meena’s</a:t>
            </a:r>
            <a:r>
              <a:rPr lang="en-US" sz="2400" b="0" i="0" dirty="0">
                <a:solidFill>
                  <a:srgbClr val="000000"/>
                </a:solidFill>
                <a:effectLst/>
              </a:rPr>
              <a:t> parents keep returning to this defining moment of their history, and it becomes a motif throughout the novel.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000000"/>
                </a:solidFill>
                <a:effectLst/>
              </a:rPr>
              <a:t>Historian Ayesha Jalal writes, ‘a defining moment that is neither beginning nor end, partition continues to influence how the peoples and states of postcolonial South Asia envisage their past, present and future.’</a:t>
            </a:r>
            <a:endParaRPr kumimoji="0" lang="en-GB" sz="3200" b="1" i="0" u="none" strike="noStrike" kern="1200" cap="none" spc="0" normalizeH="0" baseline="0" noProof="0" dirty="0">
              <a:ln>
                <a:noFill/>
              </a:ln>
              <a:solidFill>
                <a:srgbClr val="000000"/>
              </a:solidFill>
              <a:effectLst/>
              <a:uLnTx/>
              <a:uFillTx/>
            </a:endParaRPr>
          </a:p>
        </p:txBody>
      </p:sp>
      <p:sp>
        <p:nvSpPr>
          <p:cNvPr id="8" name="Rectangle 7">
            <a:extLst>
              <a:ext uri="{FF2B5EF4-FFF2-40B4-BE49-F238E27FC236}">
                <a16:creationId xmlns:a16="http://schemas.microsoft.com/office/drawing/2014/main" id="{B8DD5CCD-D4CE-7407-86BE-6B14A37D8EB5}"/>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dirty="0" err="1">
                <a:ln>
                  <a:noFill/>
                </a:ln>
                <a:solidFill>
                  <a:srgbClr val="000000"/>
                </a:solidFill>
                <a:effectLst/>
                <a:uLnTx/>
                <a:uFillTx/>
                <a:latin typeface="Meiryo"/>
                <a:ea typeface="+mn-ea"/>
                <a:cs typeface="+mn-cs"/>
              </a:rPr>
              <a:t>Syal’s</a:t>
            </a:r>
            <a:r>
              <a:rPr kumimoji="0" lang="en-GB" sz="2000" b="1" i="0" u="none" strike="noStrike" kern="1200" cap="none" spc="0" normalizeH="0" baseline="0" noProof="0" dirty="0">
                <a:ln>
                  <a:noFill/>
                </a:ln>
                <a:solidFill>
                  <a:srgbClr val="000000"/>
                </a:solidFill>
                <a:effectLst/>
                <a:uLnTx/>
                <a:uFillTx/>
                <a:latin typeface="Meiryo"/>
                <a:ea typeface="+mn-ea"/>
                <a:cs typeface="+mn-cs"/>
              </a:rPr>
              <a:t> message through these contextual links?</a:t>
            </a:r>
          </a:p>
        </p:txBody>
      </p:sp>
      <p:sp>
        <p:nvSpPr>
          <p:cNvPr id="9" name="Title 1">
            <a:extLst>
              <a:ext uri="{FF2B5EF4-FFF2-40B4-BE49-F238E27FC236}">
                <a16:creationId xmlns:a16="http://schemas.microsoft.com/office/drawing/2014/main" id="{219B984F-A700-F870-3089-91E9DE1D2118}"/>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65229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DA8C842-96D2-421A-5EAD-0D1BFF181F57}"/>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5D6F3EC-F133-3F74-76A2-3328C6215DDE}"/>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2" name="Table 1">
            <a:extLst>
              <a:ext uri="{FF2B5EF4-FFF2-40B4-BE49-F238E27FC236}">
                <a16:creationId xmlns:a16="http://schemas.microsoft.com/office/drawing/2014/main" id="{F1217B57-1B95-5590-FFCD-CC50E86F2A4F}"/>
              </a:ext>
            </a:extLst>
          </p:cNvPr>
          <p:cNvGraphicFramePr>
            <a:graphicFrameLocks noGrp="1"/>
          </p:cNvGraphicFramePr>
          <p:nvPr>
            <p:extLst>
              <p:ext uri="{D42A27DB-BD31-4B8C-83A1-F6EECF244321}">
                <p14:modId xmlns:p14="http://schemas.microsoft.com/office/powerpoint/2010/main" val="658192564"/>
              </p:ext>
            </p:extLst>
          </p:nvPr>
        </p:nvGraphicFramePr>
        <p:xfrm>
          <a:off x="-1" y="1405040"/>
          <a:ext cx="12191999" cy="5454001"/>
        </p:xfrm>
        <a:graphic>
          <a:graphicData uri="http://schemas.openxmlformats.org/drawingml/2006/table">
            <a:tbl>
              <a:tblPr/>
              <a:tblGrid>
                <a:gridCol w="3517000">
                  <a:extLst>
                    <a:ext uri="{9D8B030D-6E8A-4147-A177-3AD203B41FA5}">
                      <a16:colId xmlns:a16="http://schemas.microsoft.com/office/drawing/2014/main" val="3923582549"/>
                    </a:ext>
                  </a:extLst>
                </a:gridCol>
                <a:gridCol w="3930403">
                  <a:extLst>
                    <a:ext uri="{9D8B030D-6E8A-4147-A177-3AD203B41FA5}">
                      <a16:colId xmlns:a16="http://schemas.microsoft.com/office/drawing/2014/main" val="3921307204"/>
                    </a:ext>
                  </a:extLst>
                </a:gridCol>
                <a:gridCol w="4744596">
                  <a:extLst>
                    <a:ext uri="{9D8B030D-6E8A-4147-A177-3AD203B41FA5}">
                      <a16:colId xmlns:a16="http://schemas.microsoft.com/office/drawing/2014/main" val="3716744144"/>
                    </a:ext>
                  </a:extLst>
                </a:gridCol>
              </a:tblGrid>
              <a:tr h="1034098">
                <a:tc>
                  <a:txBody>
                    <a:bodyPr/>
                    <a:lstStyle/>
                    <a:p>
                      <a:pPr rtl="0" fontAlgn="t">
                        <a:spcBef>
                          <a:spcPts val="0"/>
                        </a:spcBef>
                        <a:spcAft>
                          <a:spcPts val="0"/>
                        </a:spcAft>
                      </a:pPr>
                      <a:r>
                        <a:rPr lang="en-GB" sz="1800" b="0" i="0" kern="1200">
                          <a:solidFill>
                            <a:schemeClr val="tx1"/>
                          </a:solidFill>
                          <a:effectLst/>
                          <a:latin typeface="+mn-lt"/>
                          <a:ea typeface="+mn-ea"/>
                          <a:cs typeface="+mn-cs"/>
                        </a:rPr>
                        <a:t>rumination (n.)</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i="0" kern="1200" dirty="0">
                          <a:solidFill>
                            <a:schemeClr val="tx1"/>
                          </a:solidFill>
                          <a:effectLst/>
                          <a:latin typeface="+mn-lt"/>
                          <a:ea typeface="+mn-ea"/>
                          <a:cs typeface="+mn-cs"/>
                        </a:rPr>
                        <a:t>deep thought or consideration about </a:t>
                      </a:r>
                      <a:r>
                        <a:rPr lang="en-US" sz="1800" b="0" i="0" kern="1200" dirty="0" smtClean="0">
                          <a:solidFill>
                            <a:schemeClr val="tx1"/>
                          </a:solidFill>
                          <a:effectLst/>
                          <a:latin typeface="+mn-lt"/>
                          <a:ea typeface="+mn-ea"/>
                          <a:cs typeface="+mn-cs"/>
                        </a:rPr>
                        <a:t>something;</a:t>
                      </a:r>
                      <a:r>
                        <a:rPr lang="en-US" sz="1800" b="0" i="0" kern="1200" baseline="0" dirty="0" smtClean="0">
                          <a:solidFill>
                            <a:schemeClr val="tx1"/>
                          </a:solidFill>
                          <a:effectLst/>
                          <a:latin typeface="+mn-lt"/>
                          <a:ea typeface="+mn-ea"/>
                          <a:cs typeface="+mn-cs"/>
                        </a:rPr>
                        <a:t> </a:t>
                      </a:r>
                      <a:r>
                        <a:rPr lang="en-US" sz="1800" b="0" i="0" kern="1200" dirty="0" smtClean="0">
                          <a:solidFill>
                            <a:schemeClr val="tx1"/>
                          </a:solidFill>
                          <a:effectLst/>
                          <a:latin typeface="+mn-lt"/>
                          <a:ea typeface="+mn-ea"/>
                          <a:cs typeface="+mn-cs"/>
                        </a:rPr>
                        <a:t>action </a:t>
                      </a:r>
                      <a:r>
                        <a:rPr lang="en-US" sz="1800" b="0" i="0" kern="1200" dirty="0">
                          <a:solidFill>
                            <a:schemeClr val="tx1"/>
                          </a:solidFill>
                          <a:effectLst/>
                          <a:latin typeface="+mn-lt"/>
                          <a:ea typeface="+mn-ea"/>
                          <a:cs typeface="+mn-cs"/>
                        </a:rPr>
                        <a:t>of chewing partly digested food</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326146"/>
                  </a:ext>
                </a:extLst>
              </a:tr>
              <a:tr h="461031">
                <a:tc>
                  <a:txBody>
                    <a:bodyPr/>
                    <a:lstStyle/>
                    <a:p>
                      <a:pPr rtl="0" fontAlgn="t">
                        <a:spcBef>
                          <a:spcPts val="0"/>
                        </a:spcBef>
                        <a:spcAft>
                          <a:spcPts val="0"/>
                        </a:spcAft>
                      </a:pPr>
                      <a:r>
                        <a:rPr lang="en-GB" sz="1800" b="0" i="0" kern="1200">
                          <a:solidFill>
                            <a:schemeClr val="tx1"/>
                          </a:solidFill>
                          <a:effectLst/>
                          <a:latin typeface="+mn-lt"/>
                          <a:ea typeface="+mn-ea"/>
                          <a:cs typeface="+mn-cs"/>
                        </a:rPr>
                        <a:t>incongruous (adj.)</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1800" b="0" i="0" kern="1200" dirty="0">
                          <a:solidFill>
                            <a:schemeClr val="tx1"/>
                          </a:solidFill>
                          <a:effectLst/>
                          <a:latin typeface="+mn-lt"/>
                          <a:ea typeface="+mn-ea"/>
                          <a:cs typeface="+mn-cs"/>
                        </a:rPr>
                        <a:t>showing deference; respectful</a:t>
                      </a:r>
                      <a:endParaRPr lang="en-GB" sz="1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47130"/>
                  </a:ext>
                </a:extLst>
              </a:tr>
              <a:tr h="1196169">
                <a:tc>
                  <a:txBody>
                    <a:bodyPr/>
                    <a:lstStyle/>
                    <a:p>
                      <a:pPr rtl="0" fontAlgn="t">
                        <a:spcBef>
                          <a:spcPts val="0"/>
                        </a:spcBef>
                        <a:spcAft>
                          <a:spcPts val="0"/>
                        </a:spcAft>
                      </a:pPr>
                      <a:r>
                        <a:rPr lang="en-GB" sz="1800" b="0" i="0" kern="1200">
                          <a:solidFill>
                            <a:schemeClr val="tx1"/>
                          </a:solidFill>
                          <a:effectLst/>
                          <a:latin typeface="+mn-lt"/>
                          <a:ea typeface="+mn-ea"/>
                          <a:cs typeface="+mn-cs"/>
                        </a:rPr>
                        <a:t>affronted (adj.)</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a word used in the Indian subcontinent to describe a person employed to sweep homes or offices, and collect garbage (this is the female derivative of the word)</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29365"/>
                  </a:ext>
                </a:extLst>
              </a:tr>
              <a:tr h="453237">
                <a:tc>
                  <a:txBody>
                    <a:bodyPr/>
                    <a:lstStyle/>
                    <a:p>
                      <a:pPr rtl="0" fontAlgn="t">
                        <a:spcBef>
                          <a:spcPts val="0"/>
                        </a:spcBef>
                        <a:spcAft>
                          <a:spcPts val="0"/>
                        </a:spcAft>
                      </a:pPr>
                      <a:r>
                        <a:rPr lang="en-GB" sz="1800" b="0" i="0" kern="1200">
                          <a:solidFill>
                            <a:schemeClr val="tx1"/>
                          </a:solidFill>
                          <a:effectLst/>
                          <a:latin typeface="+mn-lt"/>
                          <a:ea typeface="+mn-ea"/>
                          <a:cs typeface="+mn-cs"/>
                        </a:rPr>
                        <a:t>deferential (adj.)</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offended by; insulted by some offence</a:t>
                      </a:r>
                      <a:endParaRPr lang="en-US"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0107"/>
                  </a:ext>
                </a:extLst>
              </a:tr>
              <a:tr h="712617">
                <a:tc>
                  <a:txBody>
                    <a:bodyPr/>
                    <a:lstStyle/>
                    <a:p>
                      <a:pPr rtl="0" fontAlgn="t">
                        <a:spcBef>
                          <a:spcPts val="0"/>
                        </a:spcBef>
                        <a:spcAft>
                          <a:spcPts val="0"/>
                        </a:spcAft>
                      </a:pPr>
                      <a:r>
                        <a:rPr lang="en-GB" sz="1800" b="0" i="0" kern="1200" err="1">
                          <a:solidFill>
                            <a:schemeClr val="tx1"/>
                          </a:solidFill>
                          <a:effectLst/>
                          <a:latin typeface="+mn-lt"/>
                          <a:ea typeface="+mn-ea"/>
                          <a:cs typeface="+mn-cs"/>
                        </a:rPr>
                        <a:t>jamardani</a:t>
                      </a:r>
                      <a:r>
                        <a:rPr lang="en-GB" sz="1800" b="0" i="0" kern="1200">
                          <a:solidFill>
                            <a:schemeClr val="tx1"/>
                          </a:solidFill>
                          <a:effectLst/>
                          <a:latin typeface="+mn-lt"/>
                          <a:ea typeface="+mn-ea"/>
                          <a:cs typeface="+mn-cs"/>
                        </a:rPr>
                        <a:t> (n.)</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not in harmony with aspects of something</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029475"/>
                  </a:ext>
                </a:extLst>
              </a:tr>
              <a:tr h="928148">
                <a:tc>
                  <a:txBody>
                    <a:bodyPr/>
                    <a:lstStyle/>
                    <a:p>
                      <a:pPr rtl="0" fontAlgn="t">
                        <a:spcBef>
                          <a:spcPts val="0"/>
                        </a:spcBef>
                        <a:spcAft>
                          <a:spcPts val="0"/>
                        </a:spcAft>
                      </a:pPr>
                      <a:r>
                        <a:rPr lang="en-GB" sz="1800" b="0" i="0" kern="1200">
                          <a:solidFill>
                            <a:schemeClr val="tx1"/>
                          </a:solidFill>
                          <a:effectLst/>
                          <a:latin typeface="+mn-lt"/>
                          <a:ea typeface="+mn-ea"/>
                          <a:cs typeface="+mn-cs"/>
                        </a:rPr>
                        <a:t>frippery (adj.)</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a long tunic and a pair of light, loose, pleated trousers, usually tapering to a tight fit around the ankles, worn by women from South Asia</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2917531"/>
                  </a:ext>
                </a:extLst>
              </a:tr>
              <a:tr h="618778">
                <a:tc>
                  <a:txBody>
                    <a:bodyPr/>
                    <a:lstStyle/>
                    <a:p>
                      <a:pPr rtl="0" fontAlgn="t">
                        <a:spcBef>
                          <a:spcPts val="0"/>
                        </a:spcBef>
                        <a:spcAft>
                          <a:spcPts val="0"/>
                        </a:spcAft>
                      </a:pPr>
                      <a:r>
                        <a:rPr lang="en-GB" sz="1800" b="0" i="0" kern="1200">
                          <a:solidFill>
                            <a:schemeClr val="tx1"/>
                          </a:solidFill>
                          <a:effectLst/>
                          <a:latin typeface="+mn-lt"/>
                          <a:ea typeface="+mn-ea"/>
                          <a:cs typeface="+mn-cs"/>
                        </a:rPr>
                        <a:t>salwar kameez (n.</a:t>
                      </a: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1800" b="0" i="0" kern="1200" dirty="0">
                          <a:solidFill>
                            <a:schemeClr val="tx1"/>
                          </a:solidFill>
                          <a:effectLst/>
                          <a:latin typeface="+mn-lt"/>
                          <a:ea typeface="+mn-ea"/>
                          <a:cs typeface="+mn-cs"/>
                        </a:rPr>
                        <a:t>showy or unnecessary ornament</a:t>
                      </a:r>
                      <a:endParaRPr lang="en-GB" sz="1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305634"/>
                  </a:ext>
                </a:extLst>
              </a:tr>
            </a:tbl>
          </a:graphicData>
        </a:graphic>
      </p:graphicFrame>
      <p:sp>
        <p:nvSpPr>
          <p:cNvPr id="6" name="TextBox 5">
            <a:extLst>
              <a:ext uri="{FF2B5EF4-FFF2-40B4-BE49-F238E27FC236}">
                <a16:creationId xmlns:a16="http://schemas.microsoft.com/office/drawing/2014/main" id="{75AAFF87-6E9E-53CD-291F-A2BD59C1D1AC}"/>
              </a:ext>
            </a:extLst>
          </p:cNvPr>
          <p:cNvSpPr txBox="1"/>
          <p:nvPr/>
        </p:nvSpPr>
        <p:spPr>
          <a:xfrm>
            <a:off x="576811" y="758707"/>
            <a:ext cx="113501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j-lt"/>
                <a:ea typeface="+mn-ea"/>
                <a:cs typeface="+mn-cs"/>
              </a:rPr>
              <a:t>Match the definition with the word on the left</a:t>
            </a:r>
          </a:p>
        </p:txBody>
      </p:sp>
    </p:spTree>
    <p:extLst>
      <p:ext uri="{BB962C8B-B14F-4D97-AF65-F5344CB8AC3E}">
        <p14:creationId xmlns:p14="http://schemas.microsoft.com/office/powerpoint/2010/main" val="330263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7CC201C5-92A2-D18B-7F09-BDDAC1669B73}"/>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A41E2C6E-EABE-0461-0072-6EDA2756A231}"/>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B636846A-13F8-E329-3B7F-C8097F7D0AD5}"/>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5D3DA369-7F9D-C64A-BFA7-E5ACC5E1DC10}"/>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i="0" dirty="0">
                <a:solidFill>
                  <a:srgbClr val="000000"/>
                </a:solidFill>
                <a:effectLst/>
                <a:latin typeface="+mj-lt"/>
              </a:rPr>
              <a:t>Exploring the dichotomy between social and personal identity. </a:t>
            </a:r>
          </a:p>
          <a:p>
            <a:endParaRPr lang="en-US" sz="2800" dirty="0">
              <a:solidFill>
                <a:srgbClr val="000000"/>
              </a:solidFill>
              <a:latin typeface="+mj-lt"/>
            </a:endParaRPr>
          </a:p>
          <a:p>
            <a:r>
              <a:rPr lang="en-US" sz="2800" b="0" i="0" dirty="0">
                <a:solidFill>
                  <a:srgbClr val="000000"/>
                </a:solidFill>
                <a:effectLst/>
              </a:rPr>
              <a:t>What are the five pillars of identity?</a:t>
            </a:r>
          </a:p>
          <a:p>
            <a:endParaRPr lang="en-US" sz="2800" b="0" i="0" dirty="0">
              <a:solidFill>
                <a:srgbClr val="000000"/>
              </a:solidFill>
              <a:effectLst/>
            </a:endParaRPr>
          </a:p>
          <a:p>
            <a:r>
              <a:rPr lang="en-US" sz="2800" dirty="0">
                <a:solidFill>
                  <a:srgbClr val="000000"/>
                </a:solidFill>
              </a:rPr>
              <a:t>What are the three stages of social identity?</a:t>
            </a:r>
            <a:endParaRPr lang="en-US" sz="2800" b="0" i="0" dirty="0">
              <a:solidFill>
                <a:srgbClr val="000000"/>
              </a:solidFill>
              <a:effectLst/>
            </a:endParaRPr>
          </a:p>
          <a:p>
            <a:pPr marL="457200" indent="-457200">
              <a:buFont typeface="Arial" panose="020B0604020202020204" pitchFamily="34" charset="0"/>
              <a:buChar char="•"/>
            </a:pPr>
            <a:r>
              <a:rPr lang="en-US" sz="2800" b="0" i="0" dirty="0">
                <a:solidFill>
                  <a:srgbClr val="000000"/>
                </a:solidFill>
                <a:effectLst/>
              </a:rPr>
              <a:t>social categorization</a:t>
            </a:r>
            <a:endParaRPr lang="en-US" sz="2800" dirty="0">
              <a:solidFill>
                <a:srgbClr val="000000"/>
              </a:solidFill>
            </a:endParaRPr>
          </a:p>
          <a:p>
            <a:pPr marL="457200" indent="-457200">
              <a:buFont typeface="Arial" panose="020B0604020202020204" pitchFamily="34" charset="0"/>
              <a:buChar char="•"/>
            </a:pPr>
            <a:r>
              <a:rPr lang="en-US" sz="2800" b="0" i="0" dirty="0">
                <a:solidFill>
                  <a:srgbClr val="000000"/>
                </a:solidFill>
                <a:effectLst/>
              </a:rPr>
              <a:t>social identification</a:t>
            </a:r>
          </a:p>
          <a:p>
            <a:pPr marL="457200" indent="-457200">
              <a:buFont typeface="Arial" panose="020B0604020202020204" pitchFamily="34" charset="0"/>
              <a:buChar char="•"/>
            </a:pPr>
            <a:r>
              <a:rPr lang="en-US" sz="2800" b="0" i="0" dirty="0">
                <a:solidFill>
                  <a:srgbClr val="000000"/>
                </a:solidFill>
                <a:effectLst/>
              </a:rPr>
              <a:t>social comparison. </a:t>
            </a:r>
          </a:p>
          <a:p>
            <a:endParaRPr lang="en-US" sz="2800" dirty="0">
              <a:solidFill>
                <a:srgbClr val="000000"/>
              </a:solidFill>
            </a:endParaRPr>
          </a:p>
          <a:p>
            <a:r>
              <a:rPr lang="en-US" sz="2800" b="1" i="0" dirty="0">
                <a:solidFill>
                  <a:srgbClr val="000000"/>
                </a:solidFill>
                <a:effectLst/>
              </a:rPr>
              <a:t>Extension: </a:t>
            </a:r>
            <a:r>
              <a:rPr lang="en-US" sz="2800" b="0" i="0" dirty="0">
                <a:solidFill>
                  <a:srgbClr val="000000"/>
                </a:solidFill>
                <a:effectLst/>
              </a:rPr>
              <a:t>What are the effects of social conditioning?</a:t>
            </a:r>
            <a:endParaRPr lang="en-GB" sz="2800" dirty="0"/>
          </a:p>
        </p:txBody>
      </p:sp>
    </p:spTree>
    <p:extLst>
      <p:ext uri="{BB962C8B-B14F-4D97-AF65-F5344CB8AC3E}">
        <p14:creationId xmlns:p14="http://schemas.microsoft.com/office/powerpoint/2010/main" val="397538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18E37D4-FF1A-0207-F241-1ABC33C22FD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A607C44-25C6-1A7E-715E-3504EB0FD6F0}"/>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Academic Writing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22D9B5C-98EE-B14F-1A33-D97F7B6608BF}"/>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DEEBB3B0-2BEA-017D-D9E5-7A3C6E284C01}"/>
              </a:ext>
            </a:extLst>
          </p:cNvPr>
          <p:cNvSpPr/>
          <p:nvPr/>
        </p:nvSpPr>
        <p:spPr>
          <a:xfrm>
            <a:off x="615107" y="994451"/>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l">
              <a:buFont typeface="Wingdings" panose="05000000000000000000" pitchFamily="2" charset="2"/>
              <a:buChar char="q"/>
            </a:pPr>
            <a:r>
              <a:rPr lang="en-US" b="1" i="0" dirty="0" smtClean="0">
                <a:solidFill>
                  <a:srgbClr val="000000"/>
                </a:solidFill>
                <a:effectLst/>
              </a:rPr>
              <a:t>Social/personal </a:t>
            </a:r>
            <a:r>
              <a:rPr lang="en-US" b="1" i="0" dirty="0">
                <a:solidFill>
                  <a:srgbClr val="000000"/>
                </a:solidFill>
                <a:effectLst/>
              </a:rPr>
              <a:t>identity dichotomy: </a:t>
            </a:r>
            <a:r>
              <a:rPr lang="en-US" b="0" i="0" dirty="0">
                <a:solidFill>
                  <a:srgbClr val="000000"/>
                </a:solidFill>
                <a:effectLst/>
              </a:rPr>
              <a:t>‘monster beneath the mother’ </a:t>
            </a:r>
            <a:r>
              <a:rPr lang="en-US" b="0" i="0" dirty="0" smtClean="0">
                <a:solidFill>
                  <a:srgbClr val="000000"/>
                </a:solidFill>
                <a:effectLst/>
              </a:rPr>
              <a:t>(p. 28</a:t>
            </a:r>
            <a:r>
              <a:rPr lang="en-US" b="0" i="0" dirty="0">
                <a:solidFill>
                  <a:srgbClr val="000000"/>
                </a:solidFill>
                <a:effectLst/>
              </a:rPr>
              <a:t>).</a:t>
            </a:r>
          </a:p>
          <a:p>
            <a:pPr marL="285750" indent="-285750" algn="l">
              <a:buFont typeface="Wingdings" panose="05000000000000000000" pitchFamily="2" charset="2"/>
              <a:buChar char="q"/>
            </a:pPr>
            <a:r>
              <a:rPr lang="en-US" b="1" i="0" dirty="0">
                <a:solidFill>
                  <a:srgbClr val="000000"/>
                </a:solidFill>
                <a:effectLst/>
              </a:rPr>
              <a:t>Past/present identity dichotomy: </a:t>
            </a:r>
            <a:r>
              <a:rPr lang="en-US" b="0" i="0" dirty="0">
                <a:solidFill>
                  <a:srgbClr val="000000"/>
                </a:solidFill>
                <a:effectLst/>
              </a:rPr>
              <a:t>‘eighteen inch waists’ and ‘demure </a:t>
            </a:r>
            <a:r>
              <a:rPr lang="en-US" b="0" i="0" dirty="0" err="1">
                <a:solidFill>
                  <a:srgbClr val="000000"/>
                </a:solidFill>
                <a:effectLst/>
              </a:rPr>
              <a:t>demeanours’</a:t>
            </a:r>
            <a:r>
              <a:rPr lang="en-US" b="0" i="0" dirty="0">
                <a:solidFill>
                  <a:srgbClr val="000000"/>
                </a:solidFill>
                <a:effectLst/>
              </a:rPr>
              <a:t> </a:t>
            </a:r>
            <a:r>
              <a:rPr lang="en-US" b="0" i="0" dirty="0" smtClean="0">
                <a:solidFill>
                  <a:srgbClr val="000000"/>
                </a:solidFill>
                <a:effectLst/>
              </a:rPr>
              <a:t>(p. 32</a:t>
            </a:r>
            <a:r>
              <a:rPr lang="en-US" b="0" i="0" dirty="0">
                <a:solidFill>
                  <a:srgbClr val="000000"/>
                </a:solidFill>
                <a:effectLst/>
              </a:rPr>
              <a:t>) vs ‘milked goats’; ‘seen someone stabbed to death’; ‘jealous of this past that excluded me’ </a:t>
            </a:r>
            <a:r>
              <a:rPr lang="en-US" b="0" i="0" dirty="0" smtClean="0">
                <a:solidFill>
                  <a:srgbClr val="000000"/>
                </a:solidFill>
                <a:effectLst/>
              </a:rPr>
              <a:t>(p. 36</a:t>
            </a:r>
            <a:r>
              <a:rPr lang="en-US" b="0" i="0" dirty="0">
                <a:solidFill>
                  <a:srgbClr val="000000"/>
                </a:solidFill>
                <a:effectLst/>
              </a:rPr>
              <a:t>).</a:t>
            </a:r>
          </a:p>
          <a:p>
            <a:pPr marL="285750" indent="-285750" algn="l">
              <a:buFont typeface="Wingdings" panose="05000000000000000000" pitchFamily="2" charset="2"/>
              <a:buChar char="q"/>
            </a:pPr>
            <a:r>
              <a:rPr lang="en-US" b="1" i="0" dirty="0">
                <a:solidFill>
                  <a:srgbClr val="000000"/>
                </a:solidFill>
                <a:effectLst/>
              </a:rPr>
              <a:t>Cultural identity dichotomy: </a:t>
            </a:r>
            <a:r>
              <a:rPr lang="en-US" b="0" i="0" dirty="0">
                <a:solidFill>
                  <a:srgbClr val="000000"/>
                </a:solidFill>
                <a:effectLst/>
              </a:rPr>
              <a:t>‘I hadn’t completed my homework because of some obscure religious festival about fire eating’ </a:t>
            </a:r>
            <a:r>
              <a:rPr lang="en-US" b="0" i="0" dirty="0" smtClean="0">
                <a:solidFill>
                  <a:srgbClr val="000000"/>
                </a:solidFill>
                <a:effectLst/>
              </a:rPr>
              <a:t>(p. 28</a:t>
            </a:r>
            <a:r>
              <a:rPr lang="en-US" b="0" i="0" dirty="0">
                <a:solidFill>
                  <a:srgbClr val="000000"/>
                </a:solidFill>
                <a:effectLst/>
              </a:rPr>
              <a:t>); ‘garden frippery was an English thing’ </a:t>
            </a:r>
            <a:r>
              <a:rPr lang="en-US" b="0" i="0" dirty="0" smtClean="0">
                <a:solidFill>
                  <a:srgbClr val="000000"/>
                </a:solidFill>
                <a:effectLst/>
              </a:rPr>
              <a:t>(p. 33</a:t>
            </a:r>
            <a:r>
              <a:rPr lang="en-US" b="0" i="0" dirty="0">
                <a:solidFill>
                  <a:srgbClr val="000000"/>
                </a:solidFill>
                <a:effectLst/>
              </a:rPr>
              <a:t>); ‘pulled sugar-cane from the earth as a mid-morning snack’ </a:t>
            </a:r>
            <a:r>
              <a:rPr lang="en-US" b="0" i="0" dirty="0" smtClean="0">
                <a:solidFill>
                  <a:srgbClr val="000000"/>
                </a:solidFill>
                <a:effectLst/>
              </a:rPr>
              <a:t>(p. 36</a:t>
            </a:r>
            <a:r>
              <a:rPr lang="en-US" b="0" i="0" dirty="0">
                <a:solidFill>
                  <a:srgbClr val="000000"/>
                </a:solidFill>
                <a:effectLst/>
              </a:rPr>
              <a:t>); ‘perfectly natural to meet a total stranger and within ten minutes, find him a meal, a home’ </a:t>
            </a:r>
            <a:r>
              <a:rPr lang="en-US" b="0" i="0" dirty="0" smtClean="0">
                <a:solidFill>
                  <a:srgbClr val="000000"/>
                </a:solidFill>
                <a:effectLst/>
              </a:rPr>
              <a:t>(p. 31</a:t>
            </a:r>
            <a:r>
              <a:rPr lang="en-US" b="0" i="0" dirty="0">
                <a:solidFill>
                  <a:srgbClr val="000000"/>
                </a:solidFill>
                <a:effectLst/>
              </a:rPr>
              <a:t>); ‘I never think of you as, you know, foreign’ </a:t>
            </a:r>
            <a:r>
              <a:rPr lang="en-US" b="0" i="0" dirty="0" smtClean="0">
                <a:solidFill>
                  <a:srgbClr val="000000"/>
                </a:solidFill>
                <a:effectLst/>
              </a:rPr>
              <a:t>(p. 29</a:t>
            </a:r>
            <a:r>
              <a:rPr lang="en-US" b="0" i="0" dirty="0">
                <a:solidFill>
                  <a:srgbClr val="000000"/>
                </a:solidFill>
                <a:effectLst/>
              </a:rPr>
              <a:t>).</a:t>
            </a:r>
          </a:p>
          <a:p>
            <a:pPr marL="285750" indent="-285750" algn="l">
              <a:buFont typeface="Wingdings" panose="05000000000000000000" pitchFamily="2" charset="2"/>
              <a:buChar char="q"/>
            </a:pPr>
            <a:r>
              <a:rPr lang="en-US" b="1" i="0" dirty="0">
                <a:solidFill>
                  <a:srgbClr val="000000"/>
                </a:solidFill>
                <a:effectLst/>
              </a:rPr>
              <a:t>The five pillars of identity: </a:t>
            </a:r>
            <a:r>
              <a:rPr lang="en-US" b="0" i="0" dirty="0">
                <a:solidFill>
                  <a:srgbClr val="000000"/>
                </a:solidFill>
                <a:effectLst/>
              </a:rPr>
              <a:t>body, social environment, job, material stability and values; ‘glamorous in saris’ </a:t>
            </a:r>
            <a:r>
              <a:rPr lang="en-US" b="0" i="0" dirty="0" smtClean="0">
                <a:solidFill>
                  <a:srgbClr val="000000"/>
                </a:solidFill>
                <a:effectLst/>
              </a:rPr>
              <a:t>(p. 25</a:t>
            </a:r>
            <a:r>
              <a:rPr lang="en-US" b="0" i="0" dirty="0">
                <a:solidFill>
                  <a:srgbClr val="000000"/>
                </a:solidFill>
                <a:effectLst/>
              </a:rPr>
              <a:t>); ‘English without an accent’ </a:t>
            </a:r>
            <a:r>
              <a:rPr lang="en-US" b="0" i="0" dirty="0" smtClean="0">
                <a:solidFill>
                  <a:srgbClr val="000000"/>
                </a:solidFill>
                <a:effectLst/>
              </a:rPr>
              <a:t>(p. 25</a:t>
            </a:r>
            <a:r>
              <a:rPr lang="en-US" b="0" i="0" dirty="0">
                <a:solidFill>
                  <a:srgbClr val="000000"/>
                </a:solidFill>
                <a:effectLst/>
              </a:rPr>
              <a:t>); ‘Don’t be so silly! […] We were introduced by an uncle. It was all done through the proper </a:t>
            </a:r>
            <a:r>
              <a:rPr lang="en-US" b="0" i="0" dirty="0" smtClean="0">
                <a:solidFill>
                  <a:srgbClr val="000000"/>
                </a:solidFill>
                <a:effectLst/>
              </a:rPr>
              <a:t>channels’ (p. 32</a:t>
            </a:r>
            <a:r>
              <a:rPr lang="en-US" b="0" i="0" dirty="0">
                <a:solidFill>
                  <a:srgbClr val="000000"/>
                </a:solidFill>
                <a:effectLst/>
              </a:rPr>
              <a:t>).</a:t>
            </a:r>
          </a:p>
          <a:p>
            <a:pPr marL="285750" indent="-285750" algn="l">
              <a:buFont typeface="Wingdings" panose="05000000000000000000" pitchFamily="2" charset="2"/>
              <a:buChar char="q"/>
            </a:pPr>
            <a:r>
              <a:rPr lang="en-US" b="1" i="0" dirty="0">
                <a:solidFill>
                  <a:srgbClr val="000000"/>
                </a:solidFill>
                <a:effectLst/>
              </a:rPr>
              <a:t>Three stages of social identity theory: </a:t>
            </a:r>
            <a:r>
              <a:rPr lang="en-US" b="0" i="0" dirty="0">
                <a:solidFill>
                  <a:srgbClr val="000000"/>
                </a:solidFill>
                <a:effectLst/>
              </a:rPr>
              <a:t>social categorization, social identification and social comparison; ‘like two rare species’ </a:t>
            </a:r>
            <a:r>
              <a:rPr lang="en-US" b="0" i="0" dirty="0" smtClean="0">
                <a:solidFill>
                  <a:srgbClr val="000000"/>
                </a:solidFill>
                <a:effectLst/>
              </a:rPr>
              <a:t>(p. 26</a:t>
            </a:r>
            <a:r>
              <a:rPr lang="en-US" b="0" i="0" dirty="0">
                <a:solidFill>
                  <a:srgbClr val="000000"/>
                </a:solidFill>
                <a:effectLst/>
              </a:rPr>
              <a:t>).</a:t>
            </a:r>
          </a:p>
          <a:p>
            <a:pPr algn="l"/>
            <a:endParaRPr lang="en-US" dirty="0">
              <a:solidFill>
                <a:srgbClr val="000000"/>
              </a:solidFill>
            </a:endParaRPr>
          </a:p>
          <a:p>
            <a:pPr algn="l"/>
            <a:r>
              <a:rPr lang="en-US" b="1" i="0" dirty="0">
                <a:solidFill>
                  <a:srgbClr val="000000"/>
                </a:solidFill>
                <a:effectLst/>
              </a:rPr>
              <a:t>Discussion point: </a:t>
            </a:r>
            <a:r>
              <a:rPr lang="en-US" b="0" i="0" dirty="0">
                <a:solidFill>
                  <a:srgbClr val="000000"/>
                </a:solidFill>
                <a:effectLst/>
              </a:rPr>
              <a:t>Why don’t </a:t>
            </a:r>
            <a:r>
              <a:rPr lang="en-US" b="0" i="0" dirty="0" err="1">
                <a:solidFill>
                  <a:srgbClr val="000000"/>
                </a:solidFill>
                <a:effectLst/>
              </a:rPr>
              <a:t>Meena</a:t>
            </a:r>
            <a:r>
              <a:rPr lang="en-US" b="0" i="0" dirty="0">
                <a:solidFill>
                  <a:srgbClr val="000000"/>
                </a:solidFill>
                <a:effectLst/>
              </a:rPr>
              <a:t> and her mother identify with other Indian women?</a:t>
            </a:r>
          </a:p>
        </p:txBody>
      </p:sp>
      <p:sp>
        <p:nvSpPr>
          <p:cNvPr id="3" name="Title 1">
            <a:extLst>
              <a:ext uri="{FF2B5EF4-FFF2-40B4-BE49-F238E27FC236}">
                <a16:creationId xmlns:a16="http://schemas.microsoft.com/office/drawing/2014/main" id="{0596F057-AAED-9BBA-B0E2-50A62D018720}"/>
              </a:ext>
            </a:extLst>
          </p:cNvPr>
          <p:cNvSpPr txBox="1">
            <a:spLocks/>
          </p:cNvSpPr>
          <p:nvPr/>
        </p:nvSpPr>
        <p:spPr>
          <a:xfrm>
            <a:off x="0" y="6400799"/>
            <a:ext cx="12192000" cy="434635"/>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rPr>
              <a:t> How does this chapter explore the dichotomies of identity?</a:t>
            </a:r>
            <a:endParaRPr kumimoji="0" lang="en-GB" sz="200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67306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5558153-6480-4AB1-C849-7662B28C6C9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29A8E9F-893C-5E9E-A122-B70E87A37B9B}"/>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Themes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9266D27-4D5B-ACC7-D69F-B7FFBBD9159B}"/>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graphicFrame>
        <p:nvGraphicFramePr>
          <p:cNvPr id="4" name="Table 3">
            <a:extLst>
              <a:ext uri="{FF2B5EF4-FFF2-40B4-BE49-F238E27FC236}">
                <a16:creationId xmlns:a16="http://schemas.microsoft.com/office/drawing/2014/main" id="{8482F2E6-21E1-7F44-B26D-187FAE60719D}"/>
              </a:ext>
            </a:extLst>
          </p:cNvPr>
          <p:cNvGraphicFramePr>
            <a:graphicFrameLocks noGrp="1"/>
          </p:cNvGraphicFramePr>
          <p:nvPr>
            <p:extLst>
              <p:ext uri="{D42A27DB-BD31-4B8C-83A1-F6EECF244321}">
                <p14:modId xmlns:p14="http://schemas.microsoft.com/office/powerpoint/2010/main" val="3587221948"/>
              </p:ext>
            </p:extLst>
          </p:nvPr>
        </p:nvGraphicFramePr>
        <p:xfrm>
          <a:off x="236305" y="976045"/>
          <a:ext cx="11811942" cy="5760000"/>
        </p:xfrm>
        <a:graphic>
          <a:graphicData uri="http://schemas.openxmlformats.org/drawingml/2006/table">
            <a:tbl>
              <a:tblPr firstRow="1" bandRow="1">
                <a:tableStyleId>{ED083AE6-46FA-4A59-8FB0-9F97EB10719F}</a:tableStyleId>
              </a:tblPr>
              <a:tblGrid>
                <a:gridCol w="3937314">
                  <a:extLst>
                    <a:ext uri="{9D8B030D-6E8A-4147-A177-3AD203B41FA5}">
                      <a16:colId xmlns:a16="http://schemas.microsoft.com/office/drawing/2014/main" val="3680017105"/>
                    </a:ext>
                  </a:extLst>
                </a:gridCol>
                <a:gridCol w="3937314">
                  <a:extLst>
                    <a:ext uri="{9D8B030D-6E8A-4147-A177-3AD203B41FA5}">
                      <a16:colId xmlns:a16="http://schemas.microsoft.com/office/drawing/2014/main" val="1107988805"/>
                    </a:ext>
                  </a:extLst>
                </a:gridCol>
                <a:gridCol w="3937314">
                  <a:extLst>
                    <a:ext uri="{9D8B030D-6E8A-4147-A177-3AD203B41FA5}">
                      <a16:colId xmlns:a16="http://schemas.microsoft.com/office/drawing/2014/main" val="387707935"/>
                    </a:ext>
                  </a:extLst>
                </a:gridCol>
              </a:tblGrid>
              <a:tr h="1440000">
                <a:tc>
                  <a:txBody>
                    <a:bodyPr/>
                    <a:lstStyle/>
                    <a:p>
                      <a:r>
                        <a:rPr lang="en-US" sz="1800" b="0" i="0" kern="1200" dirty="0">
                          <a:solidFill>
                            <a:schemeClr val="tx1"/>
                          </a:solidFill>
                          <a:effectLst/>
                          <a:latin typeface="+mn-lt"/>
                          <a:ea typeface="+mn-ea"/>
                          <a:cs typeface="+mn-cs"/>
                        </a:rPr>
                        <a:t>Family discipline and guidance</a:t>
                      </a:r>
                      <a:r>
                        <a:rPr lang="en-US" sz="1800" b="0" i="0" kern="1200" dirty="0" smtClean="0">
                          <a:solidFill>
                            <a:schemeClr val="tx1"/>
                          </a:solidFill>
                          <a:effectLst/>
                          <a:latin typeface="+mn-lt"/>
                          <a:ea typeface="+mn-ea"/>
                          <a:cs typeface="+mn-cs"/>
                        </a:rPr>
                        <a:t>:</a:t>
                      </a:r>
                      <a:endParaRPr lang="en-GB" dirty="0"/>
                    </a:p>
                  </a:txBody>
                  <a:tcPr/>
                </a:tc>
                <a:tc>
                  <a:txBody>
                    <a:bodyPr/>
                    <a:lstStyle/>
                    <a:p>
                      <a:r>
                        <a:rPr lang="en-US" sz="1800" b="0" i="0" kern="1200" dirty="0">
                          <a:solidFill>
                            <a:schemeClr val="tx1"/>
                          </a:solidFill>
                          <a:effectLst/>
                          <a:latin typeface="+mn-lt"/>
                          <a:ea typeface="+mn-ea"/>
                          <a:cs typeface="+mn-cs"/>
                        </a:rPr>
                        <a:t>Racism</a:t>
                      </a:r>
                      <a:r>
                        <a:rPr lang="en-US" sz="1800" b="0" i="0" kern="1200" dirty="0" smtClean="0">
                          <a:solidFill>
                            <a:schemeClr val="tx1"/>
                          </a:solidFill>
                          <a:effectLst/>
                          <a:latin typeface="+mn-lt"/>
                          <a:ea typeface="+mn-ea"/>
                          <a:cs typeface="+mn-cs"/>
                        </a:rPr>
                        <a:t>:</a:t>
                      </a:r>
                      <a:endParaRPr lang="en-GB" dirty="0"/>
                    </a:p>
                  </a:txBody>
                  <a:tcPr/>
                </a:tc>
                <a:tc>
                  <a:txBody>
                    <a:bodyPr/>
                    <a:lstStyle/>
                    <a:p>
                      <a:r>
                        <a:rPr lang="en-US" sz="1800" b="0" i="0" kern="1200" dirty="0">
                          <a:solidFill>
                            <a:schemeClr val="tx1"/>
                          </a:solidFill>
                          <a:effectLst/>
                          <a:latin typeface="+mn-lt"/>
                          <a:ea typeface="+mn-ea"/>
                          <a:cs typeface="+mn-cs"/>
                        </a:rPr>
                        <a:t>Cultural identity</a:t>
                      </a:r>
                      <a:r>
                        <a:rPr lang="en-US" sz="1800" b="0" i="0" kern="1200" dirty="0" smtClean="0">
                          <a:solidFill>
                            <a:schemeClr val="tx1"/>
                          </a:solidFill>
                          <a:effectLst/>
                          <a:latin typeface="+mn-lt"/>
                          <a:ea typeface="+mn-ea"/>
                          <a:cs typeface="+mn-cs"/>
                        </a:rPr>
                        <a:t>:</a:t>
                      </a:r>
                      <a:endParaRPr lang="en-GB" dirty="0"/>
                    </a:p>
                  </a:txBody>
                  <a:tcPr/>
                </a:tc>
                <a:extLst>
                  <a:ext uri="{0D108BD9-81ED-4DB2-BD59-A6C34878D82A}">
                    <a16:rowId xmlns:a16="http://schemas.microsoft.com/office/drawing/2014/main" val="576401517"/>
                  </a:ext>
                </a:extLst>
              </a:tr>
              <a:tr h="1440000">
                <a:tc>
                  <a:txBody>
                    <a:bodyPr/>
                    <a:lstStyle/>
                    <a:p>
                      <a:r>
                        <a:rPr lang="en-US" sz="1800" b="0" i="0" kern="1200" dirty="0">
                          <a:solidFill>
                            <a:schemeClr val="tx1"/>
                          </a:solidFill>
                          <a:effectLst/>
                          <a:latin typeface="+mn-lt"/>
                          <a:ea typeface="+mn-ea"/>
                          <a:cs typeface="+mn-cs"/>
                        </a:rPr>
                        <a:t>Innocence</a:t>
                      </a:r>
                      <a:r>
                        <a:rPr lang="en-US" sz="1800" b="0" i="0" kern="1200" dirty="0" smtClean="0">
                          <a:solidFill>
                            <a:schemeClr val="tx1"/>
                          </a:solidFill>
                          <a:effectLst/>
                          <a:latin typeface="+mn-lt"/>
                          <a:ea typeface="+mn-ea"/>
                          <a:cs typeface="+mn-cs"/>
                        </a:rPr>
                        <a:t>:</a:t>
                      </a:r>
                      <a:endParaRPr lang="en-GB" dirty="0"/>
                    </a:p>
                  </a:txBody>
                  <a:tcPr/>
                </a:tc>
                <a:tc>
                  <a:txBody>
                    <a:bodyPr/>
                    <a:lstStyle/>
                    <a:p>
                      <a:r>
                        <a:rPr lang="en-US" sz="1800" b="0" i="0" kern="1200" dirty="0">
                          <a:solidFill>
                            <a:schemeClr val="tx1"/>
                          </a:solidFill>
                          <a:effectLst/>
                          <a:latin typeface="+mn-lt"/>
                          <a:ea typeface="+mn-ea"/>
                          <a:cs typeface="+mn-cs"/>
                        </a:rPr>
                        <a:t>Belonging</a:t>
                      </a:r>
                      <a:r>
                        <a:rPr lang="en-US" sz="1800" b="0" i="0" kern="1200" dirty="0" smtClean="0">
                          <a:solidFill>
                            <a:schemeClr val="tx1"/>
                          </a:solidFill>
                          <a:effectLst/>
                          <a:latin typeface="+mn-lt"/>
                          <a:ea typeface="+mn-ea"/>
                          <a:cs typeface="+mn-cs"/>
                        </a:rPr>
                        <a:t>:</a:t>
                      </a:r>
                      <a:endParaRPr lang="en-GB" dirty="0"/>
                    </a:p>
                  </a:txBody>
                  <a:tcPr/>
                </a:tc>
                <a:tc>
                  <a:txBody>
                    <a:bodyPr/>
                    <a:lstStyle/>
                    <a:p>
                      <a:r>
                        <a:rPr lang="en-US" sz="1800" b="0" i="0" kern="1200" dirty="0">
                          <a:solidFill>
                            <a:schemeClr val="tx1"/>
                          </a:solidFill>
                          <a:effectLst/>
                          <a:latin typeface="+mn-lt"/>
                          <a:ea typeface="+mn-ea"/>
                          <a:cs typeface="+mn-cs"/>
                        </a:rPr>
                        <a:t>Conflict and violence</a:t>
                      </a:r>
                      <a:r>
                        <a:rPr lang="en-US" sz="1800" b="0" i="0" kern="1200" dirty="0" smtClean="0">
                          <a:solidFill>
                            <a:schemeClr val="tx1"/>
                          </a:solidFill>
                          <a:effectLst/>
                          <a:latin typeface="+mn-lt"/>
                          <a:ea typeface="+mn-ea"/>
                          <a:cs typeface="+mn-cs"/>
                        </a:rPr>
                        <a:t>:</a:t>
                      </a:r>
                      <a:endParaRPr lang="en-GB" dirty="0"/>
                    </a:p>
                  </a:txBody>
                  <a:tcPr/>
                </a:tc>
                <a:extLst>
                  <a:ext uri="{0D108BD9-81ED-4DB2-BD59-A6C34878D82A}">
                    <a16:rowId xmlns:a16="http://schemas.microsoft.com/office/drawing/2014/main" val="1565886488"/>
                  </a:ext>
                </a:extLst>
              </a:tr>
              <a:tr h="1440000">
                <a:tc>
                  <a:txBody>
                    <a:bodyPr/>
                    <a:lstStyle/>
                    <a:p>
                      <a:r>
                        <a:rPr lang="en-US" sz="1800" b="0" i="0" kern="1200" dirty="0">
                          <a:solidFill>
                            <a:schemeClr val="tx1"/>
                          </a:solidFill>
                          <a:effectLst/>
                          <a:latin typeface="+mn-lt"/>
                          <a:ea typeface="+mn-ea"/>
                          <a:cs typeface="+mn-cs"/>
                        </a:rPr>
                        <a:t>Friendship</a:t>
                      </a:r>
                      <a:r>
                        <a:rPr lang="en-US" sz="1800" b="0" i="0" kern="1200" dirty="0" smtClean="0">
                          <a:solidFill>
                            <a:schemeClr val="tx1"/>
                          </a:solidFill>
                          <a:effectLst/>
                          <a:latin typeface="+mn-lt"/>
                          <a:ea typeface="+mn-ea"/>
                          <a:cs typeface="+mn-cs"/>
                        </a:rPr>
                        <a:t>:</a:t>
                      </a:r>
                      <a:endParaRPr lang="en-GB" dirty="0"/>
                    </a:p>
                  </a:txBody>
                  <a:tcPr/>
                </a:tc>
                <a:tc>
                  <a:txBody>
                    <a:bodyPr/>
                    <a:lstStyle/>
                    <a:p>
                      <a:r>
                        <a:rPr lang="en-US" sz="1800" b="0" i="0" kern="1200" dirty="0">
                          <a:solidFill>
                            <a:schemeClr val="tx1"/>
                          </a:solidFill>
                          <a:effectLst/>
                          <a:latin typeface="+mn-lt"/>
                          <a:ea typeface="+mn-ea"/>
                          <a:cs typeface="+mn-cs"/>
                        </a:rPr>
                        <a:t>Neglect, bullying and abuse</a:t>
                      </a:r>
                      <a:r>
                        <a:rPr lang="en-US" sz="1800" b="0" i="0" kern="1200" dirty="0" smtClean="0">
                          <a:solidFill>
                            <a:schemeClr val="tx1"/>
                          </a:solidFill>
                          <a:effectLst/>
                          <a:latin typeface="+mn-lt"/>
                          <a:ea typeface="+mn-ea"/>
                          <a:cs typeface="+mn-cs"/>
                        </a:rPr>
                        <a:t>:</a:t>
                      </a:r>
                      <a:endParaRPr lang="en-GB" dirty="0"/>
                    </a:p>
                  </a:txBody>
                  <a:tcPr/>
                </a:tc>
                <a:tc>
                  <a:txBody>
                    <a:bodyPr/>
                    <a:lstStyle/>
                    <a:p>
                      <a:r>
                        <a:rPr lang="en-US" sz="1800" b="0" i="0" kern="1200" dirty="0">
                          <a:solidFill>
                            <a:schemeClr val="tx1"/>
                          </a:solidFill>
                          <a:effectLst/>
                          <a:latin typeface="+mn-lt"/>
                          <a:ea typeface="+mn-ea"/>
                          <a:cs typeface="+mn-cs"/>
                        </a:rPr>
                        <a:t>Truth vs lies</a:t>
                      </a:r>
                      <a:r>
                        <a:rPr lang="en-US" sz="1800" b="0" i="0" kern="1200" dirty="0" smtClean="0">
                          <a:solidFill>
                            <a:schemeClr val="tx1"/>
                          </a:solidFill>
                          <a:effectLst/>
                          <a:latin typeface="+mn-lt"/>
                          <a:ea typeface="+mn-ea"/>
                          <a:cs typeface="+mn-cs"/>
                        </a:rPr>
                        <a:t>:</a:t>
                      </a:r>
                      <a:endParaRPr lang="en-GB" dirty="0"/>
                    </a:p>
                  </a:txBody>
                  <a:tcPr/>
                </a:tc>
                <a:extLst>
                  <a:ext uri="{0D108BD9-81ED-4DB2-BD59-A6C34878D82A}">
                    <a16:rowId xmlns:a16="http://schemas.microsoft.com/office/drawing/2014/main" val="639494964"/>
                  </a:ext>
                </a:extLst>
              </a:tr>
              <a:tr h="1440000">
                <a:tc>
                  <a:txBody>
                    <a:bodyPr/>
                    <a:lstStyle/>
                    <a:p>
                      <a:r>
                        <a:rPr lang="en-GB" dirty="0" smtClean="0"/>
                        <a:t>Change:</a:t>
                      </a:r>
                      <a:endParaRPr lang="en-GB" dirty="0"/>
                    </a:p>
                  </a:txBody>
                  <a:tcPr/>
                </a:tc>
                <a:tc>
                  <a:txBody>
                    <a:bodyPr/>
                    <a:lstStyle/>
                    <a:p>
                      <a:r>
                        <a:rPr lang="en-GB" dirty="0" smtClean="0"/>
                        <a:t>Othering:</a:t>
                      </a:r>
                      <a:endParaRPr lang="en-GB" dirty="0"/>
                    </a:p>
                  </a:txBody>
                  <a:tcPr/>
                </a:tc>
                <a:tc>
                  <a:txBody>
                    <a:bodyPr/>
                    <a:lstStyle/>
                    <a:p>
                      <a:endParaRPr lang="en-GB" dirty="0"/>
                    </a:p>
                  </a:txBody>
                  <a:tcPr/>
                </a:tc>
                <a:extLst>
                  <a:ext uri="{0D108BD9-81ED-4DB2-BD59-A6C34878D82A}">
                    <a16:rowId xmlns:a16="http://schemas.microsoft.com/office/drawing/2014/main" val="2157857322"/>
                  </a:ext>
                </a:extLst>
              </a:tr>
            </a:tbl>
          </a:graphicData>
        </a:graphic>
      </p:graphicFrame>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12180" y="804493"/>
            <a:ext cx="1860568" cy="1860568"/>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33831" y="1120413"/>
            <a:ext cx="1289705" cy="1289705"/>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62321" y="1166727"/>
            <a:ext cx="1197076" cy="1197076"/>
          </a:xfrm>
          <a:prstGeom prst="rect">
            <a:avLst/>
          </a:prstGeom>
        </p:spPr>
      </p:pic>
      <p:pic>
        <p:nvPicPr>
          <p:cNvPr id="7" name="Pictur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61258" y="2762756"/>
            <a:ext cx="999202" cy="999202"/>
          </a:xfrm>
          <a:prstGeom prst="rect">
            <a:avLst/>
          </a:prstGeom>
        </p:spPr>
      </p:pic>
      <p:pic>
        <p:nvPicPr>
          <p:cNvPr id="8" name="Pictur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345200" y="2605239"/>
            <a:ext cx="1194527" cy="1194527"/>
          </a:xfrm>
          <a:prstGeom prst="rect">
            <a:avLst/>
          </a:prstGeom>
        </p:spPr>
      </p:pic>
      <p:pic>
        <p:nvPicPr>
          <p:cNvPr id="9" name="Pictur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493551" y="2544073"/>
            <a:ext cx="1229985" cy="1229985"/>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386058" y="3906621"/>
            <a:ext cx="1444970" cy="1444970"/>
          </a:xfrm>
          <a:prstGeom prst="rect">
            <a:avLst/>
          </a:prstGeom>
        </p:spPr>
      </p:pic>
      <p:pic>
        <p:nvPicPr>
          <p:cNvPr id="11" name="Picture 10"/>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345200" y="4037025"/>
            <a:ext cx="1184162" cy="1184162"/>
          </a:xfrm>
          <a:prstGeom prst="rect">
            <a:avLst/>
          </a:prstGeom>
        </p:spPr>
      </p:pic>
      <p:pic>
        <p:nvPicPr>
          <p:cNvPr id="12" name="Picture 11"/>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270592" y="3761958"/>
            <a:ext cx="1580534" cy="1580534"/>
          </a:xfrm>
          <a:prstGeom prst="rect">
            <a:avLst/>
          </a:prstGeom>
        </p:spPr>
      </p:pic>
      <p:pic>
        <p:nvPicPr>
          <p:cNvPr id="13" name="Picture 12"/>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45200" y="5458446"/>
            <a:ext cx="1160848" cy="1160848"/>
          </a:xfrm>
          <a:prstGeom prst="rect">
            <a:avLst/>
          </a:prstGeom>
        </p:spPr>
      </p:pic>
      <p:pic>
        <p:nvPicPr>
          <p:cNvPr id="15" name="Picture 14"/>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342492" y="5307628"/>
            <a:ext cx="1472381" cy="1472381"/>
          </a:xfrm>
          <a:prstGeom prst="rect">
            <a:avLst/>
          </a:prstGeom>
        </p:spPr>
      </p:pic>
    </p:spTree>
    <p:extLst>
      <p:ext uri="{BB962C8B-B14F-4D97-AF65-F5344CB8AC3E}">
        <p14:creationId xmlns:p14="http://schemas.microsoft.com/office/powerpoint/2010/main" val="24758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CA114C0-6560-11B9-A4CF-AB6393630226}"/>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0C8FD86-ABD8-C522-42B2-A2B0FC8CDAD3}"/>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35022BA2-87A0-94E7-BBFC-EFA777D395E7}"/>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70E17512-F7C4-7C67-6759-E252B5909E97}"/>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400" b="1" dirty="0" err="1">
                <a:solidFill>
                  <a:srgbClr val="000000"/>
                </a:solidFill>
                <a:latin typeface="+mj-lt"/>
                <a:cs typeface="Times New Roman"/>
              </a:rPr>
              <a:t>Meena</a:t>
            </a:r>
            <a:endParaRPr lang="en-US" sz="2400" b="1" dirty="0">
              <a:solidFill>
                <a:srgbClr val="000000"/>
              </a:solidFill>
              <a:latin typeface="+mj-lt"/>
              <a:cs typeface="Times New Roman"/>
            </a:endParaRPr>
          </a:p>
          <a:p>
            <a:endParaRPr lang="en-US" sz="2400" b="1" dirty="0">
              <a:solidFill>
                <a:srgbClr val="000000"/>
              </a:solidFill>
              <a:latin typeface="+mj-lt"/>
              <a:cs typeface="Times New Roman"/>
            </a:endParaRPr>
          </a:p>
          <a:p>
            <a:r>
              <a:rPr lang="en-US" sz="2000" b="1" i="0" dirty="0">
                <a:solidFill>
                  <a:srgbClr val="000000"/>
                </a:solidFill>
                <a:effectLst/>
              </a:rPr>
              <a:t>Key quotations</a:t>
            </a:r>
            <a:r>
              <a:rPr lang="en-US" sz="2000" b="1" i="0" dirty="0" smtClean="0">
                <a:solidFill>
                  <a:srgbClr val="000000"/>
                </a:solidFill>
                <a:effectLst/>
              </a:rPr>
              <a:t>:</a:t>
            </a:r>
          </a:p>
          <a:p>
            <a:endParaRPr lang="en-US" sz="2000" b="1" i="0" dirty="0">
              <a:solidFill>
                <a:srgbClr val="000000"/>
              </a:solidFill>
              <a:effectLst/>
            </a:endParaRPr>
          </a:p>
          <a:p>
            <a:pPr marL="342900" indent="-342900" algn="l">
              <a:buFont typeface="Wingdings" panose="05000000000000000000" pitchFamily="2" charset="2"/>
              <a:buChar char="§"/>
            </a:pPr>
            <a:r>
              <a:rPr lang="en-US" sz="2000" b="0" i="0" dirty="0">
                <a:solidFill>
                  <a:srgbClr val="000000"/>
                </a:solidFill>
                <a:effectLst/>
              </a:rPr>
              <a:t>‘I hadn’t completed my homework because of an obscure religious festival about fire eating’ </a:t>
            </a:r>
            <a:r>
              <a:rPr lang="en-US" sz="2000" b="0" i="0" dirty="0" smtClean="0">
                <a:solidFill>
                  <a:srgbClr val="000000"/>
                </a:solidFill>
                <a:effectLst/>
              </a:rPr>
              <a:t>(p. 28</a:t>
            </a:r>
            <a:r>
              <a:rPr lang="en-US" sz="2000" b="0" i="0" dirty="0">
                <a:solidFill>
                  <a:srgbClr val="000000"/>
                </a:solidFill>
                <a:effectLst/>
              </a:rPr>
              <a:t>)</a:t>
            </a:r>
          </a:p>
          <a:p>
            <a:pPr marL="342900" indent="-342900" algn="l">
              <a:buFont typeface="Wingdings" panose="05000000000000000000" pitchFamily="2" charset="2"/>
              <a:buChar char="§"/>
            </a:pPr>
            <a:r>
              <a:rPr lang="en-US" sz="2000" b="0" i="0" dirty="0">
                <a:solidFill>
                  <a:srgbClr val="000000"/>
                </a:solidFill>
                <a:effectLst/>
              </a:rPr>
              <a:t>‘I rarely rebelled openly against this communal policing, firstly because it somehow made me feel safe and wanted ’ </a:t>
            </a:r>
            <a:r>
              <a:rPr lang="en-US" sz="2000" b="0" i="0" dirty="0" smtClean="0">
                <a:solidFill>
                  <a:srgbClr val="000000"/>
                </a:solidFill>
                <a:effectLst/>
              </a:rPr>
              <a:t>(p. 31</a:t>
            </a:r>
            <a:r>
              <a:rPr lang="en-US" sz="2000" b="0" i="0" dirty="0">
                <a:solidFill>
                  <a:srgbClr val="000000"/>
                </a:solidFill>
                <a:effectLst/>
              </a:rPr>
              <a:t>)</a:t>
            </a:r>
          </a:p>
          <a:p>
            <a:pPr marL="342900" indent="-342900" algn="l">
              <a:buFont typeface="Wingdings" panose="05000000000000000000" pitchFamily="2" charset="2"/>
              <a:buChar char="§"/>
            </a:pPr>
            <a:r>
              <a:rPr lang="en-US" sz="2000" b="0" i="0" dirty="0">
                <a:solidFill>
                  <a:srgbClr val="000000"/>
                </a:solidFill>
                <a:effectLst/>
              </a:rPr>
              <a:t>‘The sun was hot now and I felt sick with all the sugar I had consumed; every sweet had tasted only of one thing, Guilt’ </a:t>
            </a:r>
            <a:r>
              <a:rPr lang="en-US" sz="2000" b="0" i="0" dirty="0" smtClean="0">
                <a:solidFill>
                  <a:srgbClr val="000000"/>
                </a:solidFill>
                <a:effectLst/>
              </a:rPr>
              <a:t>(p. 34</a:t>
            </a:r>
            <a:r>
              <a:rPr lang="en-US" sz="2000" b="0" i="0" dirty="0">
                <a:solidFill>
                  <a:srgbClr val="000000"/>
                </a:solidFill>
                <a:effectLst/>
              </a:rPr>
              <a:t>)</a:t>
            </a:r>
          </a:p>
          <a:p>
            <a:pPr marL="342900" indent="-342900" algn="l">
              <a:buFont typeface="Wingdings" panose="05000000000000000000" pitchFamily="2" charset="2"/>
              <a:buChar char="§"/>
            </a:pPr>
            <a:r>
              <a:rPr lang="en-US" sz="2000" b="0" i="0" dirty="0">
                <a:solidFill>
                  <a:srgbClr val="000000"/>
                </a:solidFill>
                <a:effectLst/>
              </a:rPr>
              <a:t>‘But gradually I got bored and then jealous of this past that excluded me’ </a:t>
            </a:r>
            <a:r>
              <a:rPr lang="en-US" sz="2000" b="0" i="0" dirty="0" smtClean="0">
                <a:solidFill>
                  <a:srgbClr val="000000"/>
                </a:solidFill>
                <a:effectLst/>
              </a:rPr>
              <a:t>(p. 36</a:t>
            </a:r>
            <a:r>
              <a:rPr lang="en-US" sz="2000" b="0" i="0" dirty="0">
                <a:solidFill>
                  <a:srgbClr val="000000"/>
                </a:solidFill>
                <a:effectLst/>
              </a:rPr>
              <a:t>).</a:t>
            </a:r>
          </a:p>
          <a:p>
            <a:pPr algn="l"/>
            <a:endParaRPr lang="en-US" sz="2800" b="0" i="0" dirty="0">
              <a:solidFill>
                <a:srgbClr val="000000"/>
              </a:solidFill>
              <a:effectLst/>
              <a:latin typeface="Times New Roman" panose="02020603050405020304" pitchFamily="18" charset="0"/>
            </a:endParaRPr>
          </a:p>
        </p:txBody>
      </p:sp>
      <p:sp>
        <p:nvSpPr>
          <p:cNvPr id="3" name="Title 1">
            <a:extLst>
              <a:ext uri="{FF2B5EF4-FFF2-40B4-BE49-F238E27FC236}">
                <a16:creationId xmlns:a16="http://schemas.microsoft.com/office/drawing/2014/main" id="{C9935941-4E72-7DAA-01AE-5E7F9BCE5F90}"/>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b="0" i="0" dirty="0">
                <a:solidFill>
                  <a:srgbClr val="FFFFFF"/>
                </a:solidFill>
                <a:effectLst/>
                <a:latin typeface="Berlin Sans FB" panose="020E0602020502020306" pitchFamily="34" charset="0"/>
              </a:rPr>
              <a:t>Whilst </a:t>
            </a:r>
            <a:r>
              <a:rPr lang="en-US" sz="2400" b="0" i="0" dirty="0" err="1">
                <a:solidFill>
                  <a:srgbClr val="FFFFFF"/>
                </a:solidFill>
                <a:effectLst/>
                <a:latin typeface="Berlin Sans FB" panose="020E0602020502020306" pitchFamily="34" charset="0"/>
              </a:rPr>
              <a:t>Meena</a:t>
            </a:r>
            <a:r>
              <a:rPr lang="en-US" sz="2400" b="0" i="0" dirty="0">
                <a:solidFill>
                  <a:srgbClr val="FFFFFF"/>
                </a:solidFill>
                <a:effectLst/>
                <a:latin typeface="Berlin Sans FB" panose="020E0602020502020306" pitchFamily="34" charset="0"/>
              </a:rPr>
              <a:t> chooses to maintain the impression of rebellion and defiance, her moral compass wins eventually.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24521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9EDD93A-64A4-AA8D-7688-A3C214534D5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8BD8504-1511-F5E2-645F-E99097F09BD6}"/>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5E4AAAB-3DB0-D0C4-9DA5-CE1FE7BEBC13}"/>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11753F9F-B539-7C62-21DE-2364BE7A3551}"/>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endParaRPr lang="en-US" sz="2800" b="1" dirty="0" smtClean="0">
              <a:solidFill>
                <a:srgbClr val="000000"/>
              </a:solidFill>
              <a:latin typeface="+mj-lt"/>
              <a:cs typeface="Times New Roman"/>
            </a:endParaRPr>
          </a:p>
          <a:p>
            <a:r>
              <a:rPr lang="en-US" sz="2800" b="1" dirty="0" smtClean="0">
                <a:solidFill>
                  <a:srgbClr val="000000"/>
                </a:solidFill>
                <a:latin typeface="+mj-lt"/>
                <a:cs typeface="Times New Roman"/>
              </a:rPr>
              <a:t>Mama</a:t>
            </a:r>
            <a:endParaRPr lang="en-US" sz="2800" b="1" dirty="0">
              <a:solidFill>
                <a:srgbClr val="000000"/>
              </a:solidFill>
              <a:latin typeface="+mj-lt"/>
              <a:cs typeface="Times New Roman"/>
            </a:endParaRPr>
          </a:p>
          <a:p>
            <a:endParaRPr lang="en-US" sz="2800" b="1" dirty="0">
              <a:solidFill>
                <a:srgbClr val="000000"/>
              </a:solidFill>
              <a:latin typeface="+mj-lt"/>
              <a:cs typeface="Times New Roman"/>
            </a:endParaRPr>
          </a:p>
          <a:p>
            <a:r>
              <a:rPr lang="en-US" sz="2000" b="1" dirty="0">
                <a:solidFill>
                  <a:srgbClr val="000000"/>
                </a:solidFill>
              </a:rPr>
              <a:t>Key quotations</a:t>
            </a:r>
            <a:r>
              <a:rPr lang="en-US" sz="2000" b="1" dirty="0" smtClean="0">
                <a:solidFill>
                  <a:srgbClr val="000000"/>
                </a:solidFill>
              </a:rPr>
              <a:t>:</a:t>
            </a:r>
          </a:p>
          <a:p>
            <a:endParaRPr lang="en-US" sz="2000" b="1" dirty="0">
              <a:solidFill>
                <a:srgbClr val="000000"/>
              </a:solidFill>
            </a:endParaRPr>
          </a:p>
          <a:p>
            <a:pPr marL="342900" indent="-342900">
              <a:buFont typeface="Wingdings" panose="05000000000000000000" pitchFamily="2" charset="2"/>
              <a:buChar char="§"/>
            </a:pPr>
            <a:r>
              <a:rPr lang="en-US" sz="2000" dirty="0">
                <a:solidFill>
                  <a:srgbClr val="000000"/>
                </a:solidFill>
              </a:rPr>
              <a:t>‘for her, looking glamorous in saris and formal Indian suits was part of the English people’s education’ </a:t>
            </a:r>
            <a:r>
              <a:rPr lang="en-US" sz="2000" dirty="0" smtClean="0">
                <a:solidFill>
                  <a:srgbClr val="000000"/>
                </a:solidFill>
              </a:rPr>
              <a:t>(p. 25</a:t>
            </a:r>
            <a:r>
              <a:rPr lang="en-US" sz="2000" dirty="0">
                <a:solidFill>
                  <a:srgbClr val="000000"/>
                </a:solidFill>
              </a:rPr>
              <a:t>)</a:t>
            </a:r>
          </a:p>
          <a:p>
            <a:pPr marL="342900" indent="-342900">
              <a:buFont typeface="Wingdings" panose="05000000000000000000" pitchFamily="2" charset="2"/>
              <a:buChar char="§"/>
            </a:pPr>
            <a:r>
              <a:rPr lang="en-US" sz="2000" dirty="0">
                <a:solidFill>
                  <a:srgbClr val="000000"/>
                </a:solidFill>
              </a:rPr>
              <a:t>‘the epitome of grace, dignity and unthreatening charm’ </a:t>
            </a:r>
            <a:r>
              <a:rPr lang="en-US" sz="2000" dirty="0" smtClean="0">
                <a:solidFill>
                  <a:srgbClr val="000000"/>
                </a:solidFill>
              </a:rPr>
              <a:t>(p. 28</a:t>
            </a:r>
            <a:r>
              <a:rPr lang="en-US" sz="2000" dirty="0">
                <a:solidFill>
                  <a:srgbClr val="000000"/>
                </a:solidFill>
              </a:rPr>
              <a:t>)</a:t>
            </a:r>
          </a:p>
          <a:p>
            <a:pPr marL="342900" indent="-342900">
              <a:buFont typeface="Wingdings" panose="05000000000000000000" pitchFamily="2" charset="2"/>
              <a:buChar char="§"/>
            </a:pPr>
            <a:r>
              <a:rPr lang="en-US" sz="2000" dirty="0">
                <a:solidFill>
                  <a:srgbClr val="000000"/>
                </a:solidFill>
              </a:rPr>
              <a:t>‘treated her with deferential respect, as if in the company of minor royalty’ </a:t>
            </a:r>
            <a:r>
              <a:rPr lang="en-US" sz="2000" dirty="0" smtClean="0">
                <a:solidFill>
                  <a:srgbClr val="000000"/>
                </a:solidFill>
              </a:rPr>
              <a:t>(p. 28</a:t>
            </a:r>
            <a:r>
              <a:rPr lang="en-US" sz="2000" dirty="0">
                <a:solidFill>
                  <a:srgbClr val="000000"/>
                </a:solidFill>
              </a:rPr>
              <a:t>)</a:t>
            </a:r>
          </a:p>
          <a:p>
            <a:pPr marL="342900" indent="-342900">
              <a:buFont typeface="Wingdings" panose="05000000000000000000" pitchFamily="2" charset="2"/>
              <a:buChar char="§"/>
            </a:pPr>
            <a:r>
              <a:rPr lang="en-US" sz="2000" dirty="0">
                <a:solidFill>
                  <a:srgbClr val="000000"/>
                </a:solidFill>
              </a:rPr>
              <a:t>Came from a ‘small Punjabi village’ where she ‘milked goats, stroked peacocks, pulled sugar-cane from the earth as a mid-morning snack’, won a race to become ‘All Delhi College Champion’ </a:t>
            </a:r>
            <a:r>
              <a:rPr lang="en-US" sz="2000" dirty="0" smtClean="0">
                <a:solidFill>
                  <a:srgbClr val="000000"/>
                </a:solidFill>
              </a:rPr>
              <a:t>(p. 34– 5</a:t>
            </a:r>
            <a:r>
              <a:rPr lang="en-US" sz="2000" dirty="0">
                <a:solidFill>
                  <a:srgbClr val="000000"/>
                </a:solidFill>
              </a:rPr>
              <a:t>)</a:t>
            </a:r>
          </a:p>
          <a:p>
            <a:pPr marL="342900" indent="-342900">
              <a:buFont typeface="Wingdings" panose="05000000000000000000" pitchFamily="2" charset="2"/>
              <a:buChar char="§"/>
            </a:pPr>
            <a:r>
              <a:rPr lang="en-US" sz="2000" dirty="0">
                <a:solidFill>
                  <a:srgbClr val="000000"/>
                </a:solidFill>
              </a:rPr>
              <a:t>‘seen someone stabbed to death’ </a:t>
            </a:r>
            <a:r>
              <a:rPr lang="en-US" sz="2000" dirty="0" smtClean="0">
                <a:solidFill>
                  <a:srgbClr val="000000"/>
                </a:solidFill>
              </a:rPr>
              <a:t>(p. 36</a:t>
            </a:r>
            <a:r>
              <a:rPr lang="en-US" sz="2000" dirty="0">
                <a:solidFill>
                  <a:srgbClr val="000000"/>
                </a:solidFill>
              </a:rPr>
              <a:t>)</a:t>
            </a:r>
          </a:p>
          <a:p>
            <a:pPr marL="342900" indent="-342900">
              <a:buFont typeface="Wingdings" panose="05000000000000000000" pitchFamily="2" charset="2"/>
              <a:buChar char="§"/>
            </a:pPr>
            <a:r>
              <a:rPr lang="en-US" sz="2000" dirty="0">
                <a:solidFill>
                  <a:srgbClr val="000000"/>
                </a:solidFill>
              </a:rPr>
              <a:t>‘and this memory seemed to upset her greatly’ </a:t>
            </a:r>
            <a:r>
              <a:rPr lang="en-US" sz="2000" dirty="0" smtClean="0">
                <a:solidFill>
                  <a:srgbClr val="000000"/>
                </a:solidFill>
              </a:rPr>
              <a:t>(p. 36</a:t>
            </a:r>
            <a:r>
              <a:rPr lang="en-US" sz="2000" dirty="0">
                <a:solidFill>
                  <a:srgbClr val="000000"/>
                </a:solidFill>
              </a:rPr>
              <a:t>).</a:t>
            </a:r>
          </a:p>
          <a:p>
            <a:pPr algn="l"/>
            <a:endParaRPr lang="en-US" sz="2800" b="0" i="0" dirty="0">
              <a:solidFill>
                <a:srgbClr val="000000"/>
              </a:solidFill>
              <a:effectLst/>
              <a:latin typeface="Times New Roman" panose="02020603050405020304" pitchFamily="18" charset="0"/>
            </a:endParaRPr>
          </a:p>
        </p:txBody>
      </p:sp>
      <p:sp>
        <p:nvSpPr>
          <p:cNvPr id="3" name="Title 1">
            <a:extLst>
              <a:ext uri="{FF2B5EF4-FFF2-40B4-BE49-F238E27FC236}">
                <a16:creationId xmlns:a16="http://schemas.microsoft.com/office/drawing/2014/main" id="{85E90D1C-EE7D-70EE-5983-D88E026B6D1B}"/>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dirty="0">
                <a:solidFill>
                  <a:srgbClr val="FFFFFF"/>
                </a:solidFill>
                <a:latin typeface="Berlin Sans FB" panose="020E0602020502020306" pitchFamily="34" charset="0"/>
              </a:rPr>
              <a:t>The duality of </a:t>
            </a:r>
            <a:r>
              <a:rPr lang="en-US" sz="2400" dirty="0" err="1">
                <a:solidFill>
                  <a:srgbClr val="FFFFFF"/>
                </a:solidFill>
                <a:latin typeface="Berlin Sans FB" panose="020E0602020502020306" pitchFamily="34" charset="0"/>
              </a:rPr>
              <a:t>Meena’s</a:t>
            </a:r>
            <a:r>
              <a:rPr lang="en-US" sz="2400" dirty="0">
                <a:solidFill>
                  <a:srgbClr val="FFFFFF"/>
                </a:solidFill>
                <a:latin typeface="Berlin Sans FB" panose="020E0602020502020306" pitchFamily="34" charset="0"/>
              </a:rPr>
              <a:t> mama’s identity is evident throughout this chapter</a:t>
            </a:r>
            <a:r>
              <a:rPr lang="en-US" sz="2400" b="0" i="0" dirty="0">
                <a:solidFill>
                  <a:srgbClr val="FFFFFF"/>
                </a:solidFill>
                <a:effectLst/>
                <a:latin typeface="Berlin Sans FB" panose="020E0602020502020306" pitchFamily="34" charset="0"/>
              </a:rPr>
              <a:t>.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36168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C716C99-B292-A28A-941D-49C00581FD8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6DAC22-28E2-5DEF-0870-242EC89B007E}"/>
              </a:ext>
            </a:extLst>
          </p:cNvPr>
          <p:cNvGraphicFramePr>
            <a:graphicFrameLocks noGrp="1"/>
          </p:cNvGraphicFramePr>
          <p:nvPr>
            <p:extLst>
              <p:ext uri="{D42A27DB-BD31-4B8C-83A1-F6EECF244321}">
                <p14:modId xmlns:p14="http://schemas.microsoft.com/office/powerpoint/2010/main" val="1957015492"/>
              </p:ext>
            </p:extLst>
          </p:nvPr>
        </p:nvGraphicFramePr>
        <p:xfrm>
          <a:off x="0" y="1472389"/>
          <a:ext cx="11633812" cy="3680098"/>
        </p:xfrm>
        <a:graphic>
          <a:graphicData uri="http://schemas.openxmlformats.org/drawingml/2006/table">
            <a:tbl>
              <a:tblPr/>
              <a:tblGrid>
                <a:gridCol w="11633812">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2800" b="0" i="0" u="none" strike="noStrike" dirty="0">
                          <a:solidFill>
                            <a:srgbClr val="000000"/>
                          </a:solidFill>
                          <a:effectLst/>
                          <a:latin typeface="+mn-lt"/>
                        </a:rPr>
                        <a:t>OPENING</a:t>
                      </a:r>
                      <a:endParaRPr lang="en-GB" sz="4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rtl="0" fontAlgn="t">
                        <a:spcBef>
                          <a:spcPts val="0"/>
                        </a:spcBef>
                        <a:spcAft>
                          <a:spcPts val="0"/>
                        </a:spcAft>
                      </a:pPr>
                      <a:r>
                        <a:rPr lang="en-US" sz="2800" b="1" i="1" u="none" strike="noStrike" dirty="0">
                          <a:solidFill>
                            <a:srgbClr val="000000"/>
                          </a:solidFill>
                          <a:effectLst/>
                          <a:latin typeface="+mn-lt"/>
                        </a:rPr>
                        <a:t>‘I also knew what it was like to almost choke to death’ </a:t>
                      </a:r>
                      <a:r>
                        <a:rPr lang="en-US" sz="2800" b="1" i="1" u="none" strike="noStrike" dirty="0" smtClean="0">
                          <a:solidFill>
                            <a:srgbClr val="000000"/>
                          </a:solidFill>
                          <a:effectLst/>
                          <a:latin typeface="+mn-lt"/>
                        </a:rPr>
                        <a:t>(p. 24</a:t>
                      </a:r>
                      <a:r>
                        <a:rPr lang="en-US" sz="2800" b="1" i="1" u="none" strike="noStrike" dirty="0">
                          <a:solidFill>
                            <a:srgbClr val="000000"/>
                          </a:solidFill>
                          <a:effectLst/>
                          <a:latin typeface="+mn-lt"/>
                        </a:rPr>
                        <a:t>)</a:t>
                      </a:r>
                      <a:endParaRPr lang="en-US" sz="4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2800" b="0" i="0" u="none" strike="noStrike">
                          <a:solidFill>
                            <a:srgbClr val="000000"/>
                          </a:solidFill>
                          <a:effectLst/>
                          <a:latin typeface="+mn-lt"/>
                        </a:rPr>
                        <a:t>ENDING</a:t>
                      </a:r>
                      <a:endParaRPr lang="en-GB" sz="4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rtl="0" fontAlgn="t">
                        <a:spcBef>
                          <a:spcPts val="0"/>
                        </a:spcBef>
                        <a:spcAft>
                          <a:spcPts val="0"/>
                        </a:spcAft>
                      </a:pPr>
                      <a:r>
                        <a:rPr lang="en-US" sz="2800" b="1" i="1" u="none" strike="noStrike" dirty="0">
                          <a:solidFill>
                            <a:srgbClr val="000000"/>
                          </a:solidFill>
                          <a:effectLst/>
                          <a:latin typeface="+mn-lt"/>
                        </a:rPr>
                        <a:t>‘I </a:t>
                      </a:r>
                      <a:r>
                        <a:rPr lang="en-US" sz="2800" b="1" i="1" u="none" strike="noStrike" dirty="0" err="1">
                          <a:solidFill>
                            <a:srgbClr val="000000"/>
                          </a:solidFill>
                          <a:effectLst/>
                          <a:latin typeface="+mn-lt"/>
                        </a:rPr>
                        <a:t>recognised</a:t>
                      </a:r>
                      <a:r>
                        <a:rPr lang="en-US" sz="2800" b="1" i="1" u="none" strike="noStrike" dirty="0">
                          <a:solidFill>
                            <a:srgbClr val="000000"/>
                          </a:solidFill>
                          <a:effectLst/>
                          <a:latin typeface="+mn-lt"/>
                        </a:rPr>
                        <a:t> this feeling; it was the same feeling I had when I almost asphyxiated in the back of our </a:t>
                      </a:r>
                      <a:r>
                        <a:rPr lang="en-US" sz="2800" b="1" i="1" u="none" strike="noStrike" dirty="0" smtClean="0">
                          <a:solidFill>
                            <a:srgbClr val="000000"/>
                          </a:solidFill>
                          <a:effectLst/>
                          <a:latin typeface="+mn-lt"/>
                        </a:rPr>
                        <a:t>car’ (p. 37</a:t>
                      </a:r>
                      <a:r>
                        <a:rPr lang="en-US" sz="2800" b="1" i="1" u="none" strike="noStrike" dirty="0">
                          <a:solidFill>
                            <a:srgbClr val="000000"/>
                          </a:solidFill>
                          <a:effectLst/>
                          <a:latin typeface="+mn-lt"/>
                        </a:rPr>
                        <a:t>)</a:t>
                      </a:r>
                      <a:endParaRPr lang="en-US" sz="4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22A31F16-8254-5E81-1EF9-CA862B0B465E}"/>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EA821EF0-25AB-C13C-F534-6CF3FF4DC28E}"/>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tabLst/>
              <a:defRPr/>
            </a:pPr>
            <a:r>
              <a:rPr kumimoji="0" lang="en-US" sz="2000" b="0" i="0" u="none" strike="noStrike" kern="1200" cap="none" spc="0" normalizeH="0" baseline="0" noProof="0" dirty="0" smtClean="0">
                <a:ln>
                  <a:noFill/>
                </a:ln>
                <a:solidFill>
                  <a:srgbClr val="FFFFFF"/>
                </a:solidFill>
                <a:effectLst/>
                <a:uLnTx/>
                <a:uFillTx/>
                <a:latin typeface="Berlin Sans FB" panose="020E0602020502020306" pitchFamily="34" charset="0"/>
              </a:rPr>
              <a:t>Why </a:t>
            </a:r>
            <a:r>
              <a:rPr kumimoji="0" lang="en-US" sz="2000" b="0" i="0" u="none" strike="noStrike" kern="1200" cap="none" spc="0" normalizeH="0" baseline="0" noProof="0" dirty="0">
                <a:ln>
                  <a:noFill/>
                </a:ln>
                <a:solidFill>
                  <a:srgbClr val="FFFFFF"/>
                </a:solidFill>
                <a:effectLst/>
                <a:uLnTx/>
                <a:uFillTx/>
                <a:latin typeface="Berlin Sans FB" panose="020E0602020502020306" pitchFamily="34" charset="0"/>
              </a:rPr>
              <a:t>has </a:t>
            </a:r>
            <a:r>
              <a:rPr kumimoji="0" lang="en-US" sz="2000" b="0" i="0" u="none" strike="noStrike" kern="1200" cap="none" spc="0" normalizeH="0" baseline="0" noProof="0" dirty="0" err="1">
                <a:ln>
                  <a:noFill/>
                </a:ln>
                <a:solidFill>
                  <a:srgbClr val="FFFFFF"/>
                </a:solidFill>
                <a:effectLst/>
                <a:uLnTx/>
                <a:uFillTx/>
                <a:latin typeface="Berlin Sans FB" panose="020E0602020502020306" pitchFamily="34" charset="0"/>
              </a:rPr>
              <a:t>Syal</a:t>
            </a:r>
            <a:r>
              <a:rPr kumimoji="0" lang="en-US" sz="2000" b="0" i="0" u="none" strike="noStrike" kern="1200" cap="none" spc="0" normalizeH="0" baseline="0" noProof="0" dirty="0">
                <a:ln>
                  <a:noFill/>
                </a:ln>
                <a:solidFill>
                  <a:srgbClr val="FFFFFF"/>
                </a:solidFill>
                <a:effectLst/>
                <a:uLnTx/>
                <a:uFillTx/>
                <a:latin typeface="Berlin Sans FB" panose="020E0602020502020306" pitchFamily="34" charset="0"/>
              </a:rPr>
              <a:t> chosen to begin and end with this focus on </a:t>
            </a:r>
            <a:r>
              <a:rPr kumimoji="0" lang="en-US" sz="2000" b="0" i="0" u="none" strike="noStrike" kern="1200" cap="none" spc="0" normalizeH="0" baseline="0" noProof="0" dirty="0" err="1">
                <a:ln>
                  <a:noFill/>
                </a:ln>
                <a:solidFill>
                  <a:srgbClr val="FFFFFF"/>
                </a:solidFill>
                <a:effectLst/>
                <a:uLnTx/>
                <a:uFillTx/>
                <a:latin typeface="Berlin Sans FB" panose="020E0602020502020306" pitchFamily="34" charset="0"/>
              </a:rPr>
              <a:t>Meena’s</a:t>
            </a:r>
            <a:r>
              <a:rPr kumimoji="0" lang="en-US" sz="2000" b="0" i="0" u="none" strike="noStrike" kern="1200" cap="none" spc="0" normalizeH="0" baseline="0" noProof="0" dirty="0">
                <a:ln>
                  <a:noFill/>
                </a:ln>
                <a:solidFill>
                  <a:srgbClr val="FFFFFF"/>
                </a:solidFill>
                <a:effectLst/>
                <a:uLnTx/>
                <a:uFillTx/>
                <a:latin typeface="Berlin Sans FB" panose="020E0602020502020306" pitchFamily="34" charset="0"/>
              </a:rPr>
              <a:t> ‘near-death’ experience?</a:t>
            </a:r>
          </a:p>
          <a:p>
            <a:pPr marL="0" marR="0" lvl="0" indent="0" algn="ctr" defTabSz="914400" rtl="0" eaLnBrk="1" fontAlgn="base" latinLnBrk="0" hangingPunct="1">
              <a:lnSpc>
                <a:spcPct val="100000"/>
              </a:lnSpc>
              <a:spcBef>
                <a:spcPts val="0"/>
              </a:spcBef>
              <a:spcAft>
                <a:spcPts val="1200"/>
              </a:spcAft>
              <a:buClrTx/>
              <a:buSzTx/>
              <a:tabLst/>
              <a:defRPr/>
            </a:pPr>
            <a:r>
              <a:rPr lang="en-US" sz="2000" dirty="0">
                <a:solidFill>
                  <a:srgbClr val="FFFFFF"/>
                </a:solidFill>
                <a:latin typeface="Berlin Sans FB" panose="020E0602020502020306" pitchFamily="34" charset="0"/>
              </a:rPr>
              <a:t>What is the metaphorical significance of being asphyxiated? </a:t>
            </a:r>
            <a:endParaRPr kumimoji="0" lang="en-US" sz="2000" b="0" i="0" u="none" strike="noStrike" kern="1200" cap="none" spc="0" normalizeH="0" baseline="0" noProof="0" dirty="0">
              <a:ln>
                <a:noFill/>
              </a:ln>
              <a:solidFill>
                <a:srgbClr val="FFFFFF"/>
              </a:solidFill>
              <a:effectLst/>
              <a:uLnTx/>
              <a:uFillTx/>
              <a:latin typeface="Berlin Sans FB" panose="020E0602020502020306" pitchFamily="34" charset="0"/>
            </a:endParaRPr>
          </a:p>
          <a:p>
            <a:pPr marL="0" marR="0" lvl="0" indent="0" algn="ctr" defTabSz="914400" rtl="0" eaLnBrk="1" fontAlgn="base"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FFFFFF"/>
                </a:solidFill>
                <a:effectLst/>
                <a:uLnTx/>
                <a:uFillTx/>
                <a:latin typeface="Berlin Sans FB" panose="020E0602020502020306" pitchFamily="34" charset="0"/>
              </a:rPr>
              <a:t>What are your predictions about key character and plot developments within this chapter?</a:t>
            </a: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683440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5831-A033-5ADF-2541-3AA433BCF10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6778131-7883-F91B-D783-9C0602B6CD1A}"/>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1B586C14-7C81-33F3-63DF-C8AB611CA2FE}"/>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rPr>
              <a:t> </a:t>
            </a:r>
            <a:r>
              <a:rPr kumimoji="0" lang="en-US" sz="2400" i="0" u="none" strike="noStrike" kern="1200" cap="none" spc="0" normalizeH="0" baseline="0" noProof="0" dirty="0" smtClean="0">
                <a:ln>
                  <a:noFill/>
                </a:ln>
                <a:solidFill>
                  <a:srgbClr val="FFFFFF"/>
                </a:solidFill>
                <a:effectLst/>
                <a:uLnTx/>
                <a:uFillTx/>
                <a:latin typeface="Berlin Sans FB" panose="020E0602020502020306" pitchFamily="34" charset="0"/>
              </a:rPr>
              <a:t>How </a:t>
            </a: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rPr>
              <a:t>does </a:t>
            </a:r>
            <a:r>
              <a:rPr kumimoji="0" lang="en-US" sz="2400" i="0" u="none" strike="noStrike" kern="1200" cap="none" spc="0" normalizeH="0" baseline="0" noProof="0" dirty="0" err="1">
                <a:ln>
                  <a:noFill/>
                </a:ln>
                <a:solidFill>
                  <a:srgbClr val="FFFFFF"/>
                </a:solidFill>
                <a:effectLst/>
                <a:uLnTx/>
                <a:uFillTx/>
                <a:latin typeface="Berlin Sans FB" panose="020E0602020502020306" pitchFamily="34" charset="0"/>
              </a:rPr>
              <a:t>Syal</a:t>
            </a: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rPr>
              <a:t> use language to </a:t>
            </a:r>
            <a:r>
              <a:rPr lang="en-US" sz="2400" dirty="0">
                <a:solidFill>
                  <a:srgbClr val="FFFFFF"/>
                </a:solidFill>
                <a:latin typeface="Berlin Sans FB" panose="020E0602020502020306" pitchFamily="34" charset="0"/>
              </a:rPr>
              <a:t>reveal implicit bias and prejudice here?</a:t>
            </a:r>
            <a:endParaRPr lang="en-GB" sz="2400" dirty="0">
              <a:solidFill>
                <a:srgbClr val="FFFFFF"/>
              </a:solidFill>
              <a:latin typeface="Berlin Sans FB" panose="020E0602020502020306" pitchFamily="34" charset="0"/>
            </a:endParaRPr>
          </a:p>
        </p:txBody>
      </p:sp>
      <p:sp>
        <p:nvSpPr>
          <p:cNvPr id="2" name="Rectangle 1">
            <a:extLst>
              <a:ext uri="{FF2B5EF4-FFF2-40B4-BE49-F238E27FC236}">
                <a16:creationId xmlns:a16="http://schemas.microsoft.com/office/drawing/2014/main" id="{5C94503F-C8A2-B9EC-48FB-81DE70024133}"/>
              </a:ext>
            </a:extLst>
          </p:cNvPr>
          <p:cNvSpPr/>
          <p:nvPr/>
        </p:nvSpPr>
        <p:spPr>
          <a:xfrm>
            <a:off x="176269" y="771181"/>
            <a:ext cx="5177927" cy="496860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a:solidFill>
                  <a:srgbClr val="000000"/>
                </a:solidFill>
                <a:effectLst/>
              </a:rPr>
              <a:t>‘the admiration of the villagers was always tempered with a deferential respect […] You’re so lovely. You know, I never think of you as, you know, foreign. You’re just like one of us.’ My mother would smile and graciously accept this as a compliment.’ </a:t>
            </a:r>
            <a:r>
              <a:rPr lang="en-US" sz="2400" b="0" dirty="0" smtClean="0">
                <a:solidFill>
                  <a:srgbClr val="000000"/>
                </a:solidFill>
                <a:effectLst/>
              </a:rPr>
              <a:t>(p. 28–9</a:t>
            </a:r>
            <a:r>
              <a:rPr lang="en-US" sz="2400" b="0" dirty="0">
                <a:solidFill>
                  <a:srgbClr val="000000"/>
                </a:solidFill>
                <a:effectLst/>
              </a:rPr>
              <a:t>)</a:t>
            </a:r>
            <a:endParaRPr kumimoji="0" lang="en-GB" sz="2400" b="0" u="none" strike="noStrike" kern="1200" cap="none" spc="0" normalizeH="0" baseline="0" noProof="0" dirty="0">
              <a:ln>
                <a:noFill/>
              </a:ln>
              <a:solidFill>
                <a:srgbClr val="000000"/>
              </a:solidFill>
              <a:effectLst/>
              <a:uLnTx/>
              <a:uFillTx/>
            </a:endParaRPr>
          </a:p>
        </p:txBody>
      </p:sp>
      <p:sp>
        <p:nvSpPr>
          <p:cNvPr id="3" name="Rectangle 2">
            <a:extLst>
              <a:ext uri="{FF2B5EF4-FFF2-40B4-BE49-F238E27FC236}">
                <a16:creationId xmlns:a16="http://schemas.microsoft.com/office/drawing/2014/main" id="{29038445-68EB-1294-59AF-15348FE18E80}"/>
              </a:ext>
            </a:extLst>
          </p:cNvPr>
          <p:cNvSpPr/>
          <p:nvPr/>
        </p:nvSpPr>
        <p:spPr>
          <a:xfrm>
            <a:off x="5644309" y="771181"/>
            <a:ext cx="6371422" cy="49686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rPr>
              <a:t>Syal</a:t>
            </a:r>
            <a:r>
              <a:rPr kumimoji="0" lang="en-US" sz="2000" b="1" i="0" u="none" strike="noStrike" kern="1200" cap="none" spc="0" normalizeH="0" baseline="0" noProof="0" dirty="0">
                <a:ln>
                  <a:noFill/>
                </a:ln>
                <a:solidFill>
                  <a:srgbClr val="000000"/>
                </a:solidFill>
                <a:effectLst/>
                <a:uLnTx/>
                <a:uFillTx/>
              </a:rPr>
              <a:t> presents implicit bias in this exchange as:</a:t>
            </a:r>
            <a:endParaRPr kumimoji="0" lang="en-GB" sz="2000" b="1" i="0" u="none" strike="noStrike" kern="1200" cap="none" spc="0" normalizeH="0" baseline="0" noProof="0" dirty="0">
              <a:ln>
                <a:noFill/>
              </a:ln>
              <a:solidFill>
                <a:srgbClr val="000000"/>
              </a:solidFill>
              <a:effectLst/>
              <a:uLnTx/>
              <a:uFillTx/>
            </a:endParaRPr>
          </a:p>
          <a:p>
            <a:pPr algn="l"/>
            <a:r>
              <a:rPr lang="en-US" b="0" i="0" dirty="0">
                <a:solidFill>
                  <a:srgbClr val="000000"/>
                </a:solidFill>
                <a:effectLst/>
              </a:rPr>
              <a:t>· yet another way that </a:t>
            </a:r>
            <a:r>
              <a:rPr lang="en-US" b="0" i="0" dirty="0" err="1">
                <a:solidFill>
                  <a:srgbClr val="000000"/>
                </a:solidFill>
                <a:effectLst/>
              </a:rPr>
              <a:t>Meena’s</a:t>
            </a:r>
            <a:r>
              <a:rPr lang="en-US" b="0" i="0" dirty="0">
                <a:solidFill>
                  <a:srgbClr val="000000"/>
                </a:solidFill>
                <a:effectLst/>
              </a:rPr>
              <a:t> mother is viewed as an outsider</a:t>
            </a:r>
          </a:p>
          <a:p>
            <a:pPr algn="l"/>
            <a:r>
              <a:rPr lang="en-US" b="0" i="0" dirty="0">
                <a:solidFill>
                  <a:srgbClr val="000000"/>
                </a:solidFill>
                <a:effectLst/>
              </a:rPr>
              <a:t>· a regular occurrence experienced by ethnic minorities</a:t>
            </a:r>
          </a:p>
          <a:p>
            <a:pPr algn="l"/>
            <a:r>
              <a:rPr lang="en-US" b="0" i="0" dirty="0">
                <a:solidFill>
                  <a:srgbClr val="000000"/>
                </a:solidFill>
                <a:effectLst/>
              </a:rPr>
              <a:t>· the result of frustration and ignorance</a:t>
            </a:r>
          </a:p>
          <a:p>
            <a:pPr algn="l"/>
            <a:r>
              <a:rPr lang="en-US" b="0" i="0" dirty="0">
                <a:solidFill>
                  <a:srgbClr val="000000"/>
                </a:solidFill>
                <a:effectLst/>
              </a:rPr>
              <a:t>· a reinforcement of the power imbalance between communities</a:t>
            </a:r>
          </a:p>
          <a:p>
            <a:pPr algn="l"/>
            <a:r>
              <a:rPr lang="en-US" b="0" i="0" dirty="0">
                <a:solidFill>
                  <a:srgbClr val="000000"/>
                </a:solidFill>
                <a:effectLst/>
              </a:rPr>
              <a:t>· a reinforcement of the expectation of conformity</a:t>
            </a:r>
          </a:p>
          <a:p>
            <a:pPr algn="l"/>
            <a:r>
              <a:rPr lang="en-US" b="0" i="0" dirty="0">
                <a:solidFill>
                  <a:srgbClr val="000000"/>
                </a:solidFill>
                <a:effectLst/>
              </a:rPr>
              <a:t>· reflective of the views held by most of the villagers in </a:t>
            </a:r>
            <a:r>
              <a:rPr lang="en-US" b="0" i="0" dirty="0" err="1">
                <a:solidFill>
                  <a:srgbClr val="000000"/>
                </a:solidFill>
                <a:effectLst/>
              </a:rPr>
              <a:t>Tollington</a:t>
            </a:r>
            <a:endParaRPr lang="en-US" b="0" i="0" dirty="0">
              <a:solidFill>
                <a:srgbClr val="000000"/>
              </a:solidFill>
              <a:effectLst/>
            </a:endParaRPr>
          </a:p>
          <a:p>
            <a:pPr algn="l"/>
            <a:r>
              <a:rPr lang="en-US" b="0" i="0" dirty="0">
                <a:solidFill>
                  <a:srgbClr val="000000"/>
                </a:solidFill>
                <a:effectLst/>
              </a:rPr>
              <a:t>· reflective of how anyone was capable of </a:t>
            </a:r>
            <a:r>
              <a:rPr lang="en-US" b="0" i="0" dirty="0" err="1">
                <a:solidFill>
                  <a:srgbClr val="000000"/>
                </a:solidFill>
                <a:effectLst/>
              </a:rPr>
              <a:t>harbouring</a:t>
            </a:r>
            <a:r>
              <a:rPr lang="en-US" b="0" i="0" dirty="0">
                <a:solidFill>
                  <a:srgbClr val="000000"/>
                </a:solidFill>
                <a:effectLst/>
              </a:rPr>
              <a:t> racist ideas</a:t>
            </a:r>
          </a:p>
          <a:p>
            <a:pPr algn="l"/>
            <a:r>
              <a:rPr lang="en-US" b="0" i="0" dirty="0">
                <a:solidFill>
                  <a:srgbClr val="000000"/>
                </a:solidFill>
                <a:effectLst/>
              </a:rPr>
              <a:t>· yet another act of discrimination and othering.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231281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7F747D6-85AF-88BC-17B8-479FD172A66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F24C2F2-4A01-4787-134C-38736D87CF43}"/>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FA458CDB-55D2-9132-3222-C45BED3053D8}"/>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06F76DD5-C12B-B67B-56ED-043E763FB5D2}"/>
              </a:ext>
            </a:extLst>
          </p:cNvPr>
          <p:cNvSpPr>
            <a:spLocks noGrp="1"/>
          </p:cNvSpPr>
          <p:nvPr>
            <p:ph type="title" idx="4294967295"/>
          </p:nvPr>
        </p:nvSpPr>
        <p:spPr>
          <a:xfrm>
            <a:off x="387350" y="804863"/>
            <a:ext cx="11804650" cy="1344612"/>
          </a:xfrm>
        </p:spPr>
        <p:txBody>
          <a:bodyPr>
            <a:noAutofit/>
          </a:bodyPr>
          <a:lstStyle/>
          <a:p>
            <a:pPr algn="ctr">
              <a:lnSpc>
                <a:spcPct val="100000"/>
              </a:lnSpc>
              <a:defRPr/>
            </a:pPr>
            <a:r>
              <a:rPr lang="en-US" sz="2800" dirty="0">
                <a:solidFill>
                  <a:schemeClr val="tx1"/>
                </a:solidFill>
                <a:ea typeface="+mn-ea"/>
                <a:cs typeface="+mn-cs"/>
              </a:rPr>
              <a:t>How does </a:t>
            </a:r>
            <a:r>
              <a:rPr lang="en-US" sz="2800" dirty="0" err="1">
                <a:solidFill>
                  <a:schemeClr val="tx1"/>
                </a:solidFill>
                <a:ea typeface="+mn-ea"/>
                <a:cs typeface="+mn-cs"/>
              </a:rPr>
              <a:t>Syal</a:t>
            </a:r>
            <a:r>
              <a:rPr lang="en-US" sz="2800" dirty="0">
                <a:solidFill>
                  <a:schemeClr val="tx1"/>
                </a:solidFill>
                <a:ea typeface="+mn-ea"/>
                <a:cs typeface="+mn-cs"/>
              </a:rPr>
              <a:t> use language to reveal implicit bias and prejudice here?</a:t>
            </a:r>
            <a:endParaRPr lang="en-GB" sz="2800" dirty="0">
              <a:solidFill>
                <a:schemeClr val="tx1"/>
              </a:solidFill>
              <a:ea typeface="+mn-ea"/>
              <a:cs typeface="+mn-cs"/>
            </a:endParaRPr>
          </a:p>
        </p:txBody>
      </p:sp>
      <p:sp>
        <p:nvSpPr>
          <p:cNvPr id="12" name="Rectangle 11">
            <a:extLst>
              <a:ext uri="{FF2B5EF4-FFF2-40B4-BE49-F238E27FC236}">
                <a16:creationId xmlns:a16="http://schemas.microsoft.com/office/drawing/2014/main" id="{3F3F577B-E179-E2A7-97D3-2BACE446920A}"/>
              </a:ext>
            </a:extLst>
          </p:cNvPr>
          <p:cNvSpPr/>
          <p:nvPr/>
        </p:nvSpPr>
        <p:spPr>
          <a:xfrm>
            <a:off x="243600" y="2149476"/>
            <a:ext cx="11804649" cy="45267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US" b="0" i="0" dirty="0">
                <a:solidFill>
                  <a:srgbClr val="000000"/>
                </a:solidFill>
                <a:effectLst/>
              </a:rPr>
              <a:t>Example response, unpacking quotations and language therein to support points: </a:t>
            </a:r>
          </a:p>
          <a:p>
            <a:pPr algn="l"/>
            <a:r>
              <a:rPr lang="en-US" b="0" i="0" dirty="0" err="1">
                <a:solidFill>
                  <a:srgbClr val="000000"/>
                </a:solidFill>
                <a:effectLst/>
              </a:rPr>
              <a:t>Syal</a:t>
            </a:r>
            <a:r>
              <a:rPr lang="en-US" b="0" i="0" dirty="0">
                <a:solidFill>
                  <a:srgbClr val="000000"/>
                </a:solidFill>
                <a:effectLst/>
              </a:rPr>
              <a:t> presents the idea that even when the villagers express love and acceptance for </a:t>
            </a:r>
            <a:r>
              <a:rPr lang="en-US" b="0" i="0" dirty="0" err="1">
                <a:solidFill>
                  <a:srgbClr val="000000"/>
                </a:solidFill>
                <a:effectLst/>
              </a:rPr>
              <a:t>Meena’s</a:t>
            </a:r>
            <a:r>
              <a:rPr lang="en-US" b="0" i="0" dirty="0">
                <a:solidFill>
                  <a:srgbClr val="000000"/>
                </a:solidFill>
                <a:effectLst/>
              </a:rPr>
              <a:t> mother, they still view and measure her as an outsider. The complimentary adjective ‘lovely’ is immediately juxtaposed with the elaboration that she doesn’t classify as ‘foreign’. The connotations of ‘foreign’ here reveal the underlying prejudice and imply a lack of acceptance of anyone who might behave ‘foreign’. Moreover, the fact that this exchange takes place after </a:t>
            </a:r>
            <a:r>
              <a:rPr lang="en-US" b="0" i="0" dirty="0" err="1">
                <a:solidFill>
                  <a:srgbClr val="000000"/>
                </a:solidFill>
                <a:effectLst/>
              </a:rPr>
              <a:t>Meena’s</a:t>
            </a:r>
            <a:r>
              <a:rPr lang="en-US" b="0" i="0" dirty="0">
                <a:solidFill>
                  <a:srgbClr val="000000"/>
                </a:solidFill>
                <a:effectLst/>
              </a:rPr>
              <a:t> mother offers a lift further reinforces how even basic acts of humanity and kindness are measured to prove belonging (‘like one of us’), and are disassociated with being ‘foreign’. This assumption that kindness and humanity are exclusively British values further reinforces this racial prejudice. It is not only </a:t>
            </a:r>
            <a:r>
              <a:rPr lang="en-US" b="0" i="0" dirty="0" err="1">
                <a:solidFill>
                  <a:srgbClr val="000000"/>
                </a:solidFill>
                <a:effectLst/>
              </a:rPr>
              <a:t>patronising</a:t>
            </a:r>
            <a:r>
              <a:rPr lang="en-US" b="0" i="0" dirty="0">
                <a:solidFill>
                  <a:srgbClr val="000000"/>
                </a:solidFill>
                <a:effectLst/>
              </a:rPr>
              <a:t> but also reveals a perceived power imbalance, in this case on moral grounds. The casual nature of this exchange is perhaps yet another reminder from </a:t>
            </a:r>
            <a:r>
              <a:rPr lang="en-US" b="0" i="0" dirty="0" err="1">
                <a:solidFill>
                  <a:srgbClr val="000000"/>
                </a:solidFill>
                <a:effectLst/>
              </a:rPr>
              <a:t>Syal</a:t>
            </a:r>
            <a:r>
              <a:rPr lang="en-US" b="0" i="0" dirty="0">
                <a:solidFill>
                  <a:srgbClr val="000000"/>
                </a:solidFill>
                <a:effectLst/>
              </a:rPr>
              <a:t> of how ignorant comments such as this one would have been a regular occurrence experienced by ethnic minorities, particularly in the 1970s. Moreover, the repetition of ‘you know’ also generates a self-conscious tone, reiterating that there is certainly an awareness here that what is about to be said is implicit in its bias, and therefore discriminatory.</a:t>
            </a:r>
          </a:p>
        </p:txBody>
      </p:sp>
    </p:spTree>
    <p:extLst>
      <p:ext uri="{BB962C8B-B14F-4D97-AF65-F5344CB8AC3E}">
        <p14:creationId xmlns:p14="http://schemas.microsoft.com/office/powerpoint/2010/main" val="260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E1249B16-1EC1-399C-B253-EFDB84FC2F3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7923528-5841-24A7-9794-F2BD10E161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654FA8F-D99B-756C-4087-DDD4A7FBFC8E}"/>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ABDF256F-B27F-75E3-DB47-6A3C3FD3B140}"/>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CC083BDA-C11E-1653-ED9E-3380B47A44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3040481C-E789-43D9-72DA-2207A8F9ED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C60DAB3F-ADA3-0651-4A75-99E01FCA4835}"/>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3DC7589D-99FF-BFC1-3E89-23F4C3DB9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1BB840E7-3BBB-CE66-1576-59EF8C957C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21DF3212-E6B5-C50F-23E1-E12AA0FE45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42A646C6-723C-FE75-89F9-2A369E530B4D}"/>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263399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F6AF0AB-3C3D-C175-7453-03E58AAB038F}"/>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E0CC840D-5DA6-7FCD-DEC7-EE7BFD2442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B268521F-6DC6-5725-C3C1-B7153BABF7BE}"/>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95D068AC-6EA5-8F0C-B96D-332C6D5A85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E96C4FF2-1DFA-445F-F103-8BB5D073C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CA0756F6-4324-E9FB-AA07-53C3088B7D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D7291F42-4E1F-99AB-7EFF-AF0F8EBAAA91}"/>
              </a:ext>
            </a:extLst>
          </p:cNvPr>
          <p:cNvSpPr txBox="1">
            <a:spLocks/>
          </p:cNvSpPr>
          <p:nvPr/>
        </p:nvSpPr>
        <p:spPr>
          <a:xfrm>
            <a:off x="1920875" y="2107096"/>
            <a:ext cx="8391967" cy="2846567"/>
          </a:xfrm>
          <a:prstGeom prst="rect">
            <a:avLst/>
          </a:prstGeom>
        </p:spPr>
        <p:txBody>
          <a:bodyPr vert="horz" lIns="109728" tIns="109728" rIns="109728" bIns="9144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solidFill>
                <a:effectLst/>
                <a:uLnTx/>
                <a:uFillTx/>
                <a:latin typeface="Meiryo"/>
                <a:ea typeface="+mn-ea"/>
                <a:cs typeface="+mn-cs"/>
              </a:rPr>
              <a:t>Chapter </a:t>
            </a:r>
            <a:r>
              <a:rPr lang="en-US" b="1" spc="150">
                <a:solidFill>
                  <a:srgbClr val="000000"/>
                </a:solidFill>
                <a:latin typeface="Meiryo"/>
              </a:rPr>
              <a:t>3</a:t>
            </a:r>
            <a:endParaRPr kumimoji="0" lang="en-US" sz="4400" b="1" i="0" u="none" strike="noStrike" kern="1200" cap="none" spc="150" normalizeH="0" baseline="0" noProof="0">
              <a:ln>
                <a:noFill/>
              </a:ln>
              <a:solidFill>
                <a:srgbClr val="000000"/>
              </a:solidFill>
              <a:effectLst/>
              <a:uLnTx/>
              <a:uFillTx/>
              <a:latin typeface="Meiryo"/>
              <a:ea typeface="+mn-ea"/>
              <a:cs typeface="+mn-cs"/>
            </a:endParaRP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F6EFA29A-48D7-B601-3847-7DEA232D69B7}"/>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410782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891DDC20-4D41-D693-81D0-22B5F2A40EF2}"/>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31E9FE80-1B9A-D99D-707F-BFAA4259EF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259AF178-BCF4-6901-6C96-04CCD1037026}"/>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D75AA42F-BEC4-52C2-589B-92F0F372BE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C97CC1B2-D98A-D5C1-F108-C6F0E28FF8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40E3A3D4-3D6E-FD03-D303-C8A7F8D36E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25B8C050-D5CA-CBAD-82D7-12938CAEA241}"/>
              </a:ext>
            </a:extLst>
          </p:cNvPr>
          <p:cNvSpPr txBox="1">
            <a:spLocks/>
          </p:cNvSpPr>
          <p:nvPr/>
        </p:nvSpPr>
        <p:spPr>
          <a:xfrm>
            <a:off x="992518" y="2312988"/>
            <a:ext cx="5368525" cy="3651250"/>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30000"/>
              </a:lnSpc>
              <a:spcBef>
                <a:spcPts val="930"/>
              </a:spcBef>
              <a:spcAft>
                <a:spcPts val="600"/>
              </a:spcAft>
              <a:buClrTx/>
              <a:buSzTx/>
              <a:buFont typeface="Corbel" panose="020B0503020204020204" pitchFamily="34" charset="0"/>
              <a:buNone/>
              <a:tabLst/>
              <a:defRPr/>
            </a:pPr>
            <a:r>
              <a:rPr kumimoji="0" lang="en-US" sz="3400" b="1" i="0" u="none" strike="noStrike" kern="1200" cap="none" spc="150" normalizeH="0" baseline="0" noProof="0" dirty="0">
                <a:ln>
                  <a:noFill/>
                </a:ln>
                <a:solidFill>
                  <a:schemeClr val="tx1"/>
                </a:solidFill>
                <a:effectLst/>
                <a:uLnTx/>
                <a:uFillTx/>
                <a:latin typeface="Meiryo"/>
                <a:ea typeface="+mn-ea"/>
                <a:cs typeface="+mn-cs"/>
              </a:rPr>
              <a:t>How does this chapter explore the dichotomy of identities?</a:t>
            </a:r>
          </a:p>
        </p:txBody>
      </p:sp>
      <p:sp>
        <p:nvSpPr>
          <p:cNvPr id="5" name="Rectangle 4">
            <a:extLst>
              <a:ext uri="{FF2B5EF4-FFF2-40B4-BE49-F238E27FC236}">
                <a16:creationId xmlns:a16="http://schemas.microsoft.com/office/drawing/2014/main" id="{76081442-8E11-A326-9177-311CCE02A4B0}"/>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1667BA99-5835-65C2-BFB6-B0A088ADDAFE}"/>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1421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99CB7E9-C503-CEA8-FBFE-0FA750561937}"/>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6D5E0198-2AF5-805F-19F2-36775E89DCB3}"/>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Chapter </a:t>
            </a:r>
            <a:r>
              <a:rPr lang="en-GB" sz="3600">
                <a:solidFill>
                  <a:srgbClr val="FFFFFF"/>
                </a:solidFill>
                <a:latin typeface="Berlin Sans FB"/>
              </a:rPr>
              <a:t>3</a:t>
            </a:r>
            <a:endPar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569A739-5332-3338-472A-8279BDA3B39E}"/>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3198C298-9E9D-2AFF-36A1-239D813C520E}"/>
              </a:ext>
            </a:extLst>
          </p:cNvPr>
          <p:cNvSpPr>
            <a:spLocks noGrp="1"/>
          </p:cNvSpPr>
          <p:nvPr>
            <p:ph type="title" idx="4294967295"/>
          </p:nvPr>
        </p:nvSpPr>
        <p:spPr>
          <a:xfrm>
            <a:off x="287501" y="298450"/>
            <a:ext cx="11904499" cy="6261100"/>
          </a:xfrm>
        </p:spPr>
        <p:txBody>
          <a:bodyPr>
            <a:normAutofit/>
          </a:bodyPr>
          <a:lstStyle/>
          <a:p>
            <a:r>
              <a:rPr lang="en-GB" dirty="0">
                <a:solidFill>
                  <a:srgbClr val="404040"/>
                </a:solidFill>
                <a:latin typeface="Meiryo"/>
                <a:ea typeface="Meiryo"/>
              </a:rPr>
              <a:t>Significant </a:t>
            </a:r>
            <a:r>
              <a:rPr lang="en-GB" dirty="0" smtClean="0">
                <a:solidFill>
                  <a:srgbClr val="404040"/>
                </a:solidFill>
                <a:latin typeface="Meiryo"/>
                <a:ea typeface="Meiryo"/>
              </a:rPr>
              <a:t>plot event</a:t>
            </a:r>
            <a:r>
              <a:rPr lang="en-GB" dirty="0">
                <a:solidFill>
                  <a:srgbClr val="404040"/>
                </a:solidFill>
                <a:latin typeface="Meiryo"/>
                <a:ea typeface="Meiryo"/>
              </a:rPr>
              <a:t>:</a:t>
            </a:r>
            <a:r>
              <a:rPr lang="en-GB" dirty="0"/>
              <a:t/>
            </a:r>
            <a:br>
              <a:rPr lang="en-GB" dirty="0"/>
            </a:br>
            <a:r>
              <a:rPr lang="en-GB" sz="2200" b="0" dirty="0" err="1" smtClean="0">
                <a:solidFill>
                  <a:srgbClr val="404040"/>
                </a:solidFill>
                <a:latin typeface="Meiryo"/>
                <a:ea typeface="Meiryo"/>
                <a:cs typeface="Calibri"/>
              </a:rPr>
              <a:t>Meena</a:t>
            </a:r>
            <a:r>
              <a:rPr lang="en-GB" sz="2200" b="0" dirty="0" smtClean="0">
                <a:solidFill>
                  <a:srgbClr val="404040"/>
                </a:solidFill>
                <a:latin typeface="Meiryo"/>
                <a:ea typeface="Meiryo"/>
                <a:cs typeface="Calibri"/>
              </a:rPr>
              <a:t> </a:t>
            </a:r>
            <a:r>
              <a:rPr lang="en-GB" sz="2200" b="0" dirty="0">
                <a:solidFill>
                  <a:srgbClr val="404040"/>
                </a:solidFill>
                <a:latin typeface="Meiryo"/>
                <a:ea typeface="Meiryo"/>
                <a:cs typeface="Calibri"/>
              </a:rPr>
              <a:t>interacts with her neighbours and begins to be influenced by Anita</a:t>
            </a:r>
            <a:r>
              <a:rPr lang="en-GB" dirty="0"/>
              <a:t/>
            </a:r>
            <a:br>
              <a:rPr lang="en-GB" dirty="0"/>
            </a:br>
            <a:r>
              <a:rPr lang="en-GB" dirty="0"/>
              <a:t/>
            </a:r>
            <a:br>
              <a:rPr lang="en-GB" dirty="0"/>
            </a:br>
            <a:r>
              <a:rPr lang="en-GB" dirty="0">
                <a:solidFill>
                  <a:srgbClr val="404040"/>
                </a:solidFill>
                <a:latin typeface="Meiryo"/>
                <a:ea typeface="Meiryo"/>
              </a:rPr>
              <a:t>Key quotation: </a:t>
            </a:r>
            <a:r>
              <a:rPr lang="en-GB" dirty="0">
                <a:solidFill>
                  <a:srgbClr val="404040"/>
                </a:solidFill>
                <a:latin typeface="Meiryo"/>
                <a:ea typeface="Meiryo"/>
                <a:cs typeface="Calibri"/>
              </a:rPr>
              <a:t> </a:t>
            </a:r>
            <a:r>
              <a:rPr lang="en-GB" dirty="0" smtClean="0">
                <a:solidFill>
                  <a:srgbClr val="404040"/>
                </a:solidFill>
                <a:latin typeface="Meiryo"/>
                <a:ea typeface="Meiryo"/>
                <a:cs typeface="Calibri"/>
              </a:rPr>
              <a:t/>
            </a:r>
            <a:br>
              <a:rPr lang="en-GB" dirty="0" smtClean="0">
                <a:solidFill>
                  <a:srgbClr val="404040"/>
                </a:solidFill>
                <a:latin typeface="Meiryo"/>
                <a:ea typeface="Meiryo"/>
                <a:cs typeface="Calibri"/>
              </a:rPr>
            </a:br>
            <a:r>
              <a:rPr lang="en-GB" sz="2400" b="0" dirty="0" smtClean="0">
                <a:solidFill>
                  <a:srgbClr val="404040"/>
                </a:solidFill>
                <a:latin typeface="Meiryo"/>
                <a:ea typeface="Meiryo"/>
                <a:cs typeface="Calibri"/>
              </a:rPr>
              <a:t>‘I </a:t>
            </a:r>
            <a:r>
              <a:rPr lang="en-GB" sz="2400" b="0" dirty="0">
                <a:solidFill>
                  <a:srgbClr val="404040"/>
                </a:solidFill>
                <a:latin typeface="Meiryo"/>
                <a:ea typeface="Meiryo"/>
                <a:cs typeface="Calibri"/>
              </a:rPr>
              <a:t>shook with how powerful I suddenly felt</a:t>
            </a:r>
            <a:r>
              <a:rPr lang="en-GB" sz="2400" b="0" dirty="0" smtClean="0">
                <a:solidFill>
                  <a:srgbClr val="404040"/>
                </a:solidFill>
                <a:latin typeface="Meiryo"/>
                <a:ea typeface="Meiryo"/>
                <a:cs typeface="Calibri"/>
              </a:rPr>
              <a:t>’ (p. 60)</a:t>
            </a:r>
            <a:r>
              <a:rPr lang="en-GB" dirty="0"/>
              <a:t/>
            </a:r>
            <a:br>
              <a:rPr lang="en-GB" dirty="0"/>
            </a:br>
            <a:r>
              <a:rPr lang="en-GB" dirty="0"/>
              <a:t/>
            </a:r>
            <a:br>
              <a:rPr lang="en-GB" dirty="0"/>
            </a:br>
            <a:r>
              <a:rPr lang="en-GB" dirty="0">
                <a:solidFill>
                  <a:srgbClr val="404040"/>
                </a:solidFill>
                <a:latin typeface="Meiryo"/>
                <a:ea typeface="Meiryo"/>
              </a:rPr>
              <a:t>Key Themes:</a:t>
            </a:r>
            <a:r>
              <a:rPr lang="en-GB" sz="1800" dirty="0">
                <a:ea typeface="Meiryo"/>
              </a:rPr>
              <a:t/>
            </a:r>
            <a:br>
              <a:rPr lang="en-GB" sz="1800" dirty="0">
                <a:ea typeface="Meiryo"/>
              </a:rPr>
            </a:br>
            <a:r>
              <a:rPr lang="en-GB" sz="2400" b="0" dirty="0">
                <a:latin typeface="+mn-lt"/>
                <a:ea typeface="Meiryo"/>
              </a:rPr>
              <a:t>Cultural identity</a:t>
            </a:r>
            <a:r>
              <a:rPr lang="en-GB" sz="1600" b="0" dirty="0">
                <a:latin typeface="+mn-lt"/>
                <a:ea typeface="Meiryo"/>
              </a:rPr>
              <a:t> </a:t>
            </a:r>
            <a:br>
              <a:rPr lang="en-GB" sz="1600" b="0" dirty="0">
                <a:latin typeface="+mn-lt"/>
                <a:ea typeface="Meiryo"/>
              </a:rPr>
            </a:br>
            <a:r>
              <a:rPr lang="en-GB" sz="2400" b="0" dirty="0">
                <a:latin typeface="+mn-lt"/>
                <a:ea typeface="Meiryo"/>
              </a:rPr>
              <a:t>Belonging</a:t>
            </a:r>
            <a:r>
              <a:rPr lang="en-GB" sz="1600" b="0" dirty="0">
                <a:latin typeface="+mn-lt"/>
                <a:ea typeface="Meiryo"/>
              </a:rPr>
              <a:t> </a:t>
            </a:r>
            <a:br>
              <a:rPr lang="en-GB" sz="1600" b="0" dirty="0">
                <a:latin typeface="+mn-lt"/>
                <a:ea typeface="Meiryo"/>
              </a:rPr>
            </a:br>
            <a:r>
              <a:rPr lang="en-GB" sz="2400" b="0" dirty="0">
                <a:latin typeface="+mn-lt"/>
                <a:ea typeface="Meiryo"/>
              </a:rPr>
              <a:t>Friendship</a:t>
            </a:r>
            <a:r>
              <a:rPr lang="en-GB" sz="1600" b="0" dirty="0">
                <a:latin typeface="+mn-lt"/>
                <a:ea typeface="Meiryo"/>
              </a:rPr>
              <a:t> </a:t>
            </a:r>
            <a:endParaRPr lang="en-GB" sz="4000" b="0" dirty="0">
              <a:latin typeface="+mn-lt"/>
              <a:ea typeface="Meiryo"/>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8683" y="5555412"/>
            <a:ext cx="513571" cy="513571"/>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45745" y="5985744"/>
            <a:ext cx="657045" cy="657045"/>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02790" y="5030983"/>
            <a:ext cx="477328" cy="477328"/>
          </a:xfrm>
          <a:prstGeom prst="rect">
            <a:avLst/>
          </a:prstGeom>
        </p:spPr>
      </p:pic>
    </p:spTree>
    <p:extLst>
      <p:ext uri="{BB962C8B-B14F-4D97-AF65-F5344CB8AC3E}">
        <p14:creationId xmlns:p14="http://schemas.microsoft.com/office/powerpoint/2010/main" val="3437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D465833-5A01-402B-9CA8-6A18A1B8A76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5FBA1E9-9ADC-27D2-51B2-13FA1B1D79D0}"/>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Meiryo"/>
            </a:endParaRPr>
          </a:p>
          <a:p>
            <a:pPr marL="0" marR="0" lvl="0" indent="0" algn="ctr" defTabSz="914400">
              <a:lnSpc>
                <a:spcPct val="100000"/>
              </a:lnSpc>
              <a:spcBef>
                <a:spcPts val="0"/>
              </a:spcBef>
              <a:spcAft>
                <a:spcPts val="0"/>
              </a:spcAft>
              <a:buNone/>
              <a:tabLst/>
              <a:defRPr/>
            </a:pPr>
            <a:endParaRPr lang="en-GB" sz="2800" dirty="0">
              <a:solidFill>
                <a:srgbClr val="000000"/>
              </a:solidFill>
              <a:latin typeface="Segoe UI"/>
              <a:ea typeface="Meiryo"/>
              <a:cs typeface="Segoe UI"/>
            </a:endParaRPr>
          </a:p>
          <a:p>
            <a:pPr algn="ctr">
              <a:defRPr/>
            </a:pPr>
            <a:endParaRPr lang="en-GB" sz="2800" b="1" dirty="0">
              <a:solidFill>
                <a:srgbClr val="FF0000"/>
              </a:solidFill>
              <a:latin typeface="Segoe UI"/>
              <a:ea typeface="Meiryo"/>
              <a:cs typeface="Segoe UI"/>
            </a:endParaRPr>
          </a:p>
          <a:p>
            <a:pPr algn="ctr">
              <a:defRPr/>
            </a:pPr>
            <a:endParaRPr lang="en-GB" sz="2800" b="1" dirty="0">
              <a:solidFill>
                <a:srgbClr val="FF0000"/>
              </a:solidFill>
              <a:latin typeface="Segoe UI"/>
              <a:ea typeface="Meiryo"/>
              <a:cs typeface="Segoe UI"/>
            </a:endParaRPr>
          </a:p>
          <a:p>
            <a:pPr algn="ctr">
              <a:defRPr/>
            </a:pPr>
            <a:endParaRPr lang="en-GB" sz="2800" b="1" dirty="0">
              <a:solidFill>
                <a:srgbClr val="FF0000"/>
              </a:solidFill>
              <a:latin typeface="Segoe UI"/>
              <a:ea typeface="Meiryo"/>
              <a:cs typeface="Segoe UI"/>
            </a:endParaRPr>
          </a:p>
          <a:p>
            <a:pPr algn="ctr">
              <a:defRPr/>
            </a:pPr>
            <a:endParaRPr lang="en-GB" sz="2800" b="1" dirty="0">
              <a:solidFill>
                <a:srgbClr val="FF0000"/>
              </a:solidFill>
              <a:latin typeface="Segoe UI"/>
              <a:ea typeface="Meiryo"/>
              <a:cs typeface="Segoe UI"/>
            </a:endParaRPr>
          </a:p>
          <a:p>
            <a:pPr algn="ctr">
              <a:defRPr/>
            </a:pPr>
            <a:endParaRPr lang="en-GB" sz="2800" b="1" dirty="0">
              <a:solidFill>
                <a:srgbClr val="FF0000"/>
              </a:solidFill>
              <a:latin typeface="Segoe UI"/>
              <a:ea typeface="Meiryo"/>
              <a:cs typeface="Segoe UI"/>
            </a:endParaRPr>
          </a:p>
          <a:p>
            <a:pPr algn="ctr">
              <a:defRPr/>
            </a:pPr>
            <a:endParaRPr lang="en-GB" sz="2800" b="1" dirty="0">
              <a:solidFill>
                <a:srgbClr val="FF0000"/>
              </a:solidFill>
              <a:latin typeface="Segoe UI"/>
              <a:ea typeface="Meiryo"/>
              <a:cs typeface="Segoe UI"/>
            </a:endParaRPr>
          </a:p>
          <a:p>
            <a:pPr algn="ctr">
              <a:defRPr/>
            </a:pPr>
            <a:endParaRPr lang="en-GB" sz="2800" b="1" dirty="0">
              <a:solidFill>
                <a:srgbClr val="FF0000"/>
              </a:solidFill>
              <a:latin typeface="Segoe UI"/>
              <a:ea typeface="Meiryo"/>
              <a:cs typeface="Segoe UI"/>
            </a:endParaRPr>
          </a:p>
          <a:p>
            <a:pPr algn="ctr">
              <a:defRPr/>
            </a:pPr>
            <a:r>
              <a:rPr lang="en-GB" sz="2800" b="1" dirty="0">
                <a:solidFill>
                  <a:srgbClr val="FF0000"/>
                </a:solidFill>
                <a:latin typeface="+mj-lt"/>
                <a:ea typeface="Meiryo"/>
                <a:cs typeface="Segoe UI"/>
              </a:rPr>
              <a:t>What happens?</a:t>
            </a:r>
            <a:endParaRPr lang="en-US" sz="2800" dirty="0">
              <a:solidFill>
                <a:schemeClr val="tx1"/>
              </a:solidFill>
              <a:latin typeface="+mj-lt"/>
              <a:ea typeface="Meiryo"/>
              <a:cs typeface="Segoe UI"/>
            </a:endParaRPr>
          </a:p>
          <a:p>
            <a:pPr marL="514350" indent="-514350" algn="ctr">
              <a:buFont typeface="+mj-lt"/>
              <a:buAutoNum type="arabicPeriod"/>
              <a:defRPr/>
            </a:pPr>
            <a:endParaRPr lang="en-GB" sz="2800" dirty="0">
              <a:solidFill>
                <a:schemeClr val="tx1"/>
              </a:solidFill>
              <a:ea typeface="Meiryo"/>
              <a:cs typeface="Segoe UI"/>
            </a:endParaRPr>
          </a:p>
          <a:p>
            <a:pPr marL="514350" indent="-514350">
              <a:buAutoNum type="arabicPeriod"/>
              <a:defRPr/>
            </a:pPr>
            <a:r>
              <a:rPr lang="en-GB" sz="2800" dirty="0">
                <a:solidFill>
                  <a:schemeClr val="tx1"/>
                </a:solidFill>
                <a:ea typeface="Meiryo"/>
                <a:cs typeface="Segoe UI"/>
              </a:rPr>
              <a:t>What adds to the sense of foreboding in terms of how Anita is introduced to the reader in the opening of Chapter 3?</a:t>
            </a:r>
          </a:p>
          <a:p>
            <a:pPr marL="514350" indent="-514350">
              <a:buFont typeface="+mj-lt"/>
              <a:buAutoNum type="arabicPeriod"/>
              <a:defRPr/>
            </a:pPr>
            <a:r>
              <a:rPr lang="en-GB" sz="2800" dirty="0" smtClean="0">
                <a:solidFill>
                  <a:schemeClr val="tx1"/>
                </a:solidFill>
                <a:ea typeface="Meiryo"/>
                <a:cs typeface="Segoe UI"/>
              </a:rPr>
              <a:t>What </a:t>
            </a:r>
            <a:r>
              <a:rPr lang="en-GB" sz="2800" dirty="0">
                <a:solidFill>
                  <a:schemeClr val="tx1"/>
                </a:solidFill>
                <a:ea typeface="Meiryo"/>
                <a:cs typeface="Segoe UI"/>
              </a:rPr>
              <a:t>does the reader learn about the ‘entry’ passages, characteristic of the local area, running between the terraced homes?</a:t>
            </a:r>
          </a:p>
          <a:p>
            <a:pPr marL="514350" indent="-514350">
              <a:buFont typeface="+mj-lt"/>
              <a:buAutoNum type="arabicPeriod"/>
              <a:defRPr/>
            </a:pPr>
            <a:r>
              <a:rPr lang="en-GB" sz="2800" dirty="0" smtClean="0">
                <a:solidFill>
                  <a:schemeClr val="tx1"/>
                </a:solidFill>
                <a:ea typeface="Meiryo"/>
                <a:cs typeface="Segoe UI"/>
              </a:rPr>
              <a:t>What </a:t>
            </a:r>
            <a:r>
              <a:rPr lang="en-GB" sz="2800" dirty="0">
                <a:solidFill>
                  <a:schemeClr val="tx1"/>
                </a:solidFill>
                <a:ea typeface="Meiryo"/>
                <a:cs typeface="Segoe UI"/>
              </a:rPr>
              <a:t>does the reader learn about the types of activities local children engage in with Uncle Alan, the Methodist youth leader?</a:t>
            </a:r>
          </a:p>
          <a:p>
            <a:pPr marL="514350" indent="-514350">
              <a:buFont typeface="+mj-lt"/>
              <a:buAutoNum type="arabicPeriod"/>
              <a:defRPr/>
            </a:pPr>
            <a:r>
              <a:rPr lang="en-GB" sz="2800" dirty="0" smtClean="0">
                <a:solidFill>
                  <a:schemeClr val="tx1"/>
                </a:solidFill>
                <a:ea typeface="Meiryo"/>
                <a:cs typeface="Segoe UI"/>
              </a:rPr>
              <a:t>What </a:t>
            </a:r>
            <a:r>
              <a:rPr lang="en-GB" sz="2800" dirty="0">
                <a:solidFill>
                  <a:schemeClr val="tx1"/>
                </a:solidFill>
                <a:ea typeface="Meiryo"/>
                <a:cs typeface="Segoe UI"/>
              </a:rPr>
              <a:t>does Mrs Worrall symbolise to </a:t>
            </a:r>
            <a:r>
              <a:rPr lang="en-GB" sz="2800" dirty="0" err="1">
                <a:solidFill>
                  <a:schemeClr val="tx1"/>
                </a:solidFill>
                <a:ea typeface="Meiryo"/>
                <a:cs typeface="Segoe UI"/>
              </a:rPr>
              <a:t>Meena</a:t>
            </a:r>
            <a:r>
              <a:rPr lang="en-GB" sz="2800" dirty="0">
                <a:solidFill>
                  <a:schemeClr val="tx1"/>
                </a:solidFill>
                <a:ea typeface="Meiryo"/>
                <a:cs typeface="Segoe UI"/>
              </a:rPr>
              <a:t>?</a:t>
            </a:r>
            <a:endParaRPr lang="en-GB" dirty="0">
              <a:solidFill>
                <a:schemeClr val="tx1"/>
              </a:solidFill>
            </a:endParaRPr>
          </a:p>
          <a:p>
            <a:pPr>
              <a:defRPr/>
            </a:pPr>
            <a:endParaRPr lang="en-GB" sz="2800" dirty="0">
              <a:solidFill>
                <a:schemeClr val="tx1"/>
              </a:solidFill>
              <a:ea typeface="Meiryo"/>
            </a:endParaRPr>
          </a:p>
          <a:p>
            <a:pPr marR="0" lvl="0" defTabSz="914400">
              <a:lnSpc>
                <a:spcPct val="100000"/>
              </a:lnSpc>
              <a:spcBef>
                <a:spcPts val="0"/>
              </a:spcBef>
              <a:spcAft>
                <a:spcPts val="0"/>
              </a:spcAft>
              <a:buClrTx/>
              <a:buSzTx/>
              <a:tabLst/>
              <a:defRPr/>
            </a:pPr>
            <a:endParaRPr lang="en-GB" sz="2800" i="0" u="none" strike="noStrike" kern="1200" cap="none" spc="0" normalizeH="0" baseline="0" noProof="0" dirty="0">
              <a:ln>
                <a:noFill/>
              </a:ln>
              <a:solidFill>
                <a:schemeClr val="tx1"/>
              </a:solidFill>
              <a:effectLst/>
              <a:uLnTx/>
              <a:uFillTx/>
              <a:latin typeface="Meiryo"/>
              <a:ea typeface="Meiryo"/>
            </a:endParaRPr>
          </a:p>
          <a:p>
            <a:pPr marR="0" lvl="0" defTabSz="914400" rtl="0" eaLnBrk="1" fontAlgn="auto" latinLnBrk="0" hangingPunct="1">
              <a:lnSpc>
                <a:spcPct val="100000"/>
              </a:lnSpc>
              <a:spcBef>
                <a:spcPts val="0"/>
              </a:spcBef>
              <a:spcAft>
                <a:spcPts val="0"/>
              </a:spcAft>
              <a:buClrTx/>
              <a:buSzTx/>
              <a:tabLst/>
              <a:defRPr/>
            </a:pPr>
            <a:endParaRPr lang="en-GB" sz="2800" i="0" u="none" strike="noStrike" kern="1200" cap="none" spc="0" normalizeH="0" baseline="0" noProof="0" dirty="0">
              <a:ln>
                <a:noFill/>
              </a:ln>
              <a:solidFill>
                <a:srgbClr val="000000"/>
              </a:solidFill>
              <a:effectLst/>
              <a:uLnTx/>
              <a:uFillTx/>
              <a:latin typeface="Meiryo"/>
              <a:ea typeface="Meiryo"/>
            </a:endParaRPr>
          </a:p>
          <a:p>
            <a:pPr marR="0" lvl="0" defTabSz="914400" rtl="0" eaLnBrk="1" fontAlgn="auto" latinLnBrk="0" hangingPunct="1">
              <a:lnSpc>
                <a:spcPct val="100000"/>
              </a:lnSpc>
              <a:spcBef>
                <a:spcPts val="0"/>
              </a:spcBef>
              <a:spcAft>
                <a:spcPts val="0"/>
              </a:spcAft>
              <a:buClrTx/>
              <a:buSzTx/>
              <a:tabLst/>
              <a:defRPr/>
            </a:pPr>
            <a:endParaRPr lang="en-GB" sz="2800" i="0" u="none" strike="noStrike" kern="1200" cap="none" spc="0" normalizeH="0" baseline="0" noProof="0" dirty="0">
              <a:ln>
                <a:noFill/>
              </a:ln>
              <a:solidFill>
                <a:srgbClr val="000000"/>
              </a:solidFill>
              <a:effectLst/>
              <a:uLnTx/>
              <a:uFillTx/>
              <a:latin typeface="Meiryo"/>
              <a:ea typeface="Meiryo"/>
            </a:endParaRPr>
          </a:p>
          <a:p>
            <a:pPr marL="514350" marR="0" lvl="0" indent="-514350" defTabSz="914400" rtl="0" eaLnBrk="1" fontAlgn="auto" latinLnBrk="0" hangingPunct="1">
              <a:lnSpc>
                <a:spcPct val="100000"/>
              </a:lnSpc>
              <a:spcBef>
                <a:spcPts val="0"/>
              </a:spcBef>
              <a:spcAft>
                <a:spcPts val="0"/>
              </a:spcAft>
              <a:buClrTx/>
              <a:buSzTx/>
              <a:buFont typeface="Meiryo"/>
              <a:buAutoNum type="arabicPeriod"/>
              <a:tabLst/>
              <a:defRPr/>
            </a:pPr>
            <a:endParaRPr lang="en-GB" sz="2800" i="0" u="none" strike="noStrike" kern="1200" cap="none" spc="0" normalizeH="0" baseline="0" noProof="0" dirty="0">
              <a:ln>
                <a:noFill/>
              </a:ln>
              <a:solidFill>
                <a:srgbClr val="000000"/>
              </a:solidFill>
              <a:effectLst/>
              <a:uLnTx/>
              <a:uFillTx/>
              <a:latin typeface="Meiryo"/>
              <a:ea typeface="Meiryo"/>
            </a:endParaRPr>
          </a:p>
          <a:p>
            <a:pPr marL="457200" marR="0" lvl="0" indent="-457200" algn="ctr" defTabSz="914400" rtl="0" eaLnBrk="1" fontAlgn="auto" latinLnBrk="0" hangingPunct="1">
              <a:lnSpc>
                <a:spcPct val="100000"/>
              </a:lnSpc>
              <a:spcBef>
                <a:spcPts val="0"/>
              </a:spcBef>
              <a:spcAft>
                <a:spcPts val="0"/>
              </a:spcAft>
              <a:buClrTx/>
              <a:buSzTx/>
              <a:buAutoNum type="arabicPeriod"/>
              <a:tabLst/>
              <a:defRPr/>
            </a:pPr>
            <a:endParaRPr lang="en-GB" sz="2800" b="1" i="0" u="none" strike="noStrike" kern="1200" cap="none" spc="0" normalizeH="0" baseline="0" noProof="0" dirty="0">
              <a:ln>
                <a:noFill/>
              </a:ln>
              <a:solidFill>
                <a:srgbClr val="000000"/>
              </a:solidFill>
              <a:effectLst/>
              <a:uLnTx/>
              <a:uFillTx/>
              <a:latin typeface="Meiryo"/>
              <a:ea typeface="Meiryo"/>
            </a:endParaRPr>
          </a:p>
          <a:p>
            <a:pPr algn="ctr">
              <a:defRPr/>
            </a:pPr>
            <a:endParaRPr lang="en-GB" sz="2800" b="1" dirty="0">
              <a:solidFill>
                <a:srgbClr val="FF0000"/>
              </a:solidFill>
              <a:latin typeface="Meiryo"/>
              <a:ea typeface="Meiryo"/>
            </a:endParaRPr>
          </a:p>
          <a:p>
            <a:pPr algn="ctr">
              <a:defRPr/>
            </a:pPr>
            <a:endParaRPr lang="en-GB" sz="2800" b="1" dirty="0">
              <a:solidFill>
                <a:srgbClr val="FF0000"/>
              </a:solidFill>
              <a:latin typeface="Meiryo"/>
              <a:ea typeface="Meiryo"/>
            </a:endParaRPr>
          </a:p>
          <a:p>
            <a:pPr algn="ctr">
              <a:defRPr/>
            </a:pPr>
            <a:endParaRPr lang="en-GB" sz="2800" b="1" dirty="0">
              <a:solidFill>
                <a:srgbClr val="000000"/>
              </a:solidFill>
              <a:latin typeface="Meiryo"/>
              <a:ea typeface="Meiryo"/>
            </a:endParaRPr>
          </a:p>
          <a:p>
            <a:pPr marL="514350" indent="-514350" algn="ctr">
              <a:buFontTx/>
              <a:buAutoNum type="arabicPeriod"/>
              <a:defRPr/>
            </a:pPr>
            <a:endParaRPr lang="en-GB" sz="2400" b="1" dirty="0">
              <a:solidFill>
                <a:srgbClr val="000000"/>
              </a:solidFill>
              <a:latin typeface="Meiryo"/>
              <a:ea typeface="Meiryo"/>
            </a:endParaRPr>
          </a:p>
        </p:txBody>
      </p:sp>
      <p:sp>
        <p:nvSpPr>
          <p:cNvPr id="8" name="Rectangle 7">
            <a:extLst>
              <a:ext uri="{FF2B5EF4-FFF2-40B4-BE49-F238E27FC236}">
                <a16:creationId xmlns:a16="http://schemas.microsoft.com/office/drawing/2014/main" id="{268572AC-2EB4-F303-53F6-D5F8D2616C21}"/>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834E40B0-B94B-F198-2876-63CD116F6DEB}"/>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Chapter </a:t>
            </a:r>
            <a:r>
              <a:rPr lang="en-GB" sz="3600">
                <a:solidFill>
                  <a:srgbClr val="FFFFFF"/>
                </a:solidFill>
                <a:latin typeface="Berlin Sans FB"/>
              </a:rPr>
              <a:t>3</a:t>
            </a:r>
            <a:endPar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17890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64F9BD7-4C18-E972-B1B8-112655E83EE6}"/>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943477D-BDB6-D957-5F68-B20BB02343D7}"/>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Disciplinary Literacy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8BC37C97-3263-9BB1-6ED2-D4ED6843D149}"/>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graphicFrame>
        <p:nvGraphicFramePr>
          <p:cNvPr id="4" name="Table 3">
            <a:extLst>
              <a:ext uri="{FF2B5EF4-FFF2-40B4-BE49-F238E27FC236}">
                <a16:creationId xmlns:a16="http://schemas.microsoft.com/office/drawing/2014/main" id="{BE7D58AE-C8F3-BCCB-2124-372C413C1B4E}"/>
              </a:ext>
            </a:extLst>
          </p:cNvPr>
          <p:cNvGraphicFramePr>
            <a:graphicFrameLocks noGrp="1"/>
          </p:cNvGraphicFramePr>
          <p:nvPr>
            <p:extLst>
              <p:ext uri="{D42A27DB-BD31-4B8C-83A1-F6EECF244321}">
                <p14:modId xmlns:p14="http://schemas.microsoft.com/office/powerpoint/2010/main" val="3722468235"/>
              </p:ext>
            </p:extLst>
          </p:nvPr>
        </p:nvGraphicFramePr>
        <p:xfrm>
          <a:off x="236305" y="1066801"/>
          <a:ext cx="11811944" cy="5445303"/>
        </p:xfrm>
        <a:graphic>
          <a:graphicData uri="http://schemas.openxmlformats.org/drawingml/2006/table">
            <a:tbl>
              <a:tblPr firstRow="1" bandRow="1">
                <a:tableStyleId>{ED083AE6-46FA-4A59-8FB0-9F97EB10719F}</a:tableStyleId>
              </a:tblPr>
              <a:tblGrid>
                <a:gridCol w="5905972">
                  <a:extLst>
                    <a:ext uri="{9D8B030D-6E8A-4147-A177-3AD203B41FA5}">
                      <a16:colId xmlns:a16="http://schemas.microsoft.com/office/drawing/2014/main" val="3680017105"/>
                    </a:ext>
                  </a:extLst>
                </a:gridCol>
                <a:gridCol w="5905972">
                  <a:extLst>
                    <a:ext uri="{9D8B030D-6E8A-4147-A177-3AD203B41FA5}">
                      <a16:colId xmlns:a16="http://schemas.microsoft.com/office/drawing/2014/main" val="1107988805"/>
                    </a:ext>
                  </a:extLst>
                </a:gridCol>
              </a:tblGrid>
              <a:tr h="1294544">
                <a:tc>
                  <a:txBody>
                    <a:bodyPr/>
                    <a:lstStyle/>
                    <a:p>
                      <a:r>
                        <a:rPr lang="en-US" sz="1800" b="0" i="0" kern="1200" dirty="0">
                          <a:solidFill>
                            <a:schemeClr val="tx1"/>
                          </a:solidFill>
                          <a:effectLst/>
                          <a:latin typeface="+mn-lt"/>
                          <a:ea typeface="+mn-ea"/>
                          <a:cs typeface="+mn-cs"/>
                        </a:rPr>
                        <a:t>Analysis</a:t>
                      </a:r>
                      <a:r>
                        <a:rPr lang="en-US" sz="1800" b="0" i="0" kern="1200" dirty="0" smtClean="0">
                          <a:solidFill>
                            <a:schemeClr val="tx1"/>
                          </a:solidFill>
                          <a:effectLst/>
                          <a:latin typeface="+mn-lt"/>
                          <a:ea typeface="+mn-ea"/>
                          <a:cs typeface="+mn-cs"/>
                        </a:rPr>
                        <a:t>:</a:t>
                      </a:r>
                      <a:endParaRPr lang="en-GB" dirty="0"/>
                    </a:p>
                  </a:txBody>
                  <a:tcPr/>
                </a:tc>
                <a:tc>
                  <a:txBody>
                    <a:bodyPr/>
                    <a:lstStyle/>
                    <a:p>
                      <a:r>
                        <a:rPr lang="en-US" sz="1800" b="0" i="0" kern="1200" dirty="0">
                          <a:solidFill>
                            <a:schemeClr val="tx1"/>
                          </a:solidFill>
                          <a:effectLst/>
                          <a:latin typeface="+mn-lt"/>
                          <a:ea typeface="+mn-ea"/>
                          <a:cs typeface="+mn-cs"/>
                        </a:rPr>
                        <a:t>Retrieval</a:t>
                      </a:r>
                      <a:r>
                        <a:rPr lang="en-US" sz="1800" b="0" i="0" kern="1200" dirty="0" smtClean="0">
                          <a:solidFill>
                            <a:schemeClr val="tx1"/>
                          </a:solidFill>
                          <a:effectLst/>
                          <a:latin typeface="+mn-lt"/>
                          <a:ea typeface="+mn-ea"/>
                          <a:cs typeface="+mn-cs"/>
                        </a:rPr>
                        <a:t>:</a:t>
                      </a:r>
                      <a:endParaRPr lang="en-GB" dirty="0"/>
                    </a:p>
                  </a:txBody>
                  <a:tcPr/>
                </a:tc>
                <a:extLst>
                  <a:ext uri="{0D108BD9-81ED-4DB2-BD59-A6C34878D82A}">
                    <a16:rowId xmlns:a16="http://schemas.microsoft.com/office/drawing/2014/main" val="576401517"/>
                  </a:ext>
                </a:extLst>
              </a:tr>
              <a:tr h="1294544">
                <a:tc>
                  <a:txBody>
                    <a:bodyPr/>
                    <a:lstStyle/>
                    <a:p>
                      <a:r>
                        <a:rPr lang="en-US" sz="1800" b="0" i="0" kern="1200" dirty="0">
                          <a:solidFill>
                            <a:schemeClr val="tx1"/>
                          </a:solidFill>
                          <a:effectLst/>
                          <a:latin typeface="+mn-lt"/>
                          <a:ea typeface="+mn-ea"/>
                          <a:cs typeface="+mn-cs"/>
                        </a:rPr>
                        <a:t>Inference</a:t>
                      </a:r>
                      <a:r>
                        <a:rPr lang="en-US" sz="1800" b="0" i="0" kern="1200" dirty="0" smtClean="0">
                          <a:solidFill>
                            <a:schemeClr val="tx1"/>
                          </a:solidFill>
                          <a:effectLst/>
                          <a:latin typeface="+mn-lt"/>
                          <a:ea typeface="+mn-ea"/>
                          <a:cs typeface="+mn-cs"/>
                        </a:rPr>
                        <a:t>:</a:t>
                      </a:r>
                      <a:endParaRPr lang="en-GB" dirty="0"/>
                    </a:p>
                  </a:txBody>
                  <a:tcPr/>
                </a:tc>
                <a:tc>
                  <a:txBody>
                    <a:bodyPr/>
                    <a:lstStyle/>
                    <a:p>
                      <a:r>
                        <a:rPr lang="en-US" sz="1800" b="0" i="0" kern="1200" dirty="0">
                          <a:solidFill>
                            <a:schemeClr val="tx1"/>
                          </a:solidFill>
                          <a:effectLst/>
                          <a:latin typeface="+mn-lt"/>
                          <a:ea typeface="+mn-ea"/>
                          <a:cs typeface="+mn-cs"/>
                        </a:rPr>
                        <a:t>Structure</a:t>
                      </a:r>
                      <a:r>
                        <a:rPr lang="en-US" sz="1800" b="0" i="0" kern="1200" dirty="0" smtClean="0">
                          <a:solidFill>
                            <a:schemeClr val="tx1"/>
                          </a:solidFill>
                          <a:effectLst/>
                          <a:latin typeface="+mn-lt"/>
                          <a:ea typeface="+mn-ea"/>
                          <a:cs typeface="+mn-cs"/>
                        </a:rPr>
                        <a:t>:</a:t>
                      </a:r>
                      <a:endParaRPr lang="en-GB" dirty="0"/>
                    </a:p>
                  </a:txBody>
                  <a:tcPr/>
                </a:tc>
                <a:extLst>
                  <a:ext uri="{0D108BD9-81ED-4DB2-BD59-A6C34878D82A}">
                    <a16:rowId xmlns:a16="http://schemas.microsoft.com/office/drawing/2014/main" val="1565886488"/>
                  </a:ext>
                </a:extLst>
              </a:tr>
              <a:tr h="1366463">
                <a:tc>
                  <a:txBody>
                    <a:bodyPr/>
                    <a:lstStyle/>
                    <a:p>
                      <a:r>
                        <a:rPr lang="en-US" sz="1800" b="0" i="0" kern="1200" dirty="0">
                          <a:solidFill>
                            <a:schemeClr val="tx1"/>
                          </a:solidFill>
                          <a:effectLst/>
                          <a:latin typeface="+mn-lt"/>
                          <a:ea typeface="+mn-ea"/>
                          <a:cs typeface="+mn-cs"/>
                        </a:rPr>
                        <a:t>Context: </a:t>
                      </a:r>
                      <a:endParaRPr lang="en-GB" dirty="0"/>
                    </a:p>
                  </a:txBody>
                  <a:tcPr/>
                </a:tc>
                <a:tc>
                  <a:txBody>
                    <a:bodyPr/>
                    <a:lstStyle/>
                    <a:p>
                      <a:r>
                        <a:rPr lang="en-US" sz="1800" b="0" i="0" kern="1200" dirty="0">
                          <a:solidFill>
                            <a:schemeClr val="tx1"/>
                          </a:solidFill>
                          <a:effectLst/>
                          <a:latin typeface="+mn-lt"/>
                          <a:ea typeface="+mn-ea"/>
                          <a:cs typeface="+mn-cs"/>
                        </a:rPr>
                        <a:t>Tracking the text</a:t>
                      </a:r>
                      <a:r>
                        <a:rPr lang="en-US" sz="1800" b="0" i="0" kern="1200" dirty="0" smtClean="0">
                          <a:solidFill>
                            <a:schemeClr val="tx1"/>
                          </a:solidFill>
                          <a:effectLst/>
                          <a:latin typeface="+mn-lt"/>
                          <a:ea typeface="+mn-ea"/>
                          <a:cs typeface="+mn-cs"/>
                        </a:rPr>
                        <a:t>:</a:t>
                      </a:r>
                      <a:endParaRPr lang="en-GB" dirty="0"/>
                    </a:p>
                  </a:txBody>
                  <a:tcPr/>
                </a:tc>
                <a:extLst>
                  <a:ext uri="{0D108BD9-81ED-4DB2-BD59-A6C34878D82A}">
                    <a16:rowId xmlns:a16="http://schemas.microsoft.com/office/drawing/2014/main" val="639494964"/>
                  </a:ext>
                </a:extLst>
              </a:tr>
              <a:tr h="1489752">
                <a:tc>
                  <a:txBody>
                    <a:bodyPr/>
                    <a:lstStyle/>
                    <a:p>
                      <a:r>
                        <a:rPr lang="en-US" sz="1800" b="0" i="0" kern="1200" dirty="0" err="1">
                          <a:solidFill>
                            <a:schemeClr val="tx1"/>
                          </a:solidFill>
                          <a:effectLst/>
                          <a:latin typeface="+mn-lt"/>
                          <a:ea typeface="+mn-ea"/>
                          <a:cs typeface="+mn-cs"/>
                        </a:rPr>
                        <a:t>Summarise</a:t>
                      </a:r>
                      <a:r>
                        <a:rPr lang="en-US" sz="1800" b="0" i="0" kern="1200" dirty="0">
                          <a:solidFill>
                            <a:schemeClr val="tx1"/>
                          </a:solidFill>
                          <a:effectLst/>
                          <a:latin typeface="+mn-lt"/>
                          <a:ea typeface="+mn-ea"/>
                          <a:cs typeface="+mn-cs"/>
                        </a:rPr>
                        <a:t>: </a:t>
                      </a:r>
                      <a:endParaRPr lang="en-GB" dirty="0"/>
                    </a:p>
                  </a:txBody>
                  <a:tcPr/>
                </a:tc>
                <a:tc>
                  <a:txBody>
                    <a:bodyPr/>
                    <a:lstStyle/>
                    <a:p>
                      <a:r>
                        <a:rPr lang="en-US" sz="1800" b="0" i="0" kern="1200" dirty="0">
                          <a:solidFill>
                            <a:schemeClr val="tx1"/>
                          </a:solidFill>
                          <a:effectLst/>
                          <a:latin typeface="+mn-lt"/>
                          <a:ea typeface="+mn-ea"/>
                          <a:cs typeface="+mn-cs"/>
                        </a:rPr>
                        <a:t>Comparison</a:t>
                      </a:r>
                      <a:r>
                        <a:rPr lang="en-US" sz="1800" b="0" i="0" kern="1200" dirty="0" smtClean="0">
                          <a:solidFill>
                            <a:schemeClr val="tx1"/>
                          </a:solidFill>
                          <a:effectLst/>
                          <a:latin typeface="+mn-lt"/>
                          <a:ea typeface="+mn-ea"/>
                          <a:cs typeface="+mn-cs"/>
                        </a:rPr>
                        <a:t>:</a:t>
                      </a:r>
                      <a:endParaRPr lang="en-GB" dirty="0"/>
                    </a:p>
                  </a:txBody>
                  <a:tcPr/>
                </a:tc>
                <a:extLst>
                  <a:ext uri="{0D108BD9-81ED-4DB2-BD59-A6C34878D82A}">
                    <a16:rowId xmlns:a16="http://schemas.microsoft.com/office/drawing/2014/main" val="2441030091"/>
                  </a:ext>
                </a:extLst>
              </a:tr>
            </a:tbl>
          </a:graphicData>
        </a:graphic>
      </p:graphicFrame>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99852" y="1179976"/>
            <a:ext cx="1160101" cy="1160101"/>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30380" y="1044676"/>
            <a:ext cx="1295401" cy="1295401"/>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92373" y="2373100"/>
            <a:ext cx="1167580" cy="1167580"/>
          </a:xfrm>
          <a:prstGeom prst="rect">
            <a:avLst/>
          </a:prstGeom>
        </p:spPr>
      </p:pic>
      <p:pic>
        <p:nvPicPr>
          <p:cNvPr id="7" name="Pictur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81218" y="2340077"/>
            <a:ext cx="1393723" cy="1393723"/>
          </a:xfrm>
          <a:prstGeom prst="rect">
            <a:avLst/>
          </a:prstGeom>
        </p:spPr>
      </p:pic>
      <p:pic>
        <p:nvPicPr>
          <p:cNvPr id="8" name="Pictur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499852" y="3813850"/>
            <a:ext cx="992953" cy="992953"/>
          </a:xfrm>
          <a:prstGeom prst="rect">
            <a:avLst/>
          </a:prstGeom>
        </p:spPr>
      </p:pic>
      <p:pic>
        <p:nvPicPr>
          <p:cNvPr id="9" name="Pictur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30381" y="3733800"/>
            <a:ext cx="1295400" cy="1295400"/>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30380" y="5142616"/>
            <a:ext cx="1256071" cy="1256071"/>
          </a:xfrm>
          <a:prstGeom prst="rect">
            <a:avLst/>
          </a:prstGeom>
        </p:spPr>
      </p:pic>
      <p:pic>
        <p:nvPicPr>
          <p:cNvPr id="11" name="Picture 10"/>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413714" y="5191818"/>
            <a:ext cx="1246239" cy="1246239"/>
          </a:xfrm>
          <a:prstGeom prst="rect">
            <a:avLst/>
          </a:prstGeom>
        </p:spPr>
      </p:pic>
    </p:spTree>
    <p:extLst>
      <p:ext uri="{BB962C8B-B14F-4D97-AF65-F5344CB8AC3E}">
        <p14:creationId xmlns:p14="http://schemas.microsoft.com/office/powerpoint/2010/main" val="263393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AE54B-3C5E-E4BA-F3E3-D83EA112B6A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A54F8F3-ED3D-D07C-B1A7-3B28043864E1}"/>
              </a:ext>
            </a:extLst>
          </p:cNvPr>
          <p:cNvSpPr/>
          <p:nvPr/>
        </p:nvSpPr>
        <p:spPr>
          <a:xfrm>
            <a:off x="209550" y="869795"/>
            <a:ext cx="11772900" cy="500689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algn="ctr">
              <a:lnSpc>
                <a:spcPct val="200000"/>
              </a:lnSpc>
              <a:defRPr/>
            </a:pPr>
            <a:endParaRPr lang="en-US" sz="2400" dirty="0">
              <a:ea typeface="Meiryo"/>
            </a:endParaRPr>
          </a:p>
          <a:p>
            <a:pPr algn="ctr">
              <a:lnSpc>
                <a:spcPct val="200000"/>
              </a:lnSpc>
              <a:defRPr/>
            </a:pPr>
            <a:r>
              <a:rPr lang="en-US" sz="2400" i="1" dirty="0">
                <a:solidFill>
                  <a:srgbClr val="000000"/>
                </a:solidFill>
                <a:ea typeface="+mn-lt"/>
                <a:cs typeface="+mn-lt"/>
              </a:rPr>
              <a:t>Opportunity Knocks</a:t>
            </a:r>
            <a:r>
              <a:rPr lang="en-US" sz="2400" dirty="0">
                <a:solidFill>
                  <a:srgbClr val="000000"/>
                </a:solidFill>
                <a:ea typeface="+mn-lt"/>
                <a:cs typeface="+mn-lt"/>
              </a:rPr>
              <a:t> was one of the most popular TV shows of the 1960s and 1970s. This was the original TV talent show and regularly had viewing figures of 20 million viewers. Also, the Betting and Gambling Act of 1960 allowed commercial bingo to take off and it became played regularly by hundreds of thousands of people in Britain. </a:t>
            </a:r>
            <a:endParaRPr lang="en-US" dirty="0">
              <a:ea typeface="Meiryo"/>
            </a:endParaRPr>
          </a:p>
          <a:p>
            <a:pPr marL="0" marR="0" lvl="0" indent="0" algn="l" defTabSz="914400">
              <a:lnSpc>
                <a:spcPct val="100000"/>
              </a:lnSpc>
              <a:spcBef>
                <a:spcPts val="0"/>
              </a:spcBef>
              <a:spcAft>
                <a:spcPts val="0"/>
              </a:spcAft>
              <a:buClrTx/>
              <a:buSzTx/>
              <a:buFontTx/>
              <a:buNone/>
              <a:tabLst/>
              <a:defRPr/>
            </a:pPr>
            <a:endParaRPr lang="en-US" sz="1800" b="1" i="0" u="none" strike="noStrike" kern="1200" cap="none" spc="0" normalizeH="0" baseline="0" noProof="0" dirty="0">
              <a:ln>
                <a:noFill/>
              </a:ln>
              <a:solidFill>
                <a:srgbClr val="000000"/>
              </a:solidFill>
              <a:effectLst/>
              <a:uLnTx/>
              <a:uFillTx/>
              <a:latin typeface="Meiryo"/>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988D6AE4-C397-C987-11D4-62B945B04ED5}"/>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dirty="0" err="1">
                <a:ln>
                  <a:noFill/>
                </a:ln>
                <a:solidFill>
                  <a:srgbClr val="000000"/>
                </a:solidFill>
                <a:effectLst/>
                <a:uLnTx/>
                <a:uFillTx/>
                <a:latin typeface="Meiryo"/>
                <a:ea typeface="+mn-ea"/>
                <a:cs typeface="+mn-cs"/>
              </a:rPr>
              <a:t>Syal’s</a:t>
            </a:r>
            <a:r>
              <a:rPr kumimoji="0" lang="en-GB" sz="2000" b="1" i="0" u="none" strike="noStrike" kern="1200" cap="none" spc="0" normalizeH="0" baseline="0" noProof="0" dirty="0">
                <a:ln>
                  <a:noFill/>
                </a:ln>
                <a:solidFill>
                  <a:srgbClr val="000000"/>
                </a:solidFill>
                <a:effectLst/>
                <a:uLnTx/>
                <a:uFillTx/>
                <a:latin typeface="Meiryo"/>
                <a:ea typeface="+mn-ea"/>
                <a:cs typeface="+mn-cs"/>
              </a:rPr>
              <a:t> message through these contextual links?</a:t>
            </a:r>
          </a:p>
        </p:txBody>
      </p:sp>
      <p:sp>
        <p:nvSpPr>
          <p:cNvPr id="9" name="Title 1">
            <a:extLst>
              <a:ext uri="{FF2B5EF4-FFF2-40B4-BE49-F238E27FC236}">
                <a16:creationId xmlns:a16="http://schemas.microsoft.com/office/drawing/2014/main" id="{14428C9E-525A-6938-ECAE-1485369384C8}"/>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81730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0EFD281-7AF0-E260-1408-32058E02AC6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28BFDB9-E322-DACB-6B7A-DB1E2FD4A673}"/>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25C17C00-E319-D18C-CF17-6F352492AABB}"/>
              </a:ext>
            </a:extLst>
          </p:cNvPr>
          <p:cNvSpPr txBox="1"/>
          <p:nvPr/>
        </p:nvSpPr>
        <p:spPr>
          <a:xfrm>
            <a:off x="559073" y="981678"/>
            <a:ext cx="113501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graphicFrame>
        <p:nvGraphicFramePr>
          <p:cNvPr id="8" name="Table 7">
            <a:extLst>
              <a:ext uri="{FF2B5EF4-FFF2-40B4-BE49-F238E27FC236}">
                <a16:creationId xmlns:a16="http://schemas.microsoft.com/office/drawing/2014/main" id="{B5D90A27-0182-A02A-B204-1A26443F5CD3}"/>
              </a:ext>
            </a:extLst>
          </p:cNvPr>
          <p:cNvGraphicFramePr>
            <a:graphicFrameLocks noGrp="1"/>
          </p:cNvGraphicFramePr>
          <p:nvPr>
            <p:extLst>
              <p:ext uri="{D42A27DB-BD31-4B8C-83A1-F6EECF244321}">
                <p14:modId xmlns:p14="http://schemas.microsoft.com/office/powerpoint/2010/main" val="3153874050"/>
              </p:ext>
            </p:extLst>
          </p:nvPr>
        </p:nvGraphicFramePr>
        <p:xfrm>
          <a:off x="1164566" y="1710906"/>
          <a:ext cx="10331058" cy="4122520"/>
        </p:xfrm>
        <a:graphic>
          <a:graphicData uri="http://schemas.openxmlformats.org/drawingml/2006/table">
            <a:tbl>
              <a:tblPr bandRow="1">
                <a:tableStyleId>{5C22544A-7EE6-4342-B048-85BDC9FD1C3A}</a:tableStyleId>
              </a:tblPr>
              <a:tblGrid>
                <a:gridCol w="3443686">
                  <a:extLst>
                    <a:ext uri="{9D8B030D-6E8A-4147-A177-3AD203B41FA5}">
                      <a16:colId xmlns:a16="http://schemas.microsoft.com/office/drawing/2014/main" val="2368324117"/>
                    </a:ext>
                  </a:extLst>
                </a:gridCol>
                <a:gridCol w="3443686">
                  <a:extLst>
                    <a:ext uri="{9D8B030D-6E8A-4147-A177-3AD203B41FA5}">
                      <a16:colId xmlns:a16="http://schemas.microsoft.com/office/drawing/2014/main" val="3911454274"/>
                    </a:ext>
                  </a:extLst>
                </a:gridCol>
                <a:gridCol w="3443686">
                  <a:extLst>
                    <a:ext uri="{9D8B030D-6E8A-4147-A177-3AD203B41FA5}">
                      <a16:colId xmlns:a16="http://schemas.microsoft.com/office/drawing/2014/main" val="2036739878"/>
                    </a:ext>
                  </a:extLst>
                </a:gridCol>
              </a:tblGrid>
              <a:tr h="389106">
                <a:tc>
                  <a:txBody>
                    <a:bodyPr/>
                    <a:lstStyle/>
                    <a:p>
                      <a:r>
                        <a:rPr lang="en-US" err="1">
                          <a:effectLst/>
                        </a:rPr>
                        <a:t>kamasutra</a:t>
                      </a:r>
                      <a:r>
                        <a:rPr lang="en-US">
                          <a:effectLst/>
                        </a:rPr>
                        <a:t>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a:effectLst/>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sz="1800" b="0" i="0" u="none" strike="noStrike" noProof="0">
                          <a:solidFill>
                            <a:srgbClr val="000000"/>
                          </a:solidFill>
                          <a:effectLst/>
                          <a:latin typeface="Meiryo"/>
                        </a:rPr>
                        <a:t>highly fertile</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315256"/>
                  </a:ext>
                </a:extLst>
              </a:tr>
              <a:tr h="638122">
                <a:tc>
                  <a:txBody>
                    <a:bodyPr/>
                    <a:lstStyle/>
                    <a:p>
                      <a:r>
                        <a:rPr lang="en-US" dirty="0">
                          <a:effectLst/>
                        </a:rPr>
                        <a:t>fecund (adj.)</a:t>
                      </a:r>
                    </a:p>
                    <a:p>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sz="1800" b="0" i="0" u="none" strike="noStrike" noProof="0">
                          <a:solidFill>
                            <a:srgbClr val="000000"/>
                          </a:solidFill>
                          <a:effectLst/>
                          <a:latin typeface="Meiryo"/>
                        </a:rPr>
                        <a:t>a more polite or less direct way of expressing something </a:t>
                      </a:r>
                      <a:endParaRPr lang="en-US"/>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496587"/>
                  </a:ext>
                </a:extLst>
              </a:tr>
              <a:tr h="773480">
                <a:tc>
                  <a:txBody>
                    <a:bodyPr/>
                    <a:lstStyle/>
                    <a:p>
                      <a:r>
                        <a:rPr lang="en-US">
                          <a:effectLst/>
                        </a:rPr>
                        <a:t>tinnitus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a:effectLst/>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r>
                        <a:rPr lang="en-US">
                          <a:effectLst/>
                        </a:rPr>
                        <a:t>ringing sound in one’s ears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4927522"/>
                  </a:ext>
                </a:extLst>
              </a:tr>
              <a:tr h="1353591">
                <a:tc>
                  <a:txBody>
                    <a:bodyPr/>
                    <a:lstStyle/>
                    <a:p>
                      <a:r>
                        <a:rPr lang="en-US">
                          <a:effectLst/>
                        </a:rPr>
                        <a:t>piece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a:effectLst/>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00000"/>
                        </a:lnSpc>
                        <a:spcBef>
                          <a:spcPts val="0"/>
                        </a:spcBef>
                        <a:spcAft>
                          <a:spcPts val="0"/>
                        </a:spcAft>
                        <a:buNone/>
                      </a:pPr>
                      <a:r>
                        <a:rPr lang="en-US" sz="1800" b="0" i="0" u="none" strike="noStrike" noProof="0">
                          <a:solidFill>
                            <a:srgbClr val="000000"/>
                          </a:solidFill>
                          <a:effectLst/>
                          <a:latin typeface="Meiryo"/>
                        </a:rPr>
                        <a:t>an ancient Indian Sanskrit text on the principles of attaining emotional, connective and sexual fulfilment</a:t>
                      </a:r>
                      <a:endParaRPr lang="en-US" sz="1800" b="0" i="0" u="none" strike="noStrike" noProof="0">
                        <a:solidFill>
                          <a:srgbClr val="808080"/>
                        </a:solidFill>
                        <a:effectLst/>
                        <a:latin typeface="Meiryo"/>
                      </a:endParaRPr>
                    </a:p>
                    <a:p>
                      <a:pPr lvl="0">
                        <a:buNone/>
                      </a:pP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477867"/>
                  </a:ext>
                </a:extLst>
              </a:tr>
              <a:tr h="773480">
                <a:tc>
                  <a:txBody>
                    <a:bodyPr/>
                    <a:lstStyle/>
                    <a:p>
                      <a:r>
                        <a:rPr lang="en-US">
                          <a:effectLst/>
                        </a:rPr>
                        <a:t>euphemism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buNone/>
                      </a:pPr>
                      <a:endParaRPr lang="en-US" sz="1800" b="0" i="0" u="none" strike="noStrike" noProof="0">
                        <a:solidFill>
                          <a:srgbClr val="000000"/>
                        </a:solidFill>
                        <a:effectLst/>
                        <a:latin typeface="Meiryo"/>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buNone/>
                      </a:pPr>
                      <a:r>
                        <a:rPr lang="en-US" sz="1800" b="0" i="0" u="none" strike="noStrike" noProof="0" dirty="0">
                          <a:solidFill>
                            <a:srgbClr val="000000"/>
                          </a:solidFill>
                          <a:effectLst/>
                          <a:latin typeface="Meiryo"/>
                        </a:rPr>
                        <a:t>dialect word for sandwich</a:t>
                      </a:r>
                      <a:endParaRPr lang="en-US" dirty="0"/>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401952"/>
                  </a:ext>
                </a:extLst>
              </a:tr>
            </a:tbl>
          </a:graphicData>
        </a:graphic>
      </p:graphicFrame>
    </p:spTree>
    <p:extLst>
      <p:ext uri="{BB962C8B-B14F-4D97-AF65-F5344CB8AC3E}">
        <p14:creationId xmlns:p14="http://schemas.microsoft.com/office/powerpoint/2010/main" val="241171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1F8697F-46E1-5276-4D82-A7969484E46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B6A8ACD-8D7F-1CC9-B7A9-FF3C5D6E44D5}"/>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238CD6DB-5B55-CDFB-C0BE-F03D57BF8278}"/>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D425E0CE-D692-D1D7-DE28-68B4492A90F1}"/>
              </a:ext>
            </a:extLst>
          </p:cNvPr>
          <p:cNvSpPr/>
          <p:nvPr/>
        </p:nvSpPr>
        <p:spPr>
          <a:xfrm>
            <a:off x="503420" y="1218504"/>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000" b="1" dirty="0">
                <a:solidFill>
                  <a:srgbClr val="000000"/>
                </a:solidFill>
                <a:latin typeface="Meiryo"/>
                <a:ea typeface="Meiryo"/>
                <a:cs typeface="Times New Roman"/>
              </a:rPr>
              <a:t>Using juxtaposition</a:t>
            </a:r>
          </a:p>
          <a:p>
            <a:endParaRPr lang="en-US" sz="2000" b="1" dirty="0">
              <a:solidFill>
                <a:srgbClr val="000000"/>
              </a:solidFill>
              <a:latin typeface="Meiryo"/>
              <a:ea typeface="Meiryo"/>
              <a:cs typeface="Times New Roman"/>
            </a:endParaRPr>
          </a:p>
          <a:p>
            <a:r>
              <a:rPr lang="en-US" sz="2000" dirty="0">
                <a:solidFill>
                  <a:srgbClr val="000000"/>
                </a:solidFill>
                <a:latin typeface="Meiryo"/>
                <a:ea typeface="Meiryo"/>
                <a:cs typeface="Times New Roman"/>
              </a:rPr>
              <a:t>Find evidence to support the</a:t>
            </a:r>
          </a:p>
          <a:p>
            <a:r>
              <a:rPr lang="en-US" sz="2000" dirty="0">
                <a:solidFill>
                  <a:srgbClr val="000000"/>
                </a:solidFill>
                <a:latin typeface="Meiryo"/>
                <a:ea typeface="Meiryo"/>
                <a:cs typeface="Times New Roman"/>
              </a:rPr>
              <a:t>view that, until now, </a:t>
            </a:r>
            <a:r>
              <a:rPr lang="en-US" sz="2000" dirty="0" err="1">
                <a:solidFill>
                  <a:srgbClr val="000000"/>
                </a:solidFill>
                <a:latin typeface="Meiryo"/>
                <a:ea typeface="Meiryo"/>
                <a:cs typeface="Times New Roman"/>
              </a:rPr>
              <a:t>Meena</a:t>
            </a:r>
            <a:endParaRPr lang="en-US" sz="2000" dirty="0">
              <a:solidFill>
                <a:srgbClr val="000000"/>
              </a:solidFill>
              <a:latin typeface="Meiryo"/>
              <a:ea typeface="Meiryo"/>
              <a:cs typeface="Times New Roman"/>
            </a:endParaRPr>
          </a:p>
          <a:p>
            <a:r>
              <a:rPr lang="en-US" sz="2000" dirty="0">
                <a:solidFill>
                  <a:srgbClr val="000000"/>
                </a:solidFill>
                <a:latin typeface="Meiryo"/>
                <a:ea typeface="Meiryo"/>
                <a:cs typeface="Times New Roman"/>
              </a:rPr>
              <a:t>has been presented as weak</a:t>
            </a:r>
          </a:p>
          <a:p>
            <a:r>
              <a:rPr lang="en-US" sz="2000" dirty="0">
                <a:solidFill>
                  <a:srgbClr val="000000"/>
                </a:solidFill>
                <a:latin typeface="Meiryo"/>
                <a:ea typeface="Meiryo"/>
                <a:cs typeface="Times New Roman"/>
              </a:rPr>
              <a:t>and a follower, in comparison</a:t>
            </a:r>
          </a:p>
          <a:p>
            <a:r>
              <a:rPr lang="en-US" sz="2000" dirty="0">
                <a:solidFill>
                  <a:srgbClr val="000000"/>
                </a:solidFill>
                <a:latin typeface="Meiryo"/>
                <a:ea typeface="Meiryo"/>
                <a:cs typeface="Times New Roman"/>
              </a:rPr>
              <a:t>to Anita, hence her attraction</a:t>
            </a:r>
          </a:p>
          <a:p>
            <a:r>
              <a:rPr lang="en-US" sz="2000" dirty="0">
                <a:solidFill>
                  <a:srgbClr val="000000"/>
                </a:solidFill>
                <a:latin typeface="Meiryo"/>
                <a:ea typeface="Meiryo"/>
                <a:cs typeface="Times New Roman"/>
              </a:rPr>
              <a:t>to her 'friend'.</a:t>
            </a:r>
          </a:p>
          <a:p>
            <a:endParaRPr lang="en-US" sz="2800" b="1" dirty="0">
              <a:solidFill>
                <a:srgbClr val="000000"/>
              </a:solidFill>
              <a:latin typeface="Times New Roman" panose="02020603050405020304" pitchFamily="18" charset="0"/>
              <a:cs typeface="Times New Roman"/>
            </a:endParaRPr>
          </a:p>
          <a:p>
            <a:endParaRPr lang="en-US" sz="2800" b="1" dirty="0">
              <a:solidFill>
                <a:srgbClr val="000000"/>
              </a:solidFill>
              <a:latin typeface="Times New Roman" panose="02020603050405020304" pitchFamily="18" charset="0"/>
              <a:cs typeface="Times New Roman"/>
            </a:endParaRPr>
          </a:p>
        </p:txBody>
      </p:sp>
      <p:graphicFrame>
        <p:nvGraphicFramePr>
          <p:cNvPr id="4" name="Table 3">
            <a:extLst>
              <a:ext uri="{FF2B5EF4-FFF2-40B4-BE49-F238E27FC236}">
                <a16:creationId xmlns:a16="http://schemas.microsoft.com/office/drawing/2014/main" id="{91E46D95-D231-D269-ACD7-BB7DA96D3DC3}"/>
              </a:ext>
            </a:extLst>
          </p:cNvPr>
          <p:cNvGraphicFramePr>
            <a:graphicFrameLocks noGrp="1"/>
          </p:cNvGraphicFramePr>
          <p:nvPr>
            <p:extLst>
              <p:ext uri="{D42A27DB-BD31-4B8C-83A1-F6EECF244321}">
                <p14:modId xmlns:p14="http://schemas.microsoft.com/office/powerpoint/2010/main" val="1420936652"/>
              </p:ext>
            </p:extLst>
          </p:nvPr>
        </p:nvGraphicFramePr>
        <p:xfrm>
          <a:off x="5306290" y="1482436"/>
          <a:ext cx="5874690" cy="4738210"/>
        </p:xfrm>
        <a:graphic>
          <a:graphicData uri="http://schemas.openxmlformats.org/drawingml/2006/table">
            <a:tbl>
              <a:tblPr bandRow="1">
                <a:tableStyleId>{5C22544A-7EE6-4342-B048-85BDC9FD1C3A}</a:tableStyleId>
              </a:tblPr>
              <a:tblGrid>
                <a:gridCol w="2937345">
                  <a:extLst>
                    <a:ext uri="{9D8B030D-6E8A-4147-A177-3AD203B41FA5}">
                      <a16:colId xmlns:a16="http://schemas.microsoft.com/office/drawing/2014/main" val="1749259452"/>
                    </a:ext>
                  </a:extLst>
                </a:gridCol>
                <a:gridCol w="2937345">
                  <a:extLst>
                    <a:ext uri="{9D8B030D-6E8A-4147-A177-3AD203B41FA5}">
                      <a16:colId xmlns:a16="http://schemas.microsoft.com/office/drawing/2014/main" val="829889300"/>
                    </a:ext>
                  </a:extLst>
                </a:gridCol>
              </a:tblGrid>
              <a:tr h="781560">
                <a:tc>
                  <a:txBody>
                    <a:bodyPr/>
                    <a:lstStyle/>
                    <a:p>
                      <a:r>
                        <a:rPr lang="en-US">
                          <a:effectLst/>
                        </a:rPr>
                        <a:t>Examples/events from chapter</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a:effectLst/>
                        </a:rPr>
                        <a:t>Quotations and analysis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1467949"/>
                  </a:ext>
                </a:extLst>
              </a:tr>
              <a:tr h="3956650">
                <a:tc>
                  <a:txBody>
                    <a:bodyPr/>
                    <a:lstStyle/>
                    <a:p>
                      <a:r>
                        <a:rPr lang="en-US">
                          <a:effectLst/>
                        </a:rPr>
                        <a:t>Inferior to Anita</a:t>
                      </a:r>
                    </a:p>
                    <a:p>
                      <a:r>
                        <a:rPr lang="en-US">
                          <a:effectLst/>
                        </a:rPr>
                        <a:t> </a:t>
                      </a:r>
                    </a:p>
                    <a:p>
                      <a:r>
                        <a:rPr lang="en-US">
                          <a:effectLst/>
                        </a:rPr>
                        <a:t>‘The entry’</a:t>
                      </a:r>
                    </a:p>
                    <a:p>
                      <a:r>
                        <a:rPr lang="en-US">
                          <a:effectLst/>
                        </a:rPr>
                        <a:t> </a:t>
                      </a:r>
                    </a:p>
                    <a:p>
                      <a:r>
                        <a:rPr lang="en-US">
                          <a:effectLst/>
                        </a:rPr>
                        <a:t>Being scolded by Mr Christmas</a:t>
                      </a:r>
                    </a:p>
                    <a:p>
                      <a:r>
                        <a:rPr lang="en-US">
                          <a:effectLst/>
                        </a:rPr>
                        <a:t> </a:t>
                      </a:r>
                    </a:p>
                    <a:p>
                      <a:r>
                        <a:rPr lang="en-US">
                          <a:effectLst/>
                        </a:rPr>
                        <a:t>Deidre</a:t>
                      </a:r>
                    </a:p>
                    <a:p>
                      <a:r>
                        <a:rPr lang="en-US">
                          <a:effectLst/>
                        </a:rPr>
                        <a:t> </a:t>
                      </a:r>
                    </a:p>
                    <a:p>
                      <a:r>
                        <a:rPr lang="en-US">
                          <a:effectLst/>
                        </a:rPr>
                        <a:t>Misty</a:t>
                      </a:r>
                    </a:p>
                    <a:p>
                      <a:r>
                        <a:rPr lang="en-US">
                          <a:effectLst/>
                        </a:rPr>
                        <a:t> </a:t>
                      </a:r>
                    </a:p>
                    <a:p>
                      <a:r>
                        <a:rPr lang="en-US">
                          <a:effectLst/>
                        </a:rPr>
                        <a:t>Mr Worrall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a:effectLst/>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2867176"/>
                  </a:ext>
                </a:extLst>
              </a:tr>
            </a:tbl>
          </a:graphicData>
        </a:graphic>
      </p:graphicFrame>
    </p:spTree>
    <p:extLst>
      <p:ext uri="{BB962C8B-B14F-4D97-AF65-F5344CB8AC3E}">
        <p14:creationId xmlns:p14="http://schemas.microsoft.com/office/powerpoint/2010/main" val="33212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810D715-0ABA-E6BD-6368-1380CC2ACA9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3FAB73C-310B-35B0-F9B6-EC8D509380D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Academic Writing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6CC4A817-8560-6D0A-74B7-2FF3407F65D5}"/>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3E9DBB57-8849-4964-AC4A-2E7A4F8050D6}"/>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a:solidFill>
                  <a:srgbClr val="000000"/>
                </a:solidFill>
                <a:latin typeface="+mj-lt"/>
                <a:ea typeface="Meiryo"/>
                <a:cs typeface="Times New Roman"/>
              </a:rPr>
              <a:t>Using juxtaposition</a:t>
            </a:r>
            <a:endParaRPr lang="en-US" sz="2800" b="1" dirty="0">
              <a:solidFill>
                <a:srgbClr val="000000"/>
              </a:solidFill>
              <a:latin typeface="+mj-lt"/>
              <a:ea typeface="Meiryo"/>
              <a:cs typeface="Times New Roman" panose="02020603050405020304" pitchFamily="18" charset="0"/>
            </a:endParaRPr>
          </a:p>
          <a:p>
            <a:endParaRPr lang="en-US" sz="2800" b="1" dirty="0">
              <a:solidFill>
                <a:srgbClr val="000000"/>
              </a:solidFill>
              <a:latin typeface="Meiryo"/>
              <a:ea typeface="Meiryo"/>
              <a:cs typeface="Times New Roman"/>
            </a:endParaRPr>
          </a:p>
          <a:p>
            <a:r>
              <a:rPr lang="en-US" sz="2400" b="1" dirty="0">
                <a:solidFill>
                  <a:srgbClr val="000000"/>
                </a:solidFill>
                <a:ea typeface="Meiryo"/>
                <a:cs typeface="Times New Roman"/>
              </a:rPr>
              <a:t>Now you have evidence, learn from you teacher how to integrate this into convincing analysis</a:t>
            </a:r>
            <a:r>
              <a:rPr lang="en-US" sz="2400" b="1" dirty="0">
                <a:solidFill>
                  <a:srgbClr val="000000"/>
                </a:solidFill>
                <a:cs typeface="Times New Roman"/>
              </a:rPr>
              <a:t>:</a:t>
            </a:r>
          </a:p>
          <a:p>
            <a:endParaRPr lang="en-US" sz="2400" b="1" dirty="0">
              <a:solidFill>
                <a:srgbClr val="000000"/>
              </a:solidFill>
              <a:cs typeface="Times New Roman"/>
            </a:endParaRPr>
          </a:p>
          <a:p>
            <a:r>
              <a:rPr lang="en-US" sz="2400" dirty="0">
                <a:solidFill>
                  <a:srgbClr val="000000"/>
                </a:solidFill>
                <a:ea typeface="+mn-lt"/>
                <a:cs typeface="+mn-lt"/>
              </a:rPr>
              <a:t>At home, however, </a:t>
            </a:r>
            <a:r>
              <a:rPr lang="en-US" sz="2400" dirty="0" err="1">
                <a:solidFill>
                  <a:srgbClr val="000000"/>
                </a:solidFill>
                <a:ea typeface="+mn-lt"/>
                <a:cs typeface="+mn-lt"/>
              </a:rPr>
              <a:t>Meena</a:t>
            </a:r>
            <a:r>
              <a:rPr lang="en-US" sz="2400" dirty="0">
                <a:solidFill>
                  <a:srgbClr val="000000"/>
                </a:solidFill>
                <a:ea typeface="+mn-lt"/>
                <a:cs typeface="+mn-lt"/>
              </a:rPr>
              <a:t> revels in exercising her newfound command of her mother: she shakes ‘with how powerful’ she ‘suddenly felt’. This important contrast and shift in our narrator positions the reader to consider the novel’s title </a:t>
            </a:r>
            <a:r>
              <a:rPr lang="en-US" sz="2400" i="1" dirty="0">
                <a:solidFill>
                  <a:srgbClr val="000000"/>
                </a:solidFill>
                <a:ea typeface="+mn-lt"/>
                <a:cs typeface="+mn-lt"/>
              </a:rPr>
              <a:t>Anita and Me</a:t>
            </a:r>
            <a:r>
              <a:rPr lang="en-US" sz="2400" dirty="0">
                <a:solidFill>
                  <a:srgbClr val="000000"/>
                </a:solidFill>
                <a:ea typeface="+mn-lt"/>
                <a:cs typeface="+mn-lt"/>
              </a:rPr>
              <a:t>…</a:t>
            </a:r>
            <a:endParaRPr lang="en-US" sz="1600" dirty="0"/>
          </a:p>
          <a:p>
            <a:endParaRPr lang="en-US" sz="2800" b="1" dirty="0">
              <a:solidFill>
                <a:srgbClr val="000000"/>
              </a:solidFill>
              <a:latin typeface="Times New Roman" panose="02020603050405020304" pitchFamily="18" charset="0"/>
              <a:cs typeface="Times New Roman"/>
            </a:endParaRPr>
          </a:p>
        </p:txBody>
      </p:sp>
    </p:spTree>
    <p:extLst>
      <p:ext uri="{BB962C8B-B14F-4D97-AF65-F5344CB8AC3E}">
        <p14:creationId xmlns:p14="http://schemas.microsoft.com/office/powerpoint/2010/main" val="424702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0D57-BCC2-AB3F-0FA8-C1CC2C60FA2E}"/>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CD2F98A-4249-28E3-5A8A-3361269DCF48}"/>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5C871B70-FD27-CC2F-8418-50CDEBC09DB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378CBE55-D1EF-6FF6-6FD4-5B8198DCFDAA}"/>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a:solidFill>
                  <a:srgbClr val="000000"/>
                </a:solidFill>
                <a:latin typeface="Meiryo"/>
                <a:ea typeface="Meiryo"/>
                <a:cs typeface="Times New Roman"/>
              </a:rPr>
              <a:t>Mrs</a:t>
            </a:r>
            <a:r>
              <a:rPr lang="en-US" sz="2800" b="1" dirty="0">
                <a:solidFill>
                  <a:srgbClr val="000000"/>
                </a:solidFill>
                <a:latin typeface="Meiryo"/>
                <a:ea typeface="Meiryo"/>
                <a:cs typeface="Times New Roman"/>
              </a:rPr>
              <a:t> Worrall</a:t>
            </a:r>
          </a:p>
          <a:p>
            <a:endParaRPr lang="en-US" sz="2800" b="1" dirty="0">
              <a:solidFill>
                <a:srgbClr val="000000"/>
              </a:solidFill>
              <a:latin typeface="Meiryo"/>
              <a:ea typeface="Meiryo"/>
              <a:cs typeface="Times New Roman"/>
            </a:endParaRPr>
          </a:p>
          <a:p>
            <a:r>
              <a:rPr lang="en-US" sz="2400" b="1" dirty="0">
                <a:solidFill>
                  <a:srgbClr val="000000"/>
                </a:solidFill>
                <a:latin typeface="Meiryo"/>
                <a:ea typeface="Meiryo"/>
                <a:cs typeface="Times New Roman"/>
              </a:rPr>
              <a:t>Key quotation</a:t>
            </a:r>
            <a:r>
              <a:rPr lang="en-US" sz="2400" b="1" dirty="0" smtClean="0">
                <a:solidFill>
                  <a:srgbClr val="000000"/>
                </a:solidFill>
                <a:latin typeface="Meiryo"/>
                <a:ea typeface="Meiryo"/>
                <a:cs typeface="Times New Roman"/>
              </a:rPr>
              <a:t>:</a:t>
            </a:r>
          </a:p>
          <a:p>
            <a:endParaRPr lang="en-US" sz="2800" b="1" dirty="0">
              <a:solidFill>
                <a:srgbClr val="000000"/>
              </a:solidFill>
              <a:latin typeface="Meiryo"/>
              <a:ea typeface="Meiryo"/>
              <a:cs typeface="Times New Roman"/>
            </a:endParaRPr>
          </a:p>
          <a:p>
            <a:pPr marL="342900" indent="-342900">
              <a:buFont typeface="Arial" panose="020B0604020202020204" pitchFamily="34" charset="0"/>
              <a:buChar char="•"/>
            </a:pPr>
            <a:r>
              <a:rPr lang="en-US" sz="2400" dirty="0" smtClean="0">
                <a:solidFill>
                  <a:srgbClr val="000000"/>
                </a:solidFill>
                <a:latin typeface="Meiryo"/>
                <a:ea typeface="Meiryo"/>
                <a:cs typeface="Times New Roman"/>
              </a:rPr>
              <a:t>'stoic </a:t>
            </a:r>
            <a:r>
              <a:rPr lang="en-US" sz="2400" dirty="0">
                <a:solidFill>
                  <a:srgbClr val="000000"/>
                </a:solidFill>
                <a:latin typeface="Meiryo"/>
                <a:ea typeface="Meiryo"/>
                <a:cs typeface="Times New Roman"/>
              </a:rPr>
              <a:t>muscular </a:t>
            </a:r>
            <a:r>
              <a:rPr lang="en-US" sz="2400" dirty="0" smtClean="0">
                <a:solidFill>
                  <a:srgbClr val="000000"/>
                </a:solidFill>
                <a:latin typeface="Meiryo"/>
                <a:ea typeface="Meiryo"/>
                <a:cs typeface="Times New Roman"/>
              </a:rPr>
              <a:t>resistance‘ (p. 67).</a:t>
            </a:r>
            <a:endParaRPr lang="en-US" sz="1600" dirty="0"/>
          </a:p>
        </p:txBody>
      </p:sp>
      <p:sp>
        <p:nvSpPr>
          <p:cNvPr id="3" name="Title 1">
            <a:extLst>
              <a:ext uri="{FF2B5EF4-FFF2-40B4-BE49-F238E27FC236}">
                <a16:creationId xmlns:a16="http://schemas.microsoft.com/office/drawing/2014/main" id="{5A10DAB2-A324-B4FF-C208-AB194648E4A2}"/>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Mrs</a:t>
            </a:r>
            <a:r>
              <a:rPr lang="en-US" sz="2400" dirty="0">
                <a:solidFill>
                  <a:srgbClr val="FFFFFF"/>
                </a:solidFill>
                <a:latin typeface="Berlin Sans FB" panose="020E0602020502020306" pitchFamily="34" charset="0"/>
              </a:rPr>
              <a:t> Worrall provides </a:t>
            </a:r>
            <a:r>
              <a:rPr lang="en-US" sz="2400" dirty="0" err="1">
                <a:solidFill>
                  <a:srgbClr val="FFFFFF"/>
                </a:solidFill>
                <a:latin typeface="Berlin Sans FB" panose="020E0602020502020306" pitchFamily="34" charset="0"/>
              </a:rPr>
              <a:t>Meena</a:t>
            </a:r>
            <a:r>
              <a:rPr lang="en-US" sz="2400" dirty="0">
                <a:solidFill>
                  <a:srgbClr val="FFFFFF"/>
                </a:solidFill>
                <a:latin typeface="Berlin Sans FB" panose="020E0602020502020306" pitchFamily="34" charset="0"/>
              </a:rPr>
              <a:t> with a reminder of the power</a:t>
            </a:r>
            <a:r>
              <a:rPr lang="en-US" sz="2400" b="0" i="0" dirty="0">
                <a:solidFill>
                  <a:srgbClr val="FFFFFF"/>
                </a:solidFill>
                <a:effectLst/>
                <a:latin typeface="Berlin Sans FB" panose="020E0602020502020306" pitchFamily="34" charset="0"/>
              </a:rPr>
              <a:t> </a:t>
            </a:r>
            <a:r>
              <a:rPr lang="en-US" sz="2400" dirty="0">
                <a:solidFill>
                  <a:srgbClr val="FFFFFF"/>
                </a:solidFill>
                <a:latin typeface="Berlin Sans FB" panose="020E0602020502020306" pitchFamily="34" charset="0"/>
              </a:rPr>
              <a:t>and strength of the human spirit. </a:t>
            </a:r>
            <a:r>
              <a:rPr lang="en-US" sz="2400" b="0" i="0" dirty="0">
                <a:solidFill>
                  <a:srgbClr val="FFFFFF"/>
                </a:solidFill>
                <a:effectLst/>
                <a:latin typeface="Berlin Sans FB" panose="020E0602020502020306" pitchFamily="34" charset="0"/>
              </a:rPr>
              <a:t>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414599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0D57-BCC2-AB3F-0FA8-C1CC2C60FA2E}"/>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CD2F98A-4249-28E3-5A8A-3361269DCF48}"/>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5C871B70-FD27-CC2F-8418-50CDEBC09DB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378CBE55-D1EF-6FF6-6FD4-5B8198DCFDAA}"/>
              </a:ext>
            </a:extLst>
          </p:cNvPr>
          <p:cNvSpPr/>
          <p:nvPr/>
        </p:nvSpPr>
        <p:spPr>
          <a:xfrm>
            <a:off x="611319"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a:solidFill>
                  <a:srgbClr val="000000"/>
                </a:solidFill>
                <a:latin typeface="Meiryo"/>
                <a:ea typeface="Meiryo"/>
                <a:cs typeface="Times New Roman"/>
              </a:rPr>
              <a:t>Tracey</a:t>
            </a:r>
          </a:p>
          <a:p>
            <a:endParaRPr lang="en-US" sz="2800" b="1" dirty="0">
              <a:solidFill>
                <a:srgbClr val="000000"/>
              </a:solidFill>
              <a:latin typeface="Meiryo"/>
              <a:ea typeface="Meiryo"/>
              <a:cs typeface="Times New Roman"/>
            </a:endParaRPr>
          </a:p>
          <a:p>
            <a:r>
              <a:rPr lang="en-US" sz="2400" b="1" dirty="0">
                <a:solidFill>
                  <a:srgbClr val="000000"/>
                </a:solidFill>
                <a:latin typeface="Meiryo"/>
                <a:ea typeface="Meiryo"/>
                <a:cs typeface="Times New Roman"/>
              </a:rPr>
              <a:t>Key quotations:</a:t>
            </a:r>
          </a:p>
          <a:p>
            <a:endParaRPr lang="en-US" sz="2400" dirty="0">
              <a:solidFill>
                <a:srgbClr val="000000"/>
              </a:solidFill>
              <a:latin typeface="Meiryo"/>
              <a:ea typeface="Meiryo"/>
              <a:cs typeface="Times New Roman"/>
            </a:endParaRPr>
          </a:p>
          <a:p>
            <a:pPr marL="342900" indent="-342900">
              <a:buFont typeface="Arial" panose="020B0604020202020204" pitchFamily="34" charset="0"/>
              <a:buChar char="•"/>
            </a:pPr>
            <a:r>
              <a:rPr lang="en-US" sz="2400" dirty="0">
                <a:solidFill>
                  <a:srgbClr val="000000"/>
                </a:solidFill>
                <a:latin typeface="Meiryo"/>
                <a:ea typeface="Meiryo"/>
                <a:cs typeface="Times New Roman"/>
              </a:rPr>
              <a:t>'Where's me mum? I'm hungry</a:t>
            </a:r>
            <a:r>
              <a:rPr lang="en-US" sz="2400" dirty="0" smtClean="0">
                <a:solidFill>
                  <a:srgbClr val="000000"/>
                </a:solidFill>
                <a:latin typeface="Meiryo"/>
                <a:ea typeface="Meiryo"/>
                <a:cs typeface="Times New Roman"/>
              </a:rPr>
              <a:t>.‘ (p. 53)</a:t>
            </a:r>
            <a:endParaRPr lang="en-US" sz="2400" dirty="0">
              <a:ea typeface="Meiryo"/>
            </a:endParaRPr>
          </a:p>
          <a:p>
            <a:pPr marL="342900" indent="-342900">
              <a:buFont typeface="Arial" panose="020B0604020202020204" pitchFamily="34" charset="0"/>
              <a:buChar char="•"/>
            </a:pPr>
            <a:endParaRPr lang="en-US" sz="2400" dirty="0">
              <a:solidFill>
                <a:srgbClr val="000000"/>
              </a:solidFill>
              <a:latin typeface="Meiryo"/>
              <a:ea typeface="Meiryo"/>
              <a:cs typeface="Times New Roman"/>
            </a:endParaRPr>
          </a:p>
          <a:p>
            <a:pPr marL="342900" indent="-342900">
              <a:buFont typeface="Arial" panose="020B0604020202020204" pitchFamily="34" charset="0"/>
              <a:buChar char="•"/>
            </a:pPr>
            <a:r>
              <a:rPr lang="en-US" sz="2400" dirty="0" smtClean="0">
                <a:solidFill>
                  <a:srgbClr val="000000"/>
                </a:solidFill>
                <a:latin typeface="Meiryo"/>
                <a:ea typeface="Meiryo"/>
                <a:cs typeface="Times New Roman"/>
              </a:rPr>
              <a:t>‘She </a:t>
            </a:r>
            <a:r>
              <a:rPr lang="en-US" sz="2400" dirty="0">
                <a:solidFill>
                  <a:srgbClr val="000000"/>
                </a:solidFill>
                <a:latin typeface="Meiryo"/>
                <a:ea typeface="Meiryo"/>
                <a:cs typeface="Times New Roman"/>
              </a:rPr>
              <a:t>[Deidre] pushed her off, irritated</a:t>
            </a:r>
            <a:r>
              <a:rPr lang="en-US" sz="2400" dirty="0" smtClean="0">
                <a:solidFill>
                  <a:srgbClr val="000000"/>
                </a:solidFill>
                <a:latin typeface="Meiryo"/>
                <a:ea typeface="Meiryo"/>
                <a:cs typeface="Times New Roman"/>
              </a:rPr>
              <a:t>.’ (p. 54).</a:t>
            </a:r>
            <a:endParaRPr lang="en-US" sz="2400"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5A10DAB2-A324-B4FF-C208-AB194648E4A2}"/>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a:solidFill>
                  <a:srgbClr val="FFFFFF"/>
                </a:solidFill>
                <a:latin typeface="Berlin Sans FB" panose="020E0602020502020306" pitchFamily="34" charset="0"/>
              </a:rPr>
              <a:t>Tracy is a victim and is created by </a:t>
            </a: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as the ultimate symbol of an 'easy target'.</a:t>
            </a:r>
            <a:r>
              <a:rPr lang="en-US" sz="2400" b="0" i="0" dirty="0">
                <a:solidFill>
                  <a:srgbClr val="FFFFFF"/>
                </a:solidFill>
                <a:effectLst/>
                <a:latin typeface="Berlin Sans FB" panose="020E0602020502020306" pitchFamily="34" charset="0"/>
              </a:rPr>
              <a:t>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113548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FB9B-DC28-AC6F-3DE6-C3E3B029B8A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DA65F9F-B6C4-1F5D-2A08-2EEA184D61A1}"/>
              </a:ext>
            </a:extLst>
          </p:cNvPr>
          <p:cNvGraphicFramePr>
            <a:graphicFrameLocks noGrp="1"/>
          </p:cNvGraphicFramePr>
          <p:nvPr>
            <p:extLst>
              <p:ext uri="{D42A27DB-BD31-4B8C-83A1-F6EECF244321}">
                <p14:modId xmlns:p14="http://schemas.microsoft.com/office/powerpoint/2010/main" val="3618517255"/>
              </p:ext>
            </p:extLst>
          </p:nvPr>
        </p:nvGraphicFramePr>
        <p:xfrm>
          <a:off x="435429" y="1398434"/>
          <a:ext cx="10813143" cy="4187372"/>
        </p:xfrm>
        <a:graphic>
          <a:graphicData uri="http://schemas.openxmlformats.org/drawingml/2006/table">
            <a:tbl>
              <a:tblPr/>
              <a:tblGrid>
                <a:gridCol w="10813143">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3600" b="0" i="0" u="none" strike="noStrike" dirty="0" smtClean="0">
                          <a:solidFill>
                            <a:srgbClr val="000000"/>
                          </a:solidFill>
                          <a:effectLst/>
                          <a:latin typeface="+mn-lt"/>
                        </a:rPr>
                        <a:t>OPENING</a:t>
                      </a:r>
                      <a:endParaRPr lang="en-GB" sz="3600" b="0" i="0" u="none" strike="noStrike" dirty="0">
                        <a:solidFill>
                          <a:srgbClr val="000000"/>
                        </a:solidFill>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lvl="0">
                        <a:spcBef>
                          <a:spcPts val="0"/>
                        </a:spcBef>
                        <a:spcAft>
                          <a:spcPts val="0"/>
                        </a:spcAft>
                        <a:buNone/>
                      </a:pPr>
                      <a:r>
                        <a:rPr lang="en-US" sz="2800" b="1" i="1" u="none" strike="noStrike" noProof="0" dirty="0">
                          <a:solidFill>
                            <a:srgbClr val="000000"/>
                          </a:solidFill>
                          <a:effectLst/>
                          <a:latin typeface="+mn-lt"/>
                        </a:rPr>
                        <a:t>‘A shadow fell over my T-bar sandals and I looked up to see Anita Rutter through squinted eyes ringed in bright blue eye shadow</a:t>
                      </a:r>
                      <a:r>
                        <a:rPr lang="en-US" sz="2800" b="1" i="1" u="none" strike="noStrike" noProof="0" dirty="0" smtClean="0">
                          <a:solidFill>
                            <a:srgbClr val="000000"/>
                          </a:solidFill>
                          <a:effectLst/>
                          <a:latin typeface="+mn-lt"/>
                        </a:rPr>
                        <a:t>’ (p. 38)</a:t>
                      </a:r>
                      <a:endParaRPr lang="en-US" sz="2800" b="1" i="1" dirty="0">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3600" b="0" i="0" u="none" strike="noStrike" dirty="0" smtClean="0">
                          <a:solidFill>
                            <a:srgbClr val="000000"/>
                          </a:solidFill>
                          <a:effectLst/>
                          <a:latin typeface="+mn-lt"/>
                        </a:rPr>
                        <a:t>CLOSING</a:t>
                      </a:r>
                      <a:endParaRPr lang="en-GB" sz="3600" b="0" i="0" u="none" strike="noStrike" dirty="0">
                        <a:solidFill>
                          <a:srgbClr val="000000"/>
                        </a:solidFill>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lvl="0">
                        <a:spcBef>
                          <a:spcPts val="0"/>
                        </a:spcBef>
                        <a:spcAft>
                          <a:spcPts val="0"/>
                        </a:spcAft>
                        <a:buNone/>
                      </a:pPr>
                      <a:r>
                        <a:rPr lang="en-US" sz="2800" b="1" i="1" u="none" strike="noStrike" noProof="0" dirty="0">
                          <a:solidFill>
                            <a:srgbClr val="000000"/>
                          </a:solidFill>
                          <a:effectLst/>
                          <a:latin typeface="+mn-lt"/>
                        </a:rPr>
                        <a:t>‘I felt </a:t>
                      </a:r>
                      <a:r>
                        <a:rPr lang="en-US" sz="2800" b="1" i="1" u="none" strike="noStrike" noProof="0" dirty="0" err="1">
                          <a:solidFill>
                            <a:srgbClr val="000000"/>
                          </a:solidFill>
                          <a:effectLst/>
                          <a:latin typeface="+mn-lt"/>
                        </a:rPr>
                        <a:t>Mrs</a:t>
                      </a:r>
                      <a:r>
                        <a:rPr lang="en-US" sz="2800" b="1" i="1" u="none" strike="noStrike" noProof="0" dirty="0">
                          <a:solidFill>
                            <a:srgbClr val="000000"/>
                          </a:solidFill>
                          <a:effectLst/>
                          <a:latin typeface="+mn-lt"/>
                        </a:rPr>
                        <a:t> Worrall’s eyes gently guide me to my back door</a:t>
                      </a:r>
                      <a:r>
                        <a:rPr lang="en-US" sz="2800" b="1" i="1" u="none" strike="noStrike" noProof="0" dirty="0" smtClean="0">
                          <a:solidFill>
                            <a:srgbClr val="000000"/>
                          </a:solidFill>
                          <a:effectLst/>
                          <a:latin typeface="+mn-lt"/>
                        </a:rPr>
                        <a:t>’ (p. 68)</a:t>
                      </a:r>
                      <a:endParaRPr lang="en-US" sz="2800" b="1" i="1" dirty="0">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0B32BCBD-4A9D-8D3A-9ED3-927885609220}"/>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A612AF95-CE76-D3FF-2970-43CD391737E0}"/>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endParaRPr lang="en-US" sz="2000" dirty="0" smtClean="0">
              <a:solidFill>
                <a:srgbClr val="FFFFFF"/>
              </a:solidFill>
              <a:latin typeface="Berlin Sans FB" panose="020E0602020502020306" pitchFamily="34" charset="0"/>
              <a:cs typeface="Calibri"/>
            </a:endParaRPr>
          </a:p>
          <a:p>
            <a:pPr fontAlgn="base">
              <a:spcBef>
                <a:spcPts val="0"/>
              </a:spcBef>
              <a:spcAft>
                <a:spcPts val="1200"/>
              </a:spcAft>
              <a:defRPr/>
            </a:pPr>
            <a:r>
              <a:rPr lang="en-US" sz="2000" dirty="0" smtClean="0">
                <a:solidFill>
                  <a:srgbClr val="FFFFFF"/>
                </a:solidFill>
                <a:latin typeface="Berlin Sans FB" panose="020E0602020502020306" pitchFamily="34" charset="0"/>
                <a:cs typeface="Calibri"/>
              </a:rPr>
              <a:t>How </a:t>
            </a:r>
            <a:r>
              <a:rPr lang="en-US" sz="2000" dirty="0">
                <a:solidFill>
                  <a:srgbClr val="FFFFFF"/>
                </a:solidFill>
                <a:latin typeface="Berlin Sans FB" panose="020E0602020502020306" pitchFamily="34" charset="0"/>
                <a:cs typeface="Calibri"/>
              </a:rPr>
              <a:t>might </a:t>
            </a:r>
            <a:r>
              <a:rPr lang="en-US" sz="2000" dirty="0" err="1">
                <a:solidFill>
                  <a:srgbClr val="FFFFFF"/>
                </a:solidFill>
                <a:latin typeface="Berlin Sans FB" panose="020E0602020502020306" pitchFamily="34" charset="0"/>
                <a:cs typeface="Calibri"/>
              </a:rPr>
              <a:t>Syal</a:t>
            </a:r>
            <a:r>
              <a:rPr lang="en-US" sz="2000" dirty="0">
                <a:solidFill>
                  <a:srgbClr val="FFFFFF"/>
                </a:solidFill>
                <a:latin typeface="Berlin Sans FB" panose="020E0602020502020306" pitchFamily="34" charset="0"/>
                <a:cs typeface="Calibri"/>
              </a:rPr>
              <a:t> open the chapter with potential darkness but close it with potential light and </a:t>
            </a:r>
            <a:r>
              <a:rPr lang="en-US" sz="2000" dirty="0" smtClean="0">
                <a:solidFill>
                  <a:srgbClr val="FFFFFF"/>
                </a:solidFill>
                <a:latin typeface="Berlin Sans FB" panose="020E0602020502020306" pitchFamily="34" charset="0"/>
                <a:cs typeface="Calibri"/>
              </a:rPr>
              <a:t>hope?</a:t>
            </a:r>
            <a:endParaRPr lang="en-US" sz="2000" b="0" i="0" u="none" strike="noStrike" kern="1200" cap="none" spc="0" normalizeH="0" baseline="0" noProof="0" dirty="0" smtClean="0">
              <a:ln>
                <a:noFill/>
              </a:ln>
              <a:solidFill>
                <a:srgbClr val="FFFFFF"/>
              </a:solidFill>
              <a:effectLst/>
              <a:uLnTx/>
              <a:uFillTx/>
              <a:latin typeface="Berlin Sans FB" panose="020E0602020502020306" pitchFamily="34" charset="0"/>
              <a:cs typeface="Calibri"/>
            </a:endParaRPr>
          </a:p>
          <a:p>
            <a:pPr>
              <a:spcBef>
                <a:spcPts val="0"/>
              </a:spcBef>
              <a:defRPr/>
            </a:pPr>
            <a:r>
              <a:rPr lang="en-US" sz="2000" dirty="0" smtClean="0">
                <a:solidFill>
                  <a:srgbClr val="FFFFFF"/>
                </a:solidFill>
                <a:latin typeface="Berlin Sans FB" panose="020E0602020502020306" pitchFamily="34" charset="0"/>
                <a:ea typeface="+mn-lt"/>
                <a:cs typeface="+mn-lt"/>
              </a:rPr>
              <a:t>What might the bookended focus on powerful interactions with strong female characters suggest?</a:t>
            </a:r>
            <a:endParaRPr lang="en-US" sz="2000" dirty="0" smtClean="0">
              <a:solidFill>
                <a:srgbClr val="FFFFFF"/>
              </a:solidFill>
              <a:latin typeface="Berlin Sans FB" panose="020E0602020502020306" pitchFamily="34" charset="0"/>
              <a:cs typeface="Calibri"/>
            </a:endParaRPr>
          </a:p>
          <a:p>
            <a:pPr>
              <a:spcBef>
                <a:spcPts val="0"/>
              </a:spcBef>
              <a:buFont typeface="Arial" panose="020B0604020202020204" pitchFamily="34" charset="0"/>
              <a:buChar char="•"/>
              <a:defRPr/>
            </a:pPr>
            <a:endParaRPr lang="en-US" sz="2000" b="0" i="0" u="none" strike="noStrike" kern="1200" cap="none" spc="0" normalizeH="0" baseline="0" noProof="0" dirty="0">
              <a:ln>
                <a:noFill/>
              </a:ln>
              <a:solidFill>
                <a:srgbClr val="FFFFFF"/>
              </a:solidFill>
              <a:effectLst/>
              <a:uLnTx/>
              <a:uFillTx/>
              <a:latin typeface="Berlin Sans FB" panose="020E0602020502020306" pitchFamily="34" charset="0"/>
              <a:cs typeface="Calibri"/>
            </a:endParaRP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GB" sz="20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1067970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9CB7-C3F2-6BEA-173F-73A00BD7530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AD075E4-BBDE-3BFC-590E-6B27F1072CF3}"/>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591589A1-F4CE-EFC5-89A4-79B8465AA1A7}"/>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a:solidFill>
                  <a:srgbClr val="FFFFFF"/>
                </a:solidFill>
                <a:latin typeface="Berlin Sans FB" panose="020E0602020502020306" pitchFamily="34" charset="0"/>
                <a:cs typeface="Calibri"/>
              </a:rPr>
              <a:t> </a:t>
            </a: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cs typeface="Calibri"/>
              </a:rPr>
              <a:t>How does </a:t>
            </a:r>
            <a:r>
              <a:rPr kumimoji="0" lang="en-US" sz="2400" i="0" u="none" strike="noStrike" kern="1200" cap="none" spc="0" normalizeH="0" baseline="0" noProof="0" dirty="0" err="1">
                <a:ln>
                  <a:noFill/>
                </a:ln>
                <a:solidFill>
                  <a:srgbClr val="FFFFFF"/>
                </a:solidFill>
                <a:effectLst/>
                <a:uLnTx/>
                <a:uFillTx/>
                <a:latin typeface="Berlin Sans FB" panose="020E0602020502020306" pitchFamily="34" charset="0"/>
                <a:cs typeface="Calibri"/>
              </a:rPr>
              <a:t>Syal</a:t>
            </a:r>
            <a:r>
              <a:rPr kumimoji="0" lang="en-US" sz="2400" i="0" u="none" strike="noStrike" kern="1200" cap="none" spc="0" normalizeH="0" baseline="0" noProof="0" dirty="0">
                <a:ln>
                  <a:noFill/>
                </a:ln>
                <a:solidFill>
                  <a:srgbClr val="FFFFFF"/>
                </a:solidFill>
                <a:effectLst/>
                <a:uLnTx/>
                <a:uFillTx/>
                <a:latin typeface="Berlin Sans FB" panose="020E0602020502020306" pitchFamily="34" charset="0"/>
                <a:cs typeface="Calibri"/>
              </a:rPr>
              <a:t> use language to</a:t>
            </a:r>
            <a:r>
              <a:rPr lang="en-US" sz="2400" dirty="0">
                <a:solidFill>
                  <a:srgbClr val="FFFFFF"/>
                </a:solidFill>
                <a:latin typeface="Berlin Sans FB" panose="020E0602020502020306" pitchFamily="34" charset="0"/>
                <a:cs typeface="Calibri"/>
              </a:rPr>
              <a:t> position the reader to view Deidre in this extract?</a:t>
            </a:r>
            <a:endParaRPr lang="en-US" sz="2400" i="0" u="none" strike="noStrike" kern="1200" cap="none" spc="0" normalizeH="0" baseline="0" noProof="0" dirty="0">
              <a:ln>
                <a:noFill/>
              </a:ln>
              <a:solidFill>
                <a:srgbClr val="FFFFFF"/>
              </a:solidFill>
              <a:effectLst/>
              <a:uLnTx/>
              <a:uFillTx/>
              <a:latin typeface="Berlin Sans FB" panose="020E0602020502020306" pitchFamily="34" charset="0"/>
              <a:cs typeface="Calibri"/>
            </a:endParaRPr>
          </a:p>
        </p:txBody>
      </p:sp>
      <p:sp>
        <p:nvSpPr>
          <p:cNvPr id="2" name="Rectangle 1">
            <a:extLst>
              <a:ext uri="{FF2B5EF4-FFF2-40B4-BE49-F238E27FC236}">
                <a16:creationId xmlns:a16="http://schemas.microsoft.com/office/drawing/2014/main" id="{190C8244-3AF1-9F9E-7625-6A45E0A29E1E}"/>
              </a:ext>
            </a:extLst>
          </p:cNvPr>
          <p:cNvSpPr/>
          <p:nvPr/>
        </p:nvSpPr>
        <p:spPr>
          <a:xfrm>
            <a:off x="176269" y="892366"/>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defRPr/>
            </a:pPr>
            <a:r>
              <a:rPr lang="en-US" sz="2400" i="1" dirty="0">
                <a:solidFill>
                  <a:srgbClr val="000000"/>
                </a:solidFill>
                <a:latin typeface="Meiryo"/>
                <a:ea typeface="Meiryo"/>
                <a:cs typeface="Calibri"/>
              </a:rPr>
              <a:t>‘Deidre looked at me for the first time. I had forgotten how scary the bottom half of her face was […] Deidre looked me up and down as if making a decision, then turned on her heel and tip-tapped into her </a:t>
            </a:r>
            <a:r>
              <a:rPr lang="en-US" sz="2400" i="1" dirty="0" smtClean="0">
                <a:solidFill>
                  <a:srgbClr val="000000"/>
                </a:solidFill>
                <a:latin typeface="Meiryo"/>
                <a:ea typeface="Meiryo"/>
                <a:cs typeface="Calibri"/>
              </a:rPr>
              <a:t>yard’ </a:t>
            </a:r>
            <a:r>
              <a:rPr lang="en-US" sz="2400" dirty="0" smtClean="0">
                <a:solidFill>
                  <a:srgbClr val="000000"/>
                </a:solidFill>
                <a:latin typeface="Meiryo"/>
                <a:ea typeface="Meiryo"/>
                <a:cs typeface="Calibri"/>
              </a:rPr>
              <a:t>(p. 55)</a:t>
            </a:r>
            <a:endParaRPr lang="en-US" sz="2400" dirty="0">
              <a:latin typeface="Meiryo"/>
              <a:ea typeface="Meiryo"/>
            </a:endParaRPr>
          </a:p>
        </p:txBody>
      </p:sp>
      <p:sp>
        <p:nvSpPr>
          <p:cNvPr id="3" name="Rectangle 2">
            <a:extLst>
              <a:ext uri="{FF2B5EF4-FFF2-40B4-BE49-F238E27FC236}">
                <a16:creationId xmlns:a16="http://schemas.microsoft.com/office/drawing/2014/main" id="{FE2537D4-7166-7E13-34F3-AC9B32DA6148}"/>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a:defRPr/>
            </a:pPr>
            <a:r>
              <a:rPr kumimoji="0" lang="en-US" sz="2000" i="0" u="none" strike="noStrike" kern="1200" cap="none" spc="0" normalizeH="0" baseline="0" noProof="0" dirty="0" err="1">
                <a:ln>
                  <a:noFill/>
                </a:ln>
                <a:solidFill>
                  <a:srgbClr val="000000"/>
                </a:solidFill>
                <a:effectLst/>
                <a:uLnTx/>
                <a:uFillTx/>
                <a:latin typeface="Meiryo"/>
                <a:ea typeface="+mn-ea"/>
                <a:cs typeface="+mn-cs"/>
              </a:rPr>
              <a:t>Syal</a:t>
            </a:r>
            <a:r>
              <a:rPr lang="en-US" sz="2000" b="1" dirty="0">
                <a:solidFill>
                  <a:srgbClr val="000000"/>
                </a:solidFill>
                <a:latin typeface="Meiryo"/>
              </a:rPr>
              <a:t> </a:t>
            </a:r>
            <a:r>
              <a:rPr lang="en-US" sz="2000" dirty="0">
                <a:solidFill>
                  <a:srgbClr val="000000"/>
                </a:solidFill>
                <a:ea typeface="+mn-lt"/>
                <a:cs typeface="+mn-lt"/>
              </a:rPr>
              <a:t>uses language to position the reader to view Deidre as:</a:t>
            </a:r>
            <a:endParaRPr lang="en-US" sz="2000" b="1" dirty="0">
              <a:solidFill>
                <a:srgbClr val="000000"/>
              </a:solidFill>
              <a:latin typeface="Meiryo"/>
            </a:endParaRPr>
          </a:p>
          <a:p>
            <a:pPr>
              <a:defRPr/>
            </a:pPr>
            <a:endParaRPr lang="en-US" sz="2000" dirty="0">
              <a:solidFill>
                <a:srgbClr val="000000"/>
              </a:solidFill>
              <a:ea typeface="+mn-lt"/>
              <a:cs typeface="+mn-lt"/>
            </a:endParaRPr>
          </a:p>
          <a:p>
            <a:pPr marL="285750" indent="-285750">
              <a:buFont typeface="Arial"/>
              <a:buChar char="•"/>
              <a:defRPr/>
            </a:pPr>
            <a:r>
              <a:rPr lang="en-US" sz="2000" dirty="0" err="1">
                <a:solidFill>
                  <a:srgbClr val="000000"/>
                </a:solidFill>
                <a:ea typeface="+mn-lt"/>
                <a:cs typeface="+mn-lt"/>
              </a:rPr>
              <a:t>judgemental</a:t>
            </a:r>
            <a:r>
              <a:rPr lang="en-US" sz="2000" dirty="0">
                <a:solidFill>
                  <a:srgbClr val="000000"/>
                </a:solidFill>
                <a:ea typeface="+mn-lt"/>
                <a:cs typeface="+mn-lt"/>
              </a:rPr>
              <a:t>/prejudiced</a:t>
            </a:r>
            <a:endParaRPr lang="en-US" dirty="0"/>
          </a:p>
          <a:p>
            <a:pPr marL="285750" indent="-285750">
              <a:buFont typeface="Arial"/>
              <a:buChar char="•"/>
              <a:defRPr/>
            </a:pPr>
            <a:r>
              <a:rPr lang="en-US" sz="2000" dirty="0">
                <a:solidFill>
                  <a:srgbClr val="000000"/>
                </a:solidFill>
                <a:ea typeface="+mn-lt"/>
                <a:cs typeface="+mn-lt"/>
              </a:rPr>
              <a:t>dangerous</a:t>
            </a:r>
            <a:endParaRPr lang="en-US" dirty="0"/>
          </a:p>
          <a:p>
            <a:pPr marL="285750" indent="-285750">
              <a:buFont typeface="Arial"/>
              <a:buChar char="•"/>
              <a:defRPr/>
            </a:pPr>
            <a:r>
              <a:rPr lang="en-US" sz="2000" dirty="0">
                <a:solidFill>
                  <a:srgbClr val="000000"/>
                </a:solidFill>
                <a:ea typeface="+mn-lt"/>
                <a:cs typeface="+mn-lt"/>
              </a:rPr>
              <a:t>damaged</a:t>
            </a:r>
            <a:endParaRPr lang="en-US" dirty="0"/>
          </a:p>
          <a:p>
            <a:pPr marL="285750" indent="-285750">
              <a:buFont typeface="Arial"/>
              <a:buChar char="•"/>
              <a:defRPr/>
            </a:pPr>
            <a:r>
              <a:rPr lang="en-US" sz="2000" dirty="0">
                <a:solidFill>
                  <a:srgbClr val="000000"/>
                </a:solidFill>
                <a:ea typeface="+mn-lt"/>
                <a:cs typeface="+mn-lt"/>
              </a:rPr>
              <a:t>not like other mothers.</a:t>
            </a:r>
            <a:endParaRPr lang="en-US" dirty="0"/>
          </a:p>
          <a:p>
            <a:pPr>
              <a:defRPr/>
            </a:pPr>
            <a:endParaRPr lang="en-US" dirty="0"/>
          </a:p>
          <a:p>
            <a:pPr marL="0" marR="0" lvl="0" indent="0" algn="l" defTabSz="914400">
              <a:lnSpc>
                <a:spcPct val="100000"/>
              </a:lnSpc>
              <a:spcBef>
                <a:spcPts val="0"/>
              </a:spcBef>
              <a:spcAft>
                <a:spcPts val="0"/>
              </a:spcAft>
              <a:buClrTx/>
              <a:buSzTx/>
              <a:buFontTx/>
              <a:buNone/>
              <a:tabLst/>
              <a:defRPr/>
            </a:pPr>
            <a:endParaRPr lang="en-US" sz="2000" b="1" i="0" u="none" strike="noStrike" kern="1200" cap="none" spc="0" normalizeH="0" baseline="0" noProof="0" dirty="0">
              <a:ln>
                <a:noFill/>
              </a:ln>
              <a:solidFill>
                <a:srgbClr val="000000"/>
              </a:solidFill>
              <a:effectLst/>
              <a:uLnTx/>
              <a:uFillTx/>
              <a:latin typeface="Meiryo"/>
              <a:ea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4212763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720D6C7-2E1D-8938-7B10-2643D97CB60F}"/>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3D57FFD-9EEA-5D81-8A1C-B8066D4050FF}"/>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24E80AE8-A75E-A786-0D43-FD5B2167269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77E948DB-C776-581A-6D3D-99FB0426C49E}"/>
              </a:ext>
            </a:extLst>
          </p:cNvPr>
          <p:cNvSpPr>
            <a:spLocks noGrp="1"/>
          </p:cNvSpPr>
          <p:nvPr>
            <p:ph type="title" idx="4294967295"/>
          </p:nvPr>
        </p:nvSpPr>
        <p:spPr>
          <a:xfrm>
            <a:off x="387350" y="804863"/>
            <a:ext cx="11804650" cy="1344612"/>
          </a:xfrm>
        </p:spPr>
        <p:txBody>
          <a:bodyPr>
            <a:noAutofit/>
          </a:bodyPr>
          <a:lstStyle/>
          <a:p>
            <a:pPr algn="ctr">
              <a:lnSpc>
                <a:spcPct val="100000"/>
              </a:lnSpc>
              <a:defRPr/>
            </a:pPr>
            <a:r>
              <a:rPr lang="en-US" sz="2400" dirty="0">
                <a:solidFill>
                  <a:schemeClr val="tx1"/>
                </a:solidFill>
                <a:ea typeface="+mn-ea"/>
                <a:cs typeface="Calibri"/>
              </a:rPr>
              <a:t>How does </a:t>
            </a:r>
            <a:r>
              <a:rPr lang="en-US" sz="2400" dirty="0" err="1">
                <a:solidFill>
                  <a:schemeClr val="tx1"/>
                </a:solidFill>
                <a:ea typeface="+mn-ea"/>
                <a:cs typeface="Calibri"/>
              </a:rPr>
              <a:t>Syal</a:t>
            </a:r>
            <a:r>
              <a:rPr lang="en-US" sz="2400" dirty="0">
                <a:solidFill>
                  <a:schemeClr val="tx1"/>
                </a:solidFill>
                <a:ea typeface="+mn-ea"/>
                <a:cs typeface="Calibri"/>
              </a:rPr>
              <a:t> use language to position the reader to view Deidre in this extract?</a:t>
            </a:r>
            <a:endParaRPr lang="en-US" dirty="0">
              <a:solidFill>
                <a:schemeClr val="tx1"/>
              </a:solidFill>
              <a:ea typeface="+mn-ea"/>
              <a:cs typeface="+mn-cs"/>
            </a:endParaRPr>
          </a:p>
        </p:txBody>
      </p:sp>
      <p:sp>
        <p:nvSpPr>
          <p:cNvPr id="12" name="Rectangle 11">
            <a:extLst>
              <a:ext uri="{FF2B5EF4-FFF2-40B4-BE49-F238E27FC236}">
                <a16:creationId xmlns:a16="http://schemas.microsoft.com/office/drawing/2014/main" id="{B3DBE4A2-CD20-38AD-E26D-4C9DA75A1752}"/>
              </a:ext>
            </a:extLst>
          </p:cNvPr>
          <p:cNvSpPr/>
          <p:nvPr/>
        </p:nvSpPr>
        <p:spPr>
          <a:xfrm>
            <a:off x="495758" y="2404457"/>
            <a:ext cx="11413475" cy="404041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defRPr/>
            </a:pPr>
            <a:r>
              <a:rPr lang="en-US" sz="2000" dirty="0" err="1">
                <a:solidFill>
                  <a:srgbClr val="000000"/>
                </a:solidFill>
                <a:ea typeface="+mn-lt"/>
                <a:cs typeface="+mn-lt"/>
              </a:rPr>
              <a:t>Syal</a:t>
            </a:r>
            <a:r>
              <a:rPr lang="en-US" sz="2000" dirty="0">
                <a:solidFill>
                  <a:srgbClr val="000000"/>
                </a:solidFill>
                <a:ea typeface="+mn-lt"/>
                <a:cs typeface="+mn-lt"/>
              </a:rPr>
              <a:t> shifts the focus in her description of Deidre to her mouth using the conjunction ‘But’. This changes the tone to a more sinister one. Additionally, she presents her lips as ‘bee-stung’ (evoking sensory images of pain and suffering) and ‘always on the edge of a sneer’ (‘always’ suggesting the fixed, unrelenting nature of her expression). This positions the reader to view her with apprehension and foreboding. They perhaps fear </a:t>
            </a:r>
            <a:r>
              <a:rPr lang="en-US" sz="2000" dirty="0" err="1">
                <a:solidFill>
                  <a:srgbClr val="000000"/>
                </a:solidFill>
                <a:ea typeface="+mn-lt"/>
                <a:cs typeface="+mn-lt"/>
              </a:rPr>
              <a:t>Meena</a:t>
            </a:r>
            <a:r>
              <a:rPr lang="en-US" sz="2000" dirty="0">
                <a:solidFill>
                  <a:srgbClr val="000000"/>
                </a:solidFill>
                <a:ea typeface="+mn-lt"/>
                <a:cs typeface="+mn-lt"/>
              </a:rPr>
              <a:t> will be hurt by this woman, just as likely her own daughters already have been hurt. Indeed, perhaps she has already been hurt by others in a perpetual painful cycle of abuse and suffering. </a:t>
            </a:r>
            <a:endParaRPr lang="en-US" dirty="0"/>
          </a:p>
          <a:p>
            <a:pPr>
              <a:defRPr/>
            </a:pPr>
            <a:endParaRPr lang="en-US" dirty="0"/>
          </a:p>
          <a:p>
            <a:pPr marL="0" marR="0" lvl="0" indent="0" algn="l" defTabSz="914400">
              <a:lnSpc>
                <a:spcPct val="100000"/>
              </a:lnSpc>
              <a:spcBef>
                <a:spcPts val="0"/>
              </a:spcBef>
              <a:spcAft>
                <a:spcPts val="0"/>
              </a:spcAft>
              <a:buClrTx/>
              <a:buSzTx/>
              <a:buFontTx/>
              <a:buNone/>
              <a:tabLst/>
              <a:defRPr/>
            </a:pPr>
            <a:endParaRPr lang="en-US" sz="2000" b="0" i="0" u="none" strike="noStrike" kern="1200" cap="none" spc="0" normalizeH="0" baseline="0" noProof="0" dirty="0">
              <a:ln>
                <a:noFill/>
              </a:ln>
              <a:solidFill>
                <a:srgbClr val="000000"/>
              </a:solidFill>
              <a:effectLst/>
              <a:uLnTx/>
              <a:uFillTx/>
              <a:latin typeface="+mj-lt"/>
              <a:ea typeface="Meiryo"/>
            </a:endParaRPr>
          </a:p>
        </p:txBody>
      </p:sp>
    </p:spTree>
    <p:extLst>
      <p:ext uri="{BB962C8B-B14F-4D97-AF65-F5344CB8AC3E}">
        <p14:creationId xmlns:p14="http://schemas.microsoft.com/office/powerpoint/2010/main" val="1359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9CF245C-D9CD-0084-B592-D15B55B22BB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459C6EE-3041-08E3-8507-4B14C98DFC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6BA5CC6-B212-3584-1514-FFF30EB38A55}"/>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160CE9A4-AC80-ABF2-F613-8010FB11C266}"/>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586AC59A-4C03-85D9-4F2D-9A6D945928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BDAAE24A-1C60-506D-EF2F-79DBCA6ACC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6979D4BB-F7C7-8A94-495B-1DE64649DA27}"/>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244C81C6-56E0-B89C-1196-EA09C9766B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5A23A2D0-47DE-903A-F257-FE8A1CB045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12343AB0-8AD8-E0D9-1C9B-519E2FA14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70A46760-6A85-E48D-128C-7C9E66277A22}"/>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27380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7A026CB-7BA8-A402-27BA-2F8DF6FFF9D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0E01203-1CC1-F387-1ED4-63F9DFEB9BB1}"/>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schemeClr val="bg1"/>
                </a:solidFill>
                <a:latin typeface="Berlin Sans FB" panose="020E0602020502020306" pitchFamily="34" charset="0"/>
              </a:rPr>
              <a:t>Context Investigation</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chemeClr val="bg1"/>
              </a:solidFill>
              <a:effectLst/>
              <a:uLnTx/>
              <a:uFillTx/>
              <a:latin typeface="Open Sans"/>
            </a:endParaRPr>
          </a:p>
        </p:txBody>
      </p:sp>
      <p:sp>
        <p:nvSpPr>
          <p:cNvPr id="6" name="Title 1">
            <a:extLst>
              <a:ext uri="{FF2B5EF4-FFF2-40B4-BE49-F238E27FC236}">
                <a16:creationId xmlns:a16="http://schemas.microsoft.com/office/drawing/2014/main" id="{F7C6E98D-6923-3CCC-7404-CEFF62C461BE}"/>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0" fontAlgn="base">
              <a:spcBef>
                <a:spcPts val="0"/>
              </a:spcBef>
              <a:spcAft>
                <a:spcPts val="1200"/>
              </a:spcAft>
            </a:pPr>
            <a:r>
              <a:rPr lang="en-US" sz="2400" i="0" u="none" strike="noStrike" dirty="0">
                <a:solidFill>
                  <a:schemeClr val="bg1"/>
                </a:solidFill>
                <a:effectLst/>
                <a:latin typeface="Berlin Sans FB" panose="020E0602020502020306" pitchFamily="34" charset="0"/>
              </a:rPr>
              <a:t> You will work in groups, using the </a:t>
            </a:r>
            <a:r>
              <a:rPr lang="en-US" sz="2400" i="0" u="none" strike="noStrike" dirty="0" smtClean="0">
                <a:solidFill>
                  <a:schemeClr val="bg1"/>
                </a:solidFill>
                <a:effectLst/>
                <a:latin typeface="Berlin Sans FB" panose="020E0602020502020306" pitchFamily="34" charset="0"/>
              </a:rPr>
              <a:t>Contextual </a:t>
            </a:r>
            <a:r>
              <a:rPr lang="en-US" sz="2400" i="0" u="none" strike="noStrike" dirty="0">
                <a:solidFill>
                  <a:schemeClr val="bg1"/>
                </a:solidFill>
                <a:effectLst/>
                <a:latin typeface="Berlin Sans FB" panose="020E0602020502020306" pitchFamily="34" charset="0"/>
              </a:rPr>
              <a:t>Timeline, and your own research, to record facts on your given area of focus. </a:t>
            </a:r>
            <a:endParaRPr kumimoji="0" lang="en-GB" sz="20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3" name="Rectangle 2">
            <a:extLst>
              <a:ext uri="{FF2B5EF4-FFF2-40B4-BE49-F238E27FC236}">
                <a16:creationId xmlns:a16="http://schemas.microsoft.com/office/drawing/2014/main" id="{66B8FD79-4144-D249-E6B4-22687F6C48CD}"/>
              </a:ext>
            </a:extLst>
          </p:cNvPr>
          <p:cNvSpPr/>
          <p:nvPr/>
        </p:nvSpPr>
        <p:spPr>
          <a:xfrm>
            <a:off x="173951" y="1043764"/>
            <a:ext cx="5488912" cy="45058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2000" b="1" dirty="0">
              <a:latin typeface="+mj-lt"/>
            </a:endParaRPr>
          </a:p>
          <a:p>
            <a:pPr algn="ctr"/>
            <a:r>
              <a:rPr lang="en-GB" sz="3200" b="1" dirty="0">
                <a:latin typeface="+mj-lt"/>
              </a:rPr>
              <a:t>Key Areas of Focus</a:t>
            </a:r>
          </a:p>
          <a:p>
            <a:pPr algn="ctr"/>
            <a:endParaRPr lang="en-GB" sz="3200" b="1" dirty="0"/>
          </a:p>
          <a:p>
            <a:pPr marL="285750" indent="-285750">
              <a:buFont typeface="Arial" panose="020B0604020202020204" pitchFamily="34" charset="0"/>
              <a:buChar char="•"/>
            </a:pPr>
            <a:r>
              <a:rPr lang="en-US" sz="2400" dirty="0"/>
              <a:t>Partition of India and Immigration</a:t>
            </a:r>
          </a:p>
          <a:p>
            <a:pPr marL="285750" indent="-285750">
              <a:buFont typeface="Arial" panose="020B0604020202020204" pitchFamily="34" charset="0"/>
              <a:buChar char="•"/>
            </a:pPr>
            <a:r>
              <a:rPr lang="en-US" sz="2400" dirty="0" err="1"/>
              <a:t>Industrialisation</a:t>
            </a:r>
            <a:r>
              <a:rPr lang="en-US" sz="2400" dirty="0"/>
              <a:t> and </a:t>
            </a:r>
            <a:r>
              <a:rPr lang="en-US" sz="2400" dirty="0" err="1"/>
              <a:t>Urbanisation</a:t>
            </a:r>
            <a:endParaRPr lang="en-US" sz="2400" dirty="0"/>
          </a:p>
          <a:p>
            <a:pPr marL="285750" indent="-285750">
              <a:buFont typeface="Arial" panose="020B0604020202020204" pitchFamily="34" charset="0"/>
              <a:buChar char="•"/>
            </a:pPr>
            <a:r>
              <a:rPr lang="en-US" sz="2400" dirty="0"/>
              <a:t>Enoch Powell, Racism and Othering</a:t>
            </a:r>
          </a:p>
          <a:p>
            <a:pPr marL="285750" indent="-285750">
              <a:buFont typeface="Arial" panose="020B0604020202020204" pitchFamily="34" charset="0"/>
              <a:buChar char="•"/>
            </a:pPr>
            <a:r>
              <a:rPr lang="en-US" sz="2400" dirty="0"/>
              <a:t>1960s and 1970s Cultural Context</a:t>
            </a:r>
          </a:p>
          <a:p>
            <a:r>
              <a:rPr lang="en-US" sz="2400" b="1" i="0" u="none" strike="noStrike" dirty="0">
                <a:solidFill>
                  <a:schemeClr val="bg1"/>
                </a:solidFill>
                <a:effectLst/>
              </a:rPr>
              <a:t>Challenge: Make links with the text in the </a:t>
            </a:r>
            <a:r>
              <a:rPr lang="en-US" sz="2400" b="1" i="0" u="none" strike="noStrike" dirty="0" err="1">
                <a:solidFill>
                  <a:schemeClr val="bg1"/>
                </a:solidFill>
                <a:effectLst/>
              </a:rPr>
              <a:t>centre</a:t>
            </a:r>
            <a:r>
              <a:rPr lang="en-US" sz="2400" b="1" i="0" u="none" strike="noStrike" dirty="0">
                <a:solidFill>
                  <a:schemeClr val="bg1"/>
                </a:solidFill>
                <a:effectLst/>
              </a:rPr>
              <a:t> circle using quotations or making specific references to key </a:t>
            </a:r>
            <a:r>
              <a:rPr lang="en-US" sz="2400" b="1" i="0" u="none" strike="noStrike" dirty="0" smtClean="0">
                <a:solidFill>
                  <a:schemeClr val="bg1"/>
                </a:solidFill>
                <a:effectLst/>
              </a:rPr>
              <a:t>events.</a:t>
            </a:r>
            <a:endParaRPr lang="en-US" sz="2400" dirty="0"/>
          </a:p>
          <a:p>
            <a:pPr algn="ctr"/>
            <a:endParaRPr lang="en-GB" dirty="0"/>
          </a:p>
        </p:txBody>
      </p:sp>
      <p:pic>
        <p:nvPicPr>
          <p:cNvPr id="4" name="Picture 3">
            <a:extLst>
              <a:ext uri="{FF2B5EF4-FFF2-40B4-BE49-F238E27FC236}">
                <a16:creationId xmlns:a16="http://schemas.microsoft.com/office/drawing/2014/main" id="{93AC4327-42DF-4254-2DCC-8DFDCD6173FF}"/>
              </a:ext>
            </a:extLst>
          </p:cNvPr>
          <p:cNvPicPr>
            <a:picLocks noChangeAspect="1"/>
          </p:cNvPicPr>
          <p:nvPr/>
        </p:nvPicPr>
        <p:blipFill>
          <a:blip r:embed="rId2"/>
          <a:stretch>
            <a:fillRect/>
          </a:stretch>
        </p:blipFill>
        <p:spPr>
          <a:xfrm>
            <a:off x="5921521" y="1714351"/>
            <a:ext cx="6096528" cy="3429297"/>
          </a:xfrm>
          <a:prstGeom prst="rect">
            <a:avLst/>
          </a:prstGeom>
        </p:spPr>
      </p:pic>
    </p:spTree>
    <p:extLst>
      <p:ext uri="{BB962C8B-B14F-4D97-AF65-F5344CB8AC3E}">
        <p14:creationId xmlns:p14="http://schemas.microsoft.com/office/powerpoint/2010/main" val="1723135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94C5450-4DE9-ACE8-0A6A-AEF5303C776E}"/>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58949B11-24E1-04BB-26C1-41A496C719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E1E0EF6B-0EBD-DF99-AEF1-4D1CDB216DF2}"/>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AA81F026-FFF9-7E31-6C05-8D8CEFFAE1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D6381BEE-2AFE-DB3A-7E39-EBA3F3A2EA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3A6942D8-4745-93E0-125C-5B10F5E36F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0EB1AB18-8954-8F02-2875-D2A82018ADDC}"/>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4</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600EBA11-E4F0-62F3-0DA8-3657066A21C3}"/>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423219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757D97D-60AD-61C0-F62F-53E95688260B}"/>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52E29C68-B569-F5C1-DEA3-86501F678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BFE52A45-D955-9F77-C1E0-4B986A6FAB19}"/>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69888A8B-1C0C-D2FA-472E-94C964A940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13C17807-D78E-CD30-FCA4-D35077E8DD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6DA2AAF3-4F46-EF84-1F05-6C9C00868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69861C32-4BC7-6237-BA86-76CA8084E33F}"/>
              </a:ext>
            </a:extLst>
          </p:cNvPr>
          <p:cNvSpPr txBox="1">
            <a:spLocks/>
          </p:cNvSpPr>
          <p:nvPr/>
        </p:nvSpPr>
        <p:spPr>
          <a:xfrm>
            <a:off x="835280" y="1659845"/>
            <a:ext cx="5368525" cy="3651250"/>
          </a:xfrm>
          <a:prstGeom prst="rect">
            <a:avLst/>
          </a:prstGeom>
        </p:spPr>
        <p:txBody>
          <a:bodyPr vert="horz" lIns="109728" tIns="109728" rIns="109728" bIns="91440" rtlCol="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30000"/>
              </a:lnSpc>
              <a:spcBef>
                <a:spcPts val="930"/>
              </a:spcBef>
              <a:spcAft>
                <a:spcPts val="600"/>
              </a:spcAft>
              <a:defRPr/>
            </a:pPr>
            <a:r>
              <a:rPr lang="en-US" sz="3600" b="1" spc="150" dirty="0">
                <a:solidFill>
                  <a:schemeClr val="tx1"/>
                </a:solidFill>
                <a:latin typeface="+mj-lt"/>
                <a:ea typeface="Meiryo"/>
                <a:cs typeface="Calibri"/>
              </a:rPr>
              <a:t>How does this chapter present different experiences of trauma and guilt?</a:t>
            </a:r>
            <a:endParaRPr lang="en-US" sz="3600" b="1" dirty="0">
              <a:solidFill>
                <a:schemeClr val="tx1"/>
              </a:solidFill>
              <a:latin typeface="+mj-lt"/>
            </a:endParaRPr>
          </a:p>
        </p:txBody>
      </p:sp>
      <p:sp>
        <p:nvSpPr>
          <p:cNvPr id="5" name="Rectangle 4">
            <a:extLst>
              <a:ext uri="{FF2B5EF4-FFF2-40B4-BE49-F238E27FC236}">
                <a16:creationId xmlns:a16="http://schemas.microsoft.com/office/drawing/2014/main" id="{AA4473E4-AB4D-24F1-11E9-B02668ABFBF2}"/>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D2FB640B-335D-A792-1847-4478DB7AE3FD}"/>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107712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B9B62BA-67AA-40C5-902A-D24480E40E2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7FFBBFC-D422-1D6E-384A-112B810E49BC}"/>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4</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CE67F42-CB9D-7450-B57A-DC8AF3DBE28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E3960A03-3F04-18E9-1C7D-A1C44F0AD53F}"/>
              </a:ext>
            </a:extLst>
          </p:cNvPr>
          <p:cNvSpPr>
            <a:spLocks noGrp="1"/>
          </p:cNvSpPr>
          <p:nvPr>
            <p:ph type="title" idx="4294967295"/>
          </p:nvPr>
        </p:nvSpPr>
        <p:spPr>
          <a:xfrm>
            <a:off x="287501" y="298450"/>
            <a:ext cx="11904499" cy="6261100"/>
          </a:xfrm>
        </p:spPr>
        <p:txBody>
          <a:bodyPr>
            <a:normAutofit/>
          </a:bodyPr>
          <a:lstStyle/>
          <a:p>
            <a:r>
              <a:rPr lang="en-GB" dirty="0"/>
              <a:t>Significant </a:t>
            </a:r>
            <a:r>
              <a:rPr lang="en-GB" dirty="0" smtClean="0"/>
              <a:t>plot event</a:t>
            </a:r>
            <a:r>
              <a:rPr lang="en-GB" dirty="0"/>
              <a:t>: </a:t>
            </a:r>
            <a:r>
              <a:rPr lang="en-GB" dirty="0">
                <a:latin typeface="Meiryo"/>
                <a:ea typeface="Meiryo"/>
                <a:cs typeface="Calibri"/>
              </a:rPr>
              <a:t/>
            </a:r>
            <a:br>
              <a:rPr lang="en-GB" dirty="0">
                <a:latin typeface="Meiryo"/>
                <a:ea typeface="Meiryo"/>
                <a:cs typeface="Calibri"/>
              </a:rPr>
            </a:br>
            <a:r>
              <a:rPr lang="en-GB" sz="2000" b="0" dirty="0">
                <a:latin typeface="Meiryo"/>
                <a:ea typeface="Meiryo"/>
                <a:cs typeface="Calibri"/>
              </a:rPr>
              <a:t>Mrs </a:t>
            </a:r>
            <a:r>
              <a:rPr lang="en-GB" sz="2000" b="0" dirty="0" smtClean="0">
                <a:latin typeface="Meiryo"/>
                <a:ea typeface="Meiryo"/>
                <a:cs typeface="Calibri"/>
              </a:rPr>
              <a:t>Christmas’s </a:t>
            </a:r>
            <a:r>
              <a:rPr lang="en-GB" sz="2000" b="0" dirty="0">
                <a:latin typeface="Meiryo"/>
                <a:ea typeface="Meiryo"/>
                <a:cs typeface="Calibri"/>
              </a:rPr>
              <a:t>dead body is discovered and </a:t>
            </a:r>
            <a:r>
              <a:rPr lang="en-GB" sz="2000" b="0" dirty="0" err="1">
                <a:latin typeface="Meiryo"/>
                <a:ea typeface="Meiryo"/>
                <a:cs typeface="Calibri"/>
              </a:rPr>
              <a:t>Meena</a:t>
            </a:r>
            <a:r>
              <a:rPr lang="en-GB" sz="2000" b="0" dirty="0">
                <a:latin typeface="Meiryo"/>
                <a:ea typeface="Meiryo"/>
                <a:cs typeface="Calibri"/>
              </a:rPr>
              <a:t> learns that mama is pregnant</a:t>
            </a:r>
            <a:r>
              <a:rPr lang="en-GB" dirty="0"/>
              <a:t/>
            </a:r>
            <a:br>
              <a:rPr lang="en-GB" dirty="0"/>
            </a:br>
            <a:r>
              <a:rPr lang="en-GB" dirty="0"/>
              <a:t/>
            </a:r>
            <a:br>
              <a:rPr lang="en-GB" dirty="0"/>
            </a:br>
            <a:r>
              <a:rPr lang="en-GB" dirty="0"/>
              <a:t>Key quotation: </a:t>
            </a:r>
            <a:r>
              <a:rPr lang="en-GB" dirty="0" smtClean="0"/>
              <a:t/>
            </a:r>
            <a:br>
              <a:rPr lang="en-GB" dirty="0" smtClean="0"/>
            </a:br>
            <a:r>
              <a:rPr lang="en-GB" sz="2400" b="0" dirty="0" smtClean="0">
                <a:latin typeface="Meiryo"/>
                <a:ea typeface="Meiryo"/>
                <a:cs typeface="Calibri"/>
              </a:rPr>
              <a:t>‘</a:t>
            </a:r>
            <a:r>
              <a:rPr lang="en-GB" sz="2400" b="0" dirty="0">
                <a:latin typeface="Meiryo"/>
                <a:ea typeface="Meiryo"/>
                <a:cs typeface="Calibri"/>
              </a:rPr>
              <a:t>all the old wounds being reopened</a:t>
            </a:r>
            <a:r>
              <a:rPr lang="en-GB" sz="2400" b="0" dirty="0" smtClean="0">
                <a:latin typeface="Meiryo"/>
                <a:ea typeface="Meiryo"/>
                <a:cs typeface="Calibri"/>
              </a:rPr>
              <a:t>’ (p. 73)</a:t>
            </a:r>
            <a:r>
              <a:rPr lang="en-GB" dirty="0"/>
              <a:t/>
            </a:r>
            <a:br>
              <a:rPr lang="en-GB" dirty="0"/>
            </a:br>
            <a:r>
              <a:rPr lang="en-GB" dirty="0"/>
              <a:t/>
            </a:r>
            <a:br>
              <a:rPr lang="en-GB" dirty="0"/>
            </a:br>
            <a:r>
              <a:rPr lang="en-GB" dirty="0"/>
              <a:t>Key Themes:</a:t>
            </a:r>
            <a:br>
              <a:rPr lang="en-GB" dirty="0"/>
            </a:br>
            <a:r>
              <a:rPr lang="en-GB" sz="2000" b="0" dirty="0"/>
              <a:t>Truth vs lies   </a:t>
            </a:r>
            <a:br>
              <a:rPr lang="en-GB" sz="2000" b="0" dirty="0"/>
            </a:br>
            <a:r>
              <a:rPr lang="en-GB" sz="2000" b="0" dirty="0"/>
              <a:t>Conflict and </a:t>
            </a:r>
            <a:r>
              <a:rPr lang="en-GB" sz="2000" b="0" dirty="0" smtClean="0"/>
              <a:t>violence </a:t>
            </a:r>
            <a:r>
              <a:rPr lang="en-GB" sz="2000" b="0" dirty="0"/>
              <a:t>  </a:t>
            </a:r>
            <a:br>
              <a:rPr lang="en-GB" sz="2000" b="0" dirty="0"/>
            </a:br>
            <a:r>
              <a:rPr lang="en-GB" sz="2000" b="0" dirty="0"/>
              <a:t>Cultural </a:t>
            </a:r>
            <a:r>
              <a:rPr lang="en-GB" sz="2000" b="0" dirty="0" smtClean="0"/>
              <a:t>identity </a:t>
            </a:r>
            <a:r>
              <a:rPr lang="en-GB" sz="2000" b="0" dirty="0"/>
              <a:t> </a:t>
            </a:r>
            <a:endParaRPr lang="en-GB" b="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6411" y="5055078"/>
            <a:ext cx="772064" cy="772064"/>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5097" y="5440393"/>
            <a:ext cx="645544" cy="645544"/>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23249" y="6025733"/>
            <a:ext cx="533817" cy="533817"/>
          </a:xfrm>
          <a:prstGeom prst="rect">
            <a:avLst/>
          </a:prstGeom>
        </p:spPr>
      </p:pic>
    </p:spTree>
    <p:extLst>
      <p:ext uri="{BB962C8B-B14F-4D97-AF65-F5344CB8AC3E}">
        <p14:creationId xmlns:p14="http://schemas.microsoft.com/office/powerpoint/2010/main" val="165551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E3AC9-019B-DD93-9177-05EB958CAE0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4D67DD5-2937-3381-08AF-4F4D1153D048}"/>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en-GB" sz="2800" b="1" dirty="0">
              <a:solidFill>
                <a:schemeClr val="tx1"/>
              </a:solidFill>
            </a:endParaRPr>
          </a:p>
          <a:p>
            <a:endParaRPr lang="en-US" sz="2800" dirty="0">
              <a:solidFill>
                <a:schemeClr val="tx1"/>
              </a:solidFill>
              <a:ea typeface="+mn-lt"/>
              <a:cs typeface="+mn-lt"/>
            </a:endParaRPr>
          </a:p>
          <a:p>
            <a:pPr algn="ctr"/>
            <a:endParaRPr lang="en-GB" sz="2800" b="1" dirty="0">
              <a:solidFill>
                <a:schemeClr val="tx1"/>
              </a:solidFill>
              <a:ea typeface="Meiryo"/>
              <a:cs typeface="Segoe UI"/>
            </a:endParaRPr>
          </a:p>
          <a:p>
            <a:pPr algn="ctr"/>
            <a:endParaRPr lang="en-GB" sz="2800" b="1" dirty="0">
              <a:solidFill>
                <a:schemeClr val="tx1"/>
              </a:solidFill>
              <a:ea typeface="Meiryo"/>
              <a:cs typeface="Segoe UI"/>
            </a:endParaRPr>
          </a:p>
          <a:p>
            <a:pPr algn="ctr"/>
            <a:endParaRPr lang="en-GB" sz="2800" b="1" dirty="0">
              <a:solidFill>
                <a:schemeClr val="tx1"/>
              </a:solidFill>
              <a:ea typeface="Meiryo"/>
              <a:cs typeface="Segoe UI"/>
            </a:endParaRPr>
          </a:p>
          <a:p>
            <a:pPr algn="ctr"/>
            <a:endParaRPr lang="en-GB" sz="2800" b="1" dirty="0">
              <a:solidFill>
                <a:schemeClr val="tx1"/>
              </a:solidFill>
              <a:ea typeface="Meiryo"/>
              <a:cs typeface="Segoe UI"/>
            </a:endParaRPr>
          </a:p>
          <a:p>
            <a:pPr algn="ctr"/>
            <a:endParaRPr lang="en-GB" sz="2800" b="1" dirty="0">
              <a:solidFill>
                <a:schemeClr val="tx1"/>
              </a:solidFill>
              <a:ea typeface="Meiryo"/>
              <a:cs typeface="Segoe UI"/>
            </a:endParaRPr>
          </a:p>
          <a:p>
            <a:pPr algn="ctr"/>
            <a:endParaRPr lang="en-GB" sz="2800" b="1" dirty="0">
              <a:solidFill>
                <a:schemeClr val="tx1"/>
              </a:solidFill>
              <a:ea typeface="Meiryo"/>
              <a:cs typeface="Segoe UI"/>
            </a:endParaRPr>
          </a:p>
          <a:p>
            <a:pPr algn="ctr"/>
            <a:endParaRPr lang="en-GB" sz="2800" b="1" dirty="0">
              <a:solidFill>
                <a:schemeClr val="tx1"/>
              </a:solidFill>
              <a:ea typeface="Meiryo"/>
              <a:cs typeface="Segoe UI"/>
            </a:endParaRPr>
          </a:p>
          <a:p>
            <a:pPr algn="ctr"/>
            <a:endParaRPr lang="en-GB" sz="2800" b="1" dirty="0">
              <a:solidFill>
                <a:schemeClr val="tx1"/>
              </a:solidFill>
              <a:ea typeface="Meiryo"/>
              <a:cs typeface="Segoe UI"/>
            </a:endParaRPr>
          </a:p>
          <a:p>
            <a:pPr algn="ctr"/>
            <a:r>
              <a:rPr lang="en-GB" sz="2800" b="1" dirty="0">
                <a:solidFill>
                  <a:schemeClr val="tx1"/>
                </a:solidFill>
                <a:ea typeface="Meiryo"/>
                <a:cs typeface="Segoe UI"/>
              </a:rPr>
              <a:t>What happens?</a:t>
            </a:r>
            <a:endParaRPr lang="en-GB" sz="2800" dirty="0">
              <a:solidFill>
                <a:schemeClr val="tx1"/>
              </a:solidFill>
              <a:ea typeface="Meiryo"/>
              <a:cs typeface="Segoe UI"/>
            </a:endParaRPr>
          </a:p>
          <a:p>
            <a:pPr marL="514350" indent="-514350">
              <a:buAutoNum type="arabicPeriod"/>
            </a:pPr>
            <a:r>
              <a:rPr lang="en-US" sz="2800" dirty="0">
                <a:solidFill>
                  <a:schemeClr val="tx1"/>
                </a:solidFill>
                <a:ea typeface="+mn-lt"/>
                <a:cs typeface="+mn-lt"/>
              </a:rPr>
              <a:t>What sorts of acts of violence does </a:t>
            </a:r>
            <a:r>
              <a:rPr lang="en-US" sz="2800" dirty="0" err="1">
                <a:solidFill>
                  <a:schemeClr val="tx1"/>
                </a:solidFill>
                <a:ea typeface="+mn-lt"/>
                <a:cs typeface="+mn-lt"/>
              </a:rPr>
              <a:t>Meena</a:t>
            </a:r>
            <a:r>
              <a:rPr lang="en-US" sz="2800" dirty="0">
                <a:solidFill>
                  <a:schemeClr val="tx1"/>
                </a:solidFill>
                <a:ea typeface="+mn-lt"/>
                <a:cs typeface="+mn-lt"/>
              </a:rPr>
              <a:t> overhear at the particular </a:t>
            </a:r>
            <a:r>
              <a:rPr lang="en-US" sz="2800" dirty="0" err="1">
                <a:solidFill>
                  <a:schemeClr val="tx1"/>
                </a:solidFill>
                <a:ea typeface="+mn-lt"/>
                <a:cs typeface="+mn-lt"/>
              </a:rPr>
              <a:t>mehfil</a:t>
            </a:r>
            <a:r>
              <a:rPr lang="en-US" sz="2800" dirty="0">
                <a:solidFill>
                  <a:schemeClr val="tx1"/>
                </a:solidFill>
                <a:ea typeface="+mn-lt"/>
                <a:cs typeface="+mn-lt"/>
              </a:rPr>
              <a:t> she recalls in this chapter and what effect does it have on her?</a:t>
            </a:r>
            <a:endParaRPr lang="en-US" sz="2800" dirty="0">
              <a:solidFill>
                <a:schemeClr val="tx1"/>
              </a:solidFill>
              <a:ea typeface="Meiryo"/>
              <a:cs typeface="Segoe UI"/>
            </a:endParaRPr>
          </a:p>
          <a:p>
            <a:pPr marL="514350" indent="-514350">
              <a:buFont typeface="+mj-lt"/>
              <a:buAutoNum type="arabicPeriod"/>
            </a:pPr>
            <a:r>
              <a:rPr lang="en-US" sz="2800" dirty="0" smtClean="0">
                <a:solidFill>
                  <a:schemeClr val="tx1"/>
                </a:solidFill>
                <a:ea typeface="+mn-lt"/>
                <a:cs typeface="+mn-lt"/>
              </a:rPr>
              <a:t>What </a:t>
            </a:r>
            <a:r>
              <a:rPr lang="en-US" sz="2800" dirty="0">
                <a:solidFill>
                  <a:schemeClr val="tx1"/>
                </a:solidFill>
                <a:ea typeface="+mn-lt"/>
                <a:cs typeface="+mn-lt"/>
              </a:rPr>
              <a:t>reaction does the discovery of </a:t>
            </a:r>
            <a:r>
              <a:rPr lang="en-US" sz="2800" dirty="0" err="1">
                <a:solidFill>
                  <a:schemeClr val="tx1"/>
                </a:solidFill>
                <a:ea typeface="+mn-lt"/>
                <a:cs typeface="+mn-lt"/>
              </a:rPr>
              <a:t>Mrs</a:t>
            </a:r>
            <a:r>
              <a:rPr lang="en-US" sz="2800" dirty="0">
                <a:solidFill>
                  <a:schemeClr val="tx1"/>
                </a:solidFill>
                <a:ea typeface="+mn-lt"/>
                <a:cs typeface="+mn-lt"/>
              </a:rPr>
              <a:t> </a:t>
            </a:r>
            <a:r>
              <a:rPr lang="en-US" sz="2800" dirty="0" smtClean="0">
                <a:solidFill>
                  <a:schemeClr val="tx1"/>
                </a:solidFill>
                <a:ea typeface="+mn-lt"/>
                <a:cs typeface="+mn-lt"/>
              </a:rPr>
              <a:t>Christmas’s </a:t>
            </a:r>
            <a:r>
              <a:rPr lang="en-US" sz="2800" dirty="0">
                <a:solidFill>
                  <a:schemeClr val="tx1"/>
                </a:solidFill>
                <a:ea typeface="+mn-lt"/>
                <a:cs typeface="+mn-lt"/>
              </a:rPr>
              <a:t>death provoke in different characters?</a:t>
            </a:r>
            <a:endParaRPr lang="en-US" sz="2800" dirty="0">
              <a:solidFill>
                <a:schemeClr val="tx1"/>
              </a:solidFill>
              <a:ea typeface="Meiryo"/>
              <a:cs typeface="Segoe UI"/>
            </a:endParaRPr>
          </a:p>
          <a:p>
            <a:pPr marL="514350" indent="-514350">
              <a:buFont typeface="+mj-lt"/>
              <a:buAutoNum type="arabicPeriod"/>
            </a:pPr>
            <a:r>
              <a:rPr lang="en-US" sz="2800" dirty="0" smtClean="0">
                <a:solidFill>
                  <a:schemeClr val="tx1"/>
                </a:solidFill>
                <a:ea typeface="+mn-lt"/>
                <a:cs typeface="+mn-lt"/>
              </a:rPr>
              <a:t>At </a:t>
            </a:r>
            <a:r>
              <a:rPr lang="en-US" sz="2800" dirty="0">
                <a:solidFill>
                  <a:schemeClr val="tx1"/>
                </a:solidFill>
                <a:ea typeface="+mn-lt"/>
                <a:cs typeface="+mn-lt"/>
              </a:rPr>
              <a:t>the end of the chapter, what prepares the reader for the fact that </a:t>
            </a:r>
            <a:r>
              <a:rPr lang="en-US" sz="2800" dirty="0" err="1">
                <a:solidFill>
                  <a:schemeClr val="tx1"/>
                </a:solidFill>
                <a:ea typeface="+mn-lt"/>
                <a:cs typeface="+mn-lt"/>
              </a:rPr>
              <a:t>Meena</a:t>
            </a:r>
            <a:r>
              <a:rPr lang="en-US" sz="2800" dirty="0">
                <a:solidFill>
                  <a:schemeClr val="tx1"/>
                </a:solidFill>
                <a:ea typeface="+mn-lt"/>
                <a:cs typeface="+mn-lt"/>
              </a:rPr>
              <a:t> will not react well to the announcement of the new baby?</a:t>
            </a:r>
            <a:endParaRPr lang="en-US" sz="2800" dirty="0">
              <a:solidFill>
                <a:schemeClr val="tx1"/>
              </a:solidFill>
              <a:ea typeface="Meiryo"/>
              <a:cs typeface="Segoe UI"/>
            </a:endParaRPr>
          </a:p>
          <a:p>
            <a:pPr marL="514350" indent="-514350">
              <a:buAutoNum type="arabicPeriod"/>
            </a:pPr>
            <a:endParaRPr lang="en-US" sz="2800" dirty="0">
              <a:solidFill>
                <a:schemeClr val="tx1"/>
              </a:solidFill>
              <a:ea typeface="Meiryo"/>
              <a:cs typeface="Segoe UI"/>
            </a:endParaRPr>
          </a:p>
          <a:p>
            <a:pPr marL="514350" indent="-514350">
              <a:buAutoNum type="arabicPeriod"/>
            </a:pPr>
            <a:endParaRPr lang="en-US" sz="2800" dirty="0">
              <a:solidFill>
                <a:schemeClr val="tx1"/>
              </a:solidFill>
              <a:ea typeface="Meiryo"/>
              <a:cs typeface="Segoe UI"/>
            </a:endParaRPr>
          </a:p>
          <a:p>
            <a:pPr algn="ctr"/>
            <a:endParaRPr lang="en-US" sz="2800" b="1" dirty="0">
              <a:solidFill>
                <a:schemeClr val="tx1"/>
              </a:solidFill>
              <a:ea typeface="Meiryo"/>
              <a:cs typeface="Segoe UI"/>
            </a:endParaRPr>
          </a:p>
          <a:p>
            <a:pPr algn="ctr"/>
            <a:endParaRPr lang="en-GB" sz="2800" dirty="0">
              <a:solidFill>
                <a:schemeClr val="tx1"/>
              </a:solidFill>
              <a:ea typeface="Meiryo"/>
              <a:cs typeface="Segoe UI"/>
            </a:endParaRPr>
          </a:p>
          <a:p>
            <a:pPr algn="ctr"/>
            <a:endParaRPr lang="en-GB" sz="2800" b="1" dirty="0">
              <a:solidFill>
                <a:schemeClr val="tx1"/>
              </a:solidFill>
              <a:ea typeface="Meiryo"/>
              <a:cs typeface="Segoe UI"/>
            </a:endParaRPr>
          </a:p>
          <a:p>
            <a:pPr algn="ctr"/>
            <a:endParaRPr lang="en-GB" sz="2800" b="1" dirty="0">
              <a:solidFill>
                <a:schemeClr val="tx1"/>
              </a:solidFill>
              <a:ea typeface="Meiryo"/>
              <a:cs typeface="Segoe UI"/>
            </a:endParaRPr>
          </a:p>
          <a:p>
            <a:pPr algn="ctr"/>
            <a:endParaRPr lang="en-GB" sz="2800" b="1" dirty="0">
              <a:solidFill>
                <a:schemeClr val="tx1"/>
              </a:solidFill>
              <a:ea typeface="Meiryo"/>
            </a:endParaRPr>
          </a:p>
          <a:p>
            <a:pPr algn="ctr"/>
            <a:endParaRPr lang="en-GB" sz="2800" b="1" dirty="0">
              <a:solidFill>
                <a:schemeClr val="tx1"/>
              </a:solidFill>
              <a:ea typeface="Meiryo"/>
            </a:endParaRPr>
          </a:p>
          <a:p>
            <a:pPr algn="ctr"/>
            <a:endParaRPr lang="en-GB" sz="2800" b="1" dirty="0">
              <a:solidFill>
                <a:schemeClr val="tx1"/>
              </a:solidFill>
              <a:ea typeface="Meiryo"/>
            </a:endParaRPr>
          </a:p>
          <a:p>
            <a:pPr algn="ctr"/>
            <a:endParaRPr lang="en-GB" sz="2800" b="1" dirty="0">
              <a:solidFill>
                <a:schemeClr val="tx1"/>
              </a:solidFill>
              <a:ea typeface="Meiryo"/>
            </a:endParaRPr>
          </a:p>
          <a:p>
            <a:pPr marL="514350" indent="-514350" algn="ctr">
              <a:buAutoNum type="arabicPeriod"/>
            </a:pPr>
            <a:endParaRPr lang="en-GB" sz="2400" b="1" dirty="0">
              <a:solidFill>
                <a:schemeClr val="tx1"/>
              </a:solidFill>
              <a:ea typeface="Meiryo"/>
            </a:endParaRPr>
          </a:p>
        </p:txBody>
      </p:sp>
      <p:sp>
        <p:nvSpPr>
          <p:cNvPr id="8" name="Rectangle 7">
            <a:extLst>
              <a:ext uri="{FF2B5EF4-FFF2-40B4-BE49-F238E27FC236}">
                <a16:creationId xmlns:a16="http://schemas.microsoft.com/office/drawing/2014/main" id="{135513B3-42AB-CB79-9A77-19EABCE6B682}"/>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Sum up your understanding of the chapter in no more than five sentences.</a:t>
            </a:r>
          </a:p>
        </p:txBody>
      </p:sp>
      <p:sp>
        <p:nvSpPr>
          <p:cNvPr id="9" name="Title 1">
            <a:extLst>
              <a:ext uri="{FF2B5EF4-FFF2-40B4-BE49-F238E27FC236}">
                <a16:creationId xmlns:a16="http://schemas.microsoft.com/office/drawing/2014/main" id="{A35EC688-4568-AEB1-AE5A-BE01C28C0B1E}"/>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Chapter 4</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Tree>
    <p:extLst>
      <p:ext uri="{BB962C8B-B14F-4D97-AF65-F5344CB8AC3E}">
        <p14:creationId xmlns:p14="http://schemas.microsoft.com/office/powerpoint/2010/main" val="110645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59FB5-F9AD-BC9C-DBB2-A591B2BA78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12C255C-DCBA-5925-061C-05A2DA93DEAF}"/>
              </a:ext>
            </a:extLst>
          </p:cNvPr>
          <p:cNvSpPr/>
          <p:nvPr/>
        </p:nvSpPr>
        <p:spPr>
          <a:xfrm>
            <a:off x="209550" y="869795"/>
            <a:ext cx="11772900" cy="500689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285750" indent="-285750">
              <a:buFont typeface="Arial"/>
              <a:buChar char="•"/>
              <a:defRPr/>
            </a:pPr>
            <a:endParaRPr lang="en-US" dirty="0">
              <a:ea typeface="Meiryo"/>
            </a:endParaRPr>
          </a:p>
          <a:p>
            <a:pPr>
              <a:defRPr/>
            </a:pPr>
            <a:endParaRPr lang="en-US" b="1" dirty="0">
              <a:solidFill>
                <a:srgbClr val="000000"/>
              </a:solidFill>
              <a:ea typeface="Meiryo"/>
            </a:endParaRPr>
          </a:p>
          <a:p>
            <a:pPr>
              <a:defRPr/>
            </a:pPr>
            <a:endParaRPr lang="en-US" b="1" dirty="0">
              <a:solidFill>
                <a:srgbClr val="000000"/>
              </a:solidFill>
              <a:ea typeface="Meiryo"/>
            </a:endParaRPr>
          </a:p>
          <a:p>
            <a:pPr>
              <a:lnSpc>
                <a:spcPct val="150000"/>
              </a:lnSpc>
              <a:defRPr/>
            </a:pPr>
            <a:endParaRPr lang="en-US" sz="1600" dirty="0">
              <a:solidFill>
                <a:srgbClr val="000000"/>
              </a:solidFill>
              <a:ea typeface="Meiryo"/>
            </a:endParaRPr>
          </a:p>
          <a:p>
            <a:pPr>
              <a:lnSpc>
                <a:spcPct val="150000"/>
              </a:lnSpc>
              <a:defRPr/>
            </a:pPr>
            <a:endParaRPr lang="en-US" sz="1600" dirty="0">
              <a:solidFill>
                <a:srgbClr val="000000"/>
              </a:solidFill>
              <a:ea typeface="Meiryo"/>
            </a:endParaRPr>
          </a:p>
          <a:p>
            <a:pPr>
              <a:lnSpc>
                <a:spcPct val="150000"/>
              </a:lnSpc>
              <a:defRPr/>
            </a:pPr>
            <a:r>
              <a:rPr lang="en-US" sz="1600" b="1" dirty="0">
                <a:solidFill>
                  <a:srgbClr val="000000"/>
                </a:solidFill>
                <a:ea typeface="Meiryo"/>
              </a:rPr>
              <a:t>The Boy Who Cried Wolf: </a:t>
            </a:r>
            <a:r>
              <a:rPr lang="en-US" sz="1600" dirty="0">
                <a:solidFill>
                  <a:srgbClr val="000000"/>
                </a:solidFill>
                <a:ea typeface="Meiryo"/>
              </a:rPr>
              <a:t>a moral tale (fable) intended to teach children not to tell lies for fear when they most need help they will not be believed.</a:t>
            </a:r>
            <a:endParaRPr lang="en-US" sz="1600" dirty="0">
              <a:ea typeface="Meiryo"/>
            </a:endParaRPr>
          </a:p>
          <a:p>
            <a:pPr>
              <a:lnSpc>
                <a:spcPct val="150000"/>
              </a:lnSpc>
              <a:defRPr/>
            </a:pPr>
            <a:r>
              <a:rPr lang="en-US" sz="1600" b="1" dirty="0" err="1">
                <a:solidFill>
                  <a:srgbClr val="000000"/>
                </a:solidFill>
                <a:ea typeface="Meiryo"/>
              </a:rPr>
              <a:t>Mehfil</a:t>
            </a:r>
            <a:r>
              <a:rPr lang="en-US" sz="1600" b="1" dirty="0">
                <a:solidFill>
                  <a:srgbClr val="000000"/>
                </a:solidFill>
                <a:ea typeface="Meiryo"/>
              </a:rPr>
              <a:t>: </a:t>
            </a:r>
            <a:r>
              <a:rPr lang="en-US" sz="1600" dirty="0">
                <a:solidFill>
                  <a:srgbClr val="000000"/>
                </a:solidFill>
                <a:ea typeface="Meiryo"/>
              </a:rPr>
              <a:t>A social gathering, often in intimate settings and common in some parts of South Asia, where recreational activities such as poetry (‘mushaira’), classical Indian singing and music are enjoyed. The seating is often on the floor.</a:t>
            </a:r>
            <a:endParaRPr lang="en-US" sz="1600" dirty="0">
              <a:ea typeface="Meiryo"/>
            </a:endParaRPr>
          </a:p>
          <a:p>
            <a:pPr>
              <a:lnSpc>
                <a:spcPct val="150000"/>
              </a:lnSpc>
              <a:defRPr/>
            </a:pPr>
            <a:r>
              <a:rPr lang="en-US" sz="1600" b="1" dirty="0">
                <a:solidFill>
                  <a:srgbClr val="000000"/>
                </a:solidFill>
                <a:ea typeface="Meiryo"/>
              </a:rPr>
              <a:t>Partition: </a:t>
            </a:r>
            <a:r>
              <a:rPr lang="en-US" sz="1600" dirty="0">
                <a:solidFill>
                  <a:srgbClr val="000000"/>
                </a:solidFill>
                <a:ea typeface="Meiryo"/>
              </a:rPr>
              <a:t>see </a:t>
            </a:r>
            <a:r>
              <a:rPr lang="en-US" sz="1600" dirty="0" smtClean="0">
                <a:solidFill>
                  <a:srgbClr val="000000"/>
                </a:solidFill>
                <a:ea typeface="Meiryo"/>
              </a:rPr>
              <a:t>contextual timeline.</a:t>
            </a:r>
            <a:endParaRPr lang="en-US" sz="1600" dirty="0">
              <a:ea typeface="Meiryo"/>
            </a:endParaRPr>
          </a:p>
          <a:p>
            <a:pPr>
              <a:lnSpc>
                <a:spcPct val="150000"/>
              </a:lnSpc>
              <a:defRPr/>
            </a:pPr>
            <a:r>
              <a:rPr lang="en-US" sz="1600" b="1" dirty="0" err="1">
                <a:solidFill>
                  <a:srgbClr val="000000"/>
                </a:solidFill>
                <a:ea typeface="Meiryo"/>
              </a:rPr>
              <a:t>Ghazals</a:t>
            </a:r>
            <a:r>
              <a:rPr lang="en-US" sz="1600" b="1" dirty="0">
                <a:solidFill>
                  <a:srgbClr val="000000"/>
                </a:solidFill>
                <a:ea typeface="Meiryo"/>
              </a:rPr>
              <a:t>: </a:t>
            </a:r>
            <a:r>
              <a:rPr lang="en-US" sz="1600" dirty="0">
                <a:solidFill>
                  <a:srgbClr val="000000"/>
                </a:solidFill>
                <a:ea typeface="Meiryo"/>
              </a:rPr>
              <a:t>a lyric poem from Middle Eastern or Indian literature with a fixed number of verses, typically on the theme of love and often set to music. Pronounced ‘guzzle’.</a:t>
            </a:r>
            <a:endParaRPr lang="en-US" sz="1600" dirty="0">
              <a:ea typeface="Meiryo"/>
            </a:endParaRPr>
          </a:p>
          <a:p>
            <a:pPr>
              <a:lnSpc>
                <a:spcPct val="150000"/>
              </a:lnSpc>
              <a:defRPr/>
            </a:pPr>
            <a:r>
              <a:rPr lang="en-US" sz="1600" b="1" dirty="0">
                <a:solidFill>
                  <a:srgbClr val="000000"/>
                </a:solidFill>
                <a:ea typeface="Meiryo"/>
              </a:rPr>
              <a:t>Pre-booked single grave: </a:t>
            </a:r>
            <a:r>
              <a:rPr lang="en-US" sz="1600" dirty="0">
                <a:solidFill>
                  <a:srgbClr val="000000"/>
                </a:solidFill>
                <a:ea typeface="Meiryo"/>
              </a:rPr>
              <a:t>couples who have thought about and planned for their deaths and funerals can purchase a single grave plot in advance so they can be interred together when the time comes. This was common practice for married couples in the 1960s.</a:t>
            </a:r>
            <a:endParaRPr lang="en-US" sz="1600" dirty="0">
              <a:ea typeface="Meiryo"/>
            </a:endParaRPr>
          </a:p>
          <a:p>
            <a:pPr>
              <a:lnSpc>
                <a:spcPct val="150000"/>
              </a:lnSpc>
              <a:defRPr/>
            </a:pPr>
            <a:r>
              <a:rPr lang="en-US" sz="1600" b="1" dirty="0">
                <a:solidFill>
                  <a:srgbClr val="000000"/>
                </a:solidFill>
                <a:ea typeface="Meiryo"/>
              </a:rPr>
              <a:t>Troy Tempest: </a:t>
            </a:r>
            <a:r>
              <a:rPr lang="en-US" sz="1600" dirty="0">
                <a:solidFill>
                  <a:srgbClr val="000000"/>
                </a:solidFill>
                <a:ea typeface="Meiryo"/>
              </a:rPr>
              <a:t>a fictional character in the popular 1960s puppet TV show </a:t>
            </a:r>
            <a:r>
              <a:rPr lang="en-US" sz="1600" i="1" dirty="0" smtClean="0">
                <a:solidFill>
                  <a:srgbClr val="000000"/>
                </a:solidFill>
                <a:ea typeface="Meiryo"/>
              </a:rPr>
              <a:t>Stingray</a:t>
            </a:r>
            <a:r>
              <a:rPr lang="en-US" sz="1600" dirty="0" smtClean="0">
                <a:solidFill>
                  <a:srgbClr val="000000"/>
                </a:solidFill>
                <a:ea typeface="Meiryo"/>
              </a:rPr>
              <a:t>, </a:t>
            </a:r>
            <a:r>
              <a:rPr lang="en-US" sz="1600" dirty="0">
                <a:solidFill>
                  <a:srgbClr val="000000"/>
                </a:solidFill>
                <a:ea typeface="Meiryo"/>
              </a:rPr>
              <a:t>the first to be made entirely in </a:t>
            </a:r>
            <a:r>
              <a:rPr lang="en-US" sz="1600" dirty="0" err="1">
                <a:solidFill>
                  <a:srgbClr val="000000"/>
                </a:solidFill>
                <a:ea typeface="Meiryo"/>
              </a:rPr>
              <a:t>colour</a:t>
            </a:r>
            <a:r>
              <a:rPr lang="en-US" sz="1600" dirty="0">
                <a:solidFill>
                  <a:srgbClr val="000000"/>
                </a:solidFill>
                <a:ea typeface="Meiryo"/>
              </a:rPr>
              <a:t>; Troy was Captain of the submarine Stingray.</a:t>
            </a:r>
            <a:endParaRPr lang="en-US" sz="1600" dirty="0">
              <a:ea typeface="Meiryo"/>
            </a:endParaRPr>
          </a:p>
          <a:p>
            <a:pPr marL="0" marR="0" lvl="0" indent="0" algn="l" defTabSz="914400">
              <a:lnSpc>
                <a:spcPct val="100000"/>
              </a:lnSpc>
              <a:spcBef>
                <a:spcPts val="0"/>
              </a:spcBef>
              <a:spcAft>
                <a:spcPts val="0"/>
              </a:spcAft>
              <a:buClrTx/>
              <a:buSzTx/>
              <a:buFontTx/>
              <a:buNone/>
              <a:tabLst/>
              <a:defRPr/>
            </a:pPr>
            <a:endParaRPr lang="en-US" sz="1800" b="1" i="0" u="none" strike="noStrike" kern="1200" cap="none" spc="0" normalizeH="0" baseline="0" noProof="0" dirty="0">
              <a:ln>
                <a:noFill/>
              </a:ln>
              <a:solidFill>
                <a:srgbClr val="000000"/>
              </a:solidFill>
              <a:effectLst/>
              <a:uLnTx/>
              <a:uFillTx/>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endParaRPr>
          </a:p>
        </p:txBody>
      </p:sp>
      <p:sp>
        <p:nvSpPr>
          <p:cNvPr id="8" name="Rectangle 7">
            <a:extLst>
              <a:ext uri="{FF2B5EF4-FFF2-40B4-BE49-F238E27FC236}">
                <a16:creationId xmlns:a16="http://schemas.microsoft.com/office/drawing/2014/main" id="{35B62D83-95E5-995B-3570-3E66DB9FE77F}"/>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err="1">
                <a:ln>
                  <a:noFill/>
                </a:ln>
                <a:solidFill>
                  <a:srgbClr val="000000"/>
                </a:solidFill>
                <a:effectLst/>
                <a:uLnTx/>
                <a:uFillTx/>
                <a:latin typeface="Meiryo"/>
                <a:ea typeface="+mn-ea"/>
                <a:cs typeface="+mn-cs"/>
              </a:rPr>
              <a:t>Syal’s</a:t>
            </a:r>
            <a:r>
              <a:rPr kumimoji="0" lang="en-GB" sz="2000" b="1" i="0" u="none" strike="noStrike" kern="1200" cap="none" spc="0" normalizeH="0" baseline="0" noProof="0">
                <a:ln>
                  <a:noFill/>
                </a:ln>
                <a:solidFill>
                  <a:srgbClr val="000000"/>
                </a:solidFill>
                <a:effectLst/>
                <a:uLnTx/>
                <a:uFillTx/>
                <a:latin typeface="Meiryo"/>
                <a:ea typeface="+mn-ea"/>
                <a:cs typeface="+mn-cs"/>
              </a:rPr>
              <a:t> message through these contextual links?</a:t>
            </a:r>
          </a:p>
        </p:txBody>
      </p:sp>
      <p:sp>
        <p:nvSpPr>
          <p:cNvPr id="9" name="Title 1">
            <a:extLst>
              <a:ext uri="{FF2B5EF4-FFF2-40B4-BE49-F238E27FC236}">
                <a16:creationId xmlns:a16="http://schemas.microsoft.com/office/drawing/2014/main" id="{A0429593-B621-6E5A-DB6D-1552DAF9362F}"/>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a:rPr>
              <a:t>Social, Cultural and Historical </a:t>
            </a:r>
            <a:r>
              <a:rPr lang="en-GB" sz="3600">
                <a:solidFill>
                  <a:srgbClr val="FFFFFF"/>
                </a:solidFill>
                <a:latin typeface="Berlin Sans FB"/>
              </a:rPr>
              <a:t>Context</a:t>
            </a:r>
            <a:endPar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endParaRPr>
          </a:p>
          <a:p>
            <a:pPr marR="0" lvl="0" algn="ctr" defTabSz="914400" rtl="0" eaLnBrk="1" fontAlgn="auto" latinLnBrk="0" hangingPunct="1">
              <a:lnSpc>
                <a:spcPct val="100000"/>
              </a:lnSpc>
              <a:spcBef>
                <a:spcPct val="0"/>
              </a:spcBef>
              <a:spcAft>
                <a:spcPts val="0"/>
              </a:spcAft>
              <a:buClrTx/>
              <a:buSzTx/>
              <a:tabLst/>
              <a:defRPr/>
            </a:pPr>
            <a:r>
              <a:rPr lang="en-GB" sz="1600">
                <a:solidFill>
                  <a:srgbClr val="FFFFFF"/>
                </a:solidFill>
                <a:latin typeface="Open Sans"/>
                <a:ea typeface="Open Sans"/>
                <a:cs typeface="Open Sans"/>
              </a:rPr>
              <a:t>t</a:t>
            </a:r>
            <a:endParaRPr lang="en-GB" sz="1600" b="0" i="0" u="none" strike="noStrike" kern="1200" cap="none" spc="0" normalizeH="0" baseline="0" noProof="0">
              <a:ln>
                <a:noFill/>
              </a:ln>
              <a:solidFill>
                <a:srgbClr val="FFFFFF"/>
              </a:solidFill>
              <a:effectLst/>
              <a:uLnTx/>
              <a:uFillTx/>
              <a:latin typeface="Open Sans"/>
              <a:ea typeface="Open Sans"/>
              <a:cs typeface="Open Sans"/>
            </a:endParaRPr>
          </a:p>
        </p:txBody>
      </p:sp>
    </p:spTree>
    <p:extLst>
      <p:ext uri="{BB962C8B-B14F-4D97-AF65-F5344CB8AC3E}">
        <p14:creationId xmlns:p14="http://schemas.microsoft.com/office/powerpoint/2010/main" val="334375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78902E3C-8F57-107C-9A4A-8BEF6A99B7A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DC288D38-B0D6-6957-8A6C-022DAF638C23}"/>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extBox 5">
            <a:extLst>
              <a:ext uri="{FF2B5EF4-FFF2-40B4-BE49-F238E27FC236}">
                <a16:creationId xmlns:a16="http://schemas.microsoft.com/office/drawing/2014/main" id="{E599823D-2761-15AF-F132-B3451DCFF135}"/>
              </a:ext>
            </a:extLst>
          </p:cNvPr>
          <p:cNvSpPr txBox="1"/>
          <p:nvPr/>
        </p:nvSpPr>
        <p:spPr>
          <a:xfrm>
            <a:off x="1450469" y="935670"/>
            <a:ext cx="113501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graphicFrame>
        <p:nvGraphicFramePr>
          <p:cNvPr id="4" name="Table 3">
            <a:extLst>
              <a:ext uri="{FF2B5EF4-FFF2-40B4-BE49-F238E27FC236}">
                <a16:creationId xmlns:a16="http://schemas.microsoft.com/office/drawing/2014/main" id="{12F27CC2-765B-2CAF-C4FF-274D407098FC}"/>
              </a:ext>
            </a:extLst>
          </p:cNvPr>
          <p:cNvGraphicFramePr>
            <a:graphicFrameLocks noGrp="1"/>
          </p:cNvGraphicFramePr>
          <p:nvPr>
            <p:extLst>
              <p:ext uri="{D42A27DB-BD31-4B8C-83A1-F6EECF244321}">
                <p14:modId xmlns:p14="http://schemas.microsoft.com/office/powerpoint/2010/main" val="1557396307"/>
              </p:ext>
            </p:extLst>
          </p:nvPr>
        </p:nvGraphicFramePr>
        <p:xfrm>
          <a:off x="830882" y="1855451"/>
          <a:ext cx="10833815" cy="4629785"/>
        </p:xfrm>
        <a:graphic>
          <a:graphicData uri="http://schemas.openxmlformats.org/drawingml/2006/table">
            <a:tbl>
              <a:tblPr bandRow="1">
                <a:tableStyleId>{5C22544A-7EE6-4342-B048-85BDC9FD1C3A}</a:tableStyleId>
              </a:tblPr>
              <a:tblGrid>
                <a:gridCol w="2757714">
                  <a:extLst>
                    <a:ext uri="{9D8B030D-6E8A-4147-A177-3AD203B41FA5}">
                      <a16:colId xmlns:a16="http://schemas.microsoft.com/office/drawing/2014/main" val="501134062"/>
                    </a:ext>
                  </a:extLst>
                </a:gridCol>
                <a:gridCol w="4464829">
                  <a:extLst>
                    <a:ext uri="{9D8B030D-6E8A-4147-A177-3AD203B41FA5}">
                      <a16:colId xmlns:a16="http://schemas.microsoft.com/office/drawing/2014/main" val="1381978611"/>
                    </a:ext>
                  </a:extLst>
                </a:gridCol>
                <a:gridCol w="3611272">
                  <a:extLst>
                    <a:ext uri="{9D8B030D-6E8A-4147-A177-3AD203B41FA5}">
                      <a16:colId xmlns:a16="http://schemas.microsoft.com/office/drawing/2014/main" val="950084433"/>
                    </a:ext>
                  </a:extLst>
                </a:gridCol>
              </a:tblGrid>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corpulent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dirty="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fat; overweight</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3853845"/>
                  </a:ext>
                </a:extLst>
              </a:tr>
              <a:tr h="0">
                <a:tc>
                  <a:txBody>
                    <a:bodyPr/>
                    <a:lstStyle/>
                    <a:p>
                      <a:pPr>
                        <a:lnSpc>
                          <a:spcPct val="106000"/>
                        </a:lnSpc>
                        <a:spcAft>
                          <a:spcPts val="0"/>
                        </a:spcAft>
                      </a:pPr>
                      <a:r>
                        <a:rPr lang="en-US" sz="1400" dirty="0">
                          <a:effectLst/>
                          <a:latin typeface="+mn-lt"/>
                          <a:ea typeface="Times New Roman" panose="02020603050405020304" pitchFamily="18" charset="0"/>
                          <a:cs typeface="Times New Roman"/>
                        </a:rPr>
                        <a:t>timbre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sound quality</a:t>
                      </a:r>
                    </a:p>
                    <a:p>
                      <a:pPr>
                        <a:lnSpc>
                          <a:spcPct val="106000"/>
                        </a:lnSpc>
                        <a:spcAft>
                          <a:spcPts val="0"/>
                        </a:spcAft>
                      </a:pPr>
                      <a:endParaRPr lang="en-US" sz="1600">
                        <a:effectLst/>
                        <a:latin typeface="+mn-lt"/>
                        <a:ea typeface="Times New Roman" panose="02020603050405020304" pitchFamily="18" charset="0"/>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174370"/>
                  </a:ext>
                </a:extLst>
              </a:tr>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leonine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resembling a lion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0744212"/>
                  </a:ext>
                </a:extLst>
              </a:tr>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innuendoes (n., pl.)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suggestive remarks; often about sex or unkind</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7880690"/>
                  </a:ext>
                </a:extLst>
              </a:tr>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berating (v.)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scolding or telling-off</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8921631"/>
                  </a:ext>
                </a:extLst>
              </a:tr>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bovine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like a cow</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1775732"/>
                  </a:ext>
                </a:extLst>
              </a:tr>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nonchalantly (adv.)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without care or worry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4193548"/>
                  </a:ext>
                </a:extLst>
              </a:tr>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discordant (adj.)</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harsh-sounding; melodically mismatched</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2256941"/>
                  </a:ext>
                </a:extLst>
              </a:tr>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abated (v.)</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a:effectLst/>
                          <a:latin typeface="+mn-lt"/>
                          <a:ea typeface="Times New Roman" panose="02020603050405020304" pitchFamily="18" charset="0"/>
                          <a:cs typeface="Times New Roman"/>
                        </a:rPr>
                        <a:t>lessened; eased away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3458342"/>
                  </a:ext>
                </a:extLst>
              </a:tr>
              <a:tr h="0">
                <a:tc>
                  <a:txBody>
                    <a:bodyPr/>
                    <a:lstStyle/>
                    <a:p>
                      <a:pPr>
                        <a:lnSpc>
                          <a:spcPct val="106000"/>
                        </a:lnSpc>
                        <a:spcAft>
                          <a:spcPts val="0"/>
                        </a:spcAft>
                      </a:pPr>
                      <a:r>
                        <a:rPr lang="en-US" sz="1400">
                          <a:effectLst/>
                          <a:latin typeface="+mn-lt"/>
                          <a:ea typeface="Times New Roman" panose="02020603050405020304" pitchFamily="18" charset="0"/>
                          <a:cs typeface="Times New Roman"/>
                        </a:rPr>
                        <a:t>brazenness (n.)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nSpc>
                          <a:spcPct val="106000"/>
                        </a:lnSpc>
                        <a:spcAft>
                          <a:spcPts val="0"/>
                        </a:spcAft>
                        <a:buNone/>
                      </a:pPr>
                      <a:endParaRPr lang="en-US" sz="1100">
                        <a:effectLst/>
                        <a:latin typeface="+mn-lt"/>
                        <a:ea typeface="Times New Roman" panose="02020603050405020304" pitchFamily="18" charset="0"/>
                        <a:cs typeface="Times New Roman"/>
                      </a:endParaRPr>
                    </a:p>
                  </a:txBody>
                  <a:tcPr marL="63500" marR="63500" marT="63500" marB="6350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106000"/>
                        </a:lnSpc>
                        <a:spcAft>
                          <a:spcPts val="0"/>
                        </a:spcAft>
                      </a:pPr>
                      <a:r>
                        <a:rPr lang="en-US" sz="1600" dirty="0">
                          <a:effectLst/>
                          <a:latin typeface="+mn-lt"/>
                          <a:ea typeface="Times New Roman" panose="02020603050405020304" pitchFamily="18" charset="0"/>
                          <a:cs typeface="Times New Roman"/>
                        </a:rPr>
                        <a:t>lack of shame or embarrassment</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217190"/>
                  </a:ext>
                </a:extLst>
              </a:tr>
            </a:tbl>
          </a:graphicData>
        </a:graphic>
      </p:graphicFrame>
    </p:spTree>
    <p:extLst>
      <p:ext uri="{BB962C8B-B14F-4D97-AF65-F5344CB8AC3E}">
        <p14:creationId xmlns:p14="http://schemas.microsoft.com/office/powerpoint/2010/main" val="196327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ECD9"/>
        </a:solidFill>
        <a:effectLst/>
      </p:bgPr>
    </p:bg>
    <p:spTree>
      <p:nvGrpSpPr>
        <p:cNvPr id="1" name="">
          <a:extLst>
            <a:ext uri="{FF2B5EF4-FFF2-40B4-BE49-F238E27FC236}">
              <a16:creationId xmlns:a16="http://schemas.microsoft.com/office/drawing/2014/main" id="{476FA764-4FF8-466E-02A7-0A8DC29B2C9C}"/>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127AE-B29E-4FDF-99D2-A2F1E7003F7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40ACA6C3-F2FA-4894-85C1-9FA6051045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76922BA5-6683-4195-97C3-F3D2A0BB16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59169C9-0DBE-4B66-9C16-22A64324A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Title 1">
            <a:extLst>
              <a:ext uri="{FF2B5EF4-FFF2-40B4-BE49-F238E27FC236}">
                <a16:creationId xmlns:a16="http://schemas.microsoft.com/office/drawing/2014/main" id="{6629C4C4-5858-E6C7-03A6-D43B888AB444}"/>
              </a:ext>
            </a:extLst>
          </p:cNvPr>
          <p:cNvSpPr txBox="1">
            <a:spLocks/>
          </p:cNvSpPr>
          <p:nvPr/>
        </p:nvSpPr>
        <p:spPr>
          <a:xfrm>
            <a:off x="1217944" y="543687"/>
            <a:ext cx="9756112" cy="1046868"/>
          </a:xfrm>
          <a:prstGeom prst="rect">
            <a:avLst/>
          </a:prstGeom>
        </p:spPr>
        <p:txBody>
          <a:bodyPr vert="horz" lIns="109728" tIns="109728" rIns="109728" bIns="9144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fontAlgn="auto">
              <a:lnSpc>
                <a:spcPct val="130000"/>
              </a:lnSpc>
              <a:spcAft>
                <a:spcPts val="600"/>
              </a:spcAft>
              <a:buClrTx/>
              <a:buSzTx/>
              <a:tabLst/>
              <a:defRPr/>
            </a:pPr>
            <a:r>
              <a:rPr kumimoji="0" lang="en-US" sz="3200" b="1" i="0" u="none" strike="noStrike" cap="none" spc="150" normalizeH="0" noProof="0">
                <a:ln>
                  <a:noFill/>
                </a:ln>
                <a:solidFill>
                  <a:schemeClr val="tx1">
                    <a:lumMod val="75000"/>
                    <a:lumOff val="25000"/>
                  </a:schemeClr>
                </a:solidFill>
                <a:effectLst/>
                <a:uLnTx/>
                <a:uFillTx/>
                <a:latin typeface="+mj-lt"/>
                <a:ea typeface="+mj-ea"/>
                <a:cs typeface="+mj-cs"/>
              </a:rPr>
              <a:t>Structure</a:t>
            </a:r>
          </a:p>
          <a:p>
            <a:pPr marL="457200" marR="0" lvl="0" indent="-457200" fontAlgn="auto">
              <a:lnSpc>
                <a:spcPct val="130000"/>
              </a:lnSpc>
              <a:spcAft>
                <a:spcPts val="600"/>
              </a:spcAft>
              <a:buClrTx/>
              <a:buSzTx/>
              <a:tabLst/>
              <a:defRPr/>
            </a:pPr>
            <a:endParaRPr kumimoji="0" lang="en-US" sz="3200" b="1" i="0" u="none" strike="noStrike" cap="none" spc="150" normalizeH="0" noProof="0">
              <a:ln>
                <a:noFill/>
              </a:ln>
              <a:solidFill>
                <a:schemeClr val="tx1">
                  <a:lumMod val="75000"/>
                  <a:lumOff val="25000"/>
                </a:schemeClr>
              </a:solidFill>
              <a:effectLst/>
              <a:uLnTx/>
              <a:uFillTx/>
              <a:latin typeface="+mj-lt"/>
              <a:ea typeface="+mj-ea"/>
              <a:cs typeface="+mj-cs"/>
            </a:endParaRPr>
          </a:p>
        </p:txBody>
      </p:sp>
      <p:sp>
        <p:nvSpPr>
          <p:cNvPr id="22" name="Freeform: Shape 21">
            <a:extLst>
              <a:ext uri="{FF2B5EF4-FFF2-40B4-BE49-F238E27FC236}">
                <a16:creationId xmlns:a16="http://schemas.microsoft.com/office/drawing/2014/main" id="{F0457BB4-CED7-4065-8959-D6B51491BB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Title 1">
            <a:extLst>
              <a:ext uri="{FF2B5EF4-FFF2-40B4-BE49-F238E27FC236}">
                <a16:creationId xmlns:a16="http://schemas.microsoft.com/office/drawing/2014/main" id="{E443F683-C509-5928-640C-FE9AD9ADC27E}"/>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t">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spcBef>
                <a:spcPts val="0"/>
              </a:spcBef>
              <a:spcAft>
                <a:spcPts val="1200"/>
              </a:spcAft>
              <a:buClrTx/>
              <a:buSzTx/>
              <a:buFont typeface="Arial" panose="020B0604020202020204" pitchFamily="34" charset="0"/>
              <a:buChar char="•"/>
              <a:tabLst/>
              <a:defRPr/>
            </a:pPr>
            <a:endParaRPr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a:cs typeface="Calibri"/>
            </a:endParaRPr>
          </a:p>
          <a:p>
            <a:pPr marL="457200" marR="0" lvl="0" indent="-457200" algn="l" defTabSz="914400" rtl="0" eaLnBrk="1" fontAlgn="auto" latinLnBrk="0" hangingPunct="1">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graphicFrame>
        <p:nvGraphicFramePr>
          <p:cNvPr id="10" name="Content Placeholder 7">
            <a:extLst>
              <a:ext uri="{FF2B5EF4-FFF2-40B4-BE49-F238E27FC236}">
                <a16:creationId xmlns:a16="http://schemas.microsoft.com/office/drawing/2014/main" id="{4317ACA6-E56E-1A72-DEF8-E2D15AE5D0F0}"/>
              </a:ext>
            </a:extLst>
          </p:cNvPr>
          <p:cNvGraphicFramePr>
            <a:graphicFrameLocks noGrp="1"/>
          </p:cNvGraphicFramePr>
          <p:nvPr>
            <p:ph idx="4294967295"/>
            <p:extLst>
              <p:ext uri="{D42A27DB-BD31-4B8C-83A1-F6EECF244321}">
                <p14:modId xmlns:p14="http://schemas.microsoft.com/office/powerpoint/2010/main" val="1839867013"/>
              </p:ext>
            </p:extLst>
          </p:nvPr>
        </p:nvGraphicFramePr>
        <p:xfrm>
          <a:off x="1920875" y="1786774"/>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776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9F42-8990-FBD2-6561-CC70BFB1CB4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6C281AF-94B0-4644-D3E1-74694FBB1375}"/>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C7C9041-431D-38EE-2C59-4D721A7E7EB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025DCFB8-03D5-321E-FDE2-E36FE3ECB695}"/>
              </a:ext>
            </a:extLst>
          </p:cNvPr>
          <p:cNvSpPr/>
          <p:nvPr/>
        </p:nvSpPr>
        <p:spPr>
          <a:xfrm>
            <a:off x="493977"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endParaRPr lang="en-US" dirty="0"/>
          </a:p>
          <a:p>
            <a:r>
              <a:rPr lang="en-US" sz="2800" b="1" dirty="0" err="1">
                <a:solidFill>
                  <a:srgbClr val="000000"/>
                </a:solidFill>
                <a:ea typeface="+mn-lt"/>
                <a:cs typeface="+mn-lt"/>
              </a:rPr>
              <a:t>Meena</a:t>
            </a:r>
            <a:endParaRPr lang="en-US" dirty="0"/>
          </a:p>
          <a:p>
            <a:endParaRPr lang="en-US" sz="2800" b="1" dirty="0">
              <a:solidFill>
                <a:srgbClr val="000000"/>
              </a:solidFill>
              <a:ea typeface="+mn-lt"/>
              <a:cs typeface="+mn-lt"/>
            </a:endParaRPr>
          </a:p>
          <a:p>
            <a:r>
              <a:rPr lang="en-US" sz="2400" b="1" dirty="0">
                <a:solidFill>
                  <a:srgbClr val="000000"/>
                </a:solidFill>
                <a:ea typeface="+mn-lt"/>
                <a:cs typeface="+mn-lt"/>
              </a:rPr>
              <a:t>Key quotations:</a:t>
            </a:r>
            <a:endParaRPr lang="en-US" sz="1600" b="1" dirty="0"/>
          </a:p>
          <a:p>
            <a:endParaRPr lang="en-US" sz="2800" dirty="0">
              <a:solidFill>
                <a:srgbClr val="000000"/>
              </a:solidFill>
              <a:ea typeface="+mn-lt"/>
              <a:cs typeface="+mn-lt"/>
            </a:endParaRPr>
          </a:p>
          <a:p>
            <a:pPr marL="285750" indent="-285750">
              <a:buFont typeface="Arial"/>
              <a:buChar char="•"/>
            </a:pPr>
            <a:r>
              <a:rPr lang="en-US" sz="2400" dirty="0">
                <a:solidFill>
                  <a:srgbClr val="000000"/>
                </a:solidFill>
                <a:ea typeface="+mn-lt"/>
                <a:cs typeface="+mn-lt"/>
              </a:rPr>
              <a:t>‘if my singing papa was the real man, how did he feel the rest of the time?’ </a:t>
            </a:r>
            <a:r>
              <a:rPr lang="en-US" sz="2400" dirty="0" smtClean="0">
                <a:solidFill>
                  <a:srgbClr val="000000"/>
                </a:solidFill>
                <a:ea typeface="+mn-lt"/>
                <a:cs typeface="+mn-lt"/>
              </a:rPr>
              <a:t/>
            </a:r>
            <a:br>
              <a:rPr lang="en-US" sz="2400" dirty="0" smtClean="0">
                <a:solidFill>
                  <a:srgbClr val="000000"/>
                </a:solidFill>
                <a:ea typeface="+mn-lt"/>
                <a:cs typeface="+mn-lt"/>
              </a:rPr>
            </a:br>
            <a:r>
              <a:rPr lang="en-US" sz="2400" dirty="0" smtClean="0">
                <a:solidFill>
                  <a:srgbClr val="000000"/>
                </a:solidFill>
                <a:ea typeface="+mn-lt"/>
                <a:cs typeface="+mn-lt"/>
              </a:rPr>
              <a:t>(p. 83</a:t>
            </a:r>
            <a:r>
              <a:rPr lang="en-US" sz="2400" dirty="0">
                <a:solidFill>
                  <a:srgbClr val="000000"/>
                </a:solidFill>
                <a:ea typeface="+mn-lt"/>
                <a:cs typeface="+mn-lt"/>
              </a:rPr>
              <a:t>)</a:t>
            </a:r>
            <a:endParaRPr lang="en-US" sz="2400" dirty="0"/>
          </a:p>
          <a:p>
            <a:pPr marL="285750" indent="-285750">
              <a:buFont typeface="Arial"/>
              <a:buChar char="•"/>
            </a:pPr>
            <a:r>
              <a:rPr lang="en-US" sz="2400" dirty="0">
                <a:solidFill>
                  <a:srgbClr val="000000"/>
                </a:solidFill>
                <a:ea typeface="+mn-lt"/>
                <a:cs typeface="+mn-lt"/>
              </a:rPr>
              <a:t>‘Their intimacies unsettled </a:t>
            </a:r>
            <a:r>
              <a:rPr lang="en-US" sz="2400" dirty="0" smtClean="0">
                <a:solidFill>
                  <a:srgbClr val="000000"/>
                </a:solidFill>
                <a:ea typeface="+mn-lt"/>
                <a:cs typeface="+mn-lt"/>
              </a:rPr>
              <a:t>me’ (p. 83</a:t>
            </a:r>
            <a:r>
              <a:rPr lang="en-US" sz="2400" dirty="0">
                <a:solidFill>
                  <a:srgbClr val="000000"/>
                </a:solidFill>
                <a:ea typeface="+mn-lt"/>
                <a:cs typeface="+mn-lt"/>
              </a:rPr>
              <a:t>)</a:t>
            </a:r>
            <a:endParaRPr lang="en-US" sz="2400" dirty="0"/>
          </a:p>
          <a:p>
            <a:pPr marL="285750" indent="-285750">
              <a:buFont typeface="Arial"/>
              <a:buChar char="•"/>
            </a:pPr>
            <a:r>
              <a:rPr lang="en-US" sz="2400" dirty="0">
                <a:solidFill>
                  <a:srgbClr val="000000"/>
                </a:solidFill>
                <a:ea typeface="+mn-lt"/>
                <a:cs typeface="+mn-lt"/>
              </a:rPr>
              <a:t>‘I could not imagine one day how I could be capable of such sweetness’ </a:t>
            </a:r>
            <a:r>
              <a:rPr lang="en-US" sz="2400" dirty="0" smtClean="0">
                <a:solidFill>
                  <a:srgbClr val="000000"/>
                </a:solidFill>
                <a:ea typeface="+mn-lt"/>
                <a:cs typeface="+mn-lt"/>
              </a:rPr>
              <a:t/>
            </a:r>
            <a:br>
              <a:rPr lang="en-US" sz="2400" dirty="0" smtClean="0">
                <a:solidFill>
                  <a:srgbClr val="000000"/>
                </a:solidFill>
                <a:ea typeface="+mn-lt"/>
                <a:cs typeface="+mn-lt"/>
              </a:rPr>
            </a:br>
            <a:r>
              <a:rPr lang="en-US" sz="2400" dirty="0" smtClean="0">
                <a:solidFill>
                  <a:srgbClr val="000000"/>
                </a:solidFill>
                <a:ea typeface="+mn-lt"/>
                <a:cs typeface="+mn-lt"/>
              </a:rPr>
              <a:t>(p. 86</a:t>
            </a:r>
            <a:r>
              <a:rPr lang="en-US" sz="2400" dirty="0">
                <a:solidFill>
                  <a:srgbClr val="000000"/>
                </a:solidFill>
                <a:ea typeface="+mn-lt"/>
                <a:cs typeface="+mn-lt"/>
              </a:rPr>
              <a:t>).</a:t>
            </a:r>
            <a:endParaRPr lang="en-US" sz="2400" dirty="0"/>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6CCC11C0-83BF-ED6B-88C2-60133A54D2DD}"/>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creates a romanticism around</a:t>
            </a:r>
            <a:r>
              <a:rPr lang="en-US" sz="2400" b="0" i="0" dirty="0">
                <a:solidFill>
                  <a:srgbClr val="FFFFFF"/>
                </a:solidFill>
                <a:effectLst/>
                <a:latin typeface="Berlin Sans FB" panose="020E0602020502020306" pitchFamily="34" charset="0"/>
              </a:rPr>
              <a:t> </a:t>
            </a:r>
            <a:r>
              <a:rPr lang="en-US" sz="2400" dirty="0" err="1">
                <a:solidFill>
                  <a:srgbClr val="FFFFFF"/>
                </a:solidFill>
                <a:latin typeface="Berlin Sans FB" panose="020E0602020502020306" pitchFamily="34" charset="0"/>
              </a:rPr>
              <a:t>Meena's</a:t>
            </a:r>
            <a:r>
              <a:rPr lang="en-US" sz="2400" dirty="0">
                <a:solidFill>
                  <a:srgbClr val="FFFFFF"/>
                </a:solidFill>
                <a:latin typeface="Berlin Sans FB" panose="020E0602020502020306" pitchFamily="34" charset="0"/>
              </a:rPr>
              <a:t> view of her father and the hero figure he represents for her. </a:t>
            </a:r>
            <a:r>
              <a:rPr lang="en-US" sz="2400" b="0" i="0" dirty="0">
                <a:solidFill>
                  <a:srgbClr val="FFFFFF"/>
                </a:solidFill>
                <a:effectLst/>
                <a:latin typeface="Berlin Sans FB" panose="020E0602020502020306" pitchFamily="34" charset="0"/>
              </a:rPr>
              <a:t>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66474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9F42-8990-FBD2-6561-CC70BFB1CB4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6C281AF-94B0-4644-D3E1-74694FBB1375}"/>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C7C9041-431D-38EE-2C59-4D721A7E7EB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025DCFB8-03D5-321E-FDE2-E36FE3ECB695}"/>
              </a:ext>
            </a:extLst>
          </p:cNvPr>
          <p:cNvSpPr/>
          <p:nvPr/>
        </p:nvSpPr>
        <p:spPr>
          <a:xfrm>
            <a:off x="493977"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a:ea typeface="+mn-lt"/>
                <a:cs typeface="+mn-lt"/>
              </a:rPr>
              <a:t>Papa</a:t>
            </a:r>
            <a:endParaRPr lang="en-US" sz="2800" b="1" dirty="0">
              <a:ea typeface="Meiryo"/>
            </a:endParaRPr>
          </a:p>
          <a:p>
            <a:endParaRPr lang="en-US" sz="2400" b="1" dirty="0">
              <a:ea typeface="+mn-lt"/>
              <a:cs typeface="+mn-lt"/>
            </a:endParaRPr>
          </a:p>
          <a:p>
            <a:r>
              <a:rPr lang="en-US" sz="2400" b="1" dirty="0">
                <a:ea typeface="+mn-lt"/>
                <a:cs typeface="+mn-lt"/>
              </a:rPr>
              <a:t>Key quotations:</a:t>
            </a:r>
            <a:endParaRPr lang="en-US" sz="2400" b="1" dirty="0">
              <a:ea typeface="Meiryo"/>
            </a:endParaRPr>
          </a:p>
          <a:p>
            <a:endParaRPr lang="en-US" sz="2400" dirty="0">
              <a:ea typeface="+mn-lt"/>
              <a:cs typeface="+mn-lt"/>
            </a:endParaRPr>
          </a:p>
          <a:p>
            <a:pPr marL="285750" indent="-285750">
              <a:buFont typeface="Arial"/>
              <a:buChar char="•"/>
            </a:pPr>
            <a:r>
              <a:rPr lang="en-US" sz="2400" dirty="0">
                <a:ea typeface="+mn-lt"/>
                <a:cs typeface="+mn-lt"/>
              </a:rPr>
              <a:t>‘My father had planted a real live bomb!’ </a:t>
            </a:r>
            <a:r>
              <a:rPr lang="en-US" sz="2400" dirty="0" smtClean="0">
                <a:ea typeface="+mn-lt"/>
                <a:cs typeface="+mn-lt"/>
              </a:rPr>
              <a:t>(p. 76</a:t>
            </a:r>
            <a:r>
              <a:rPr lang="en-US" sz="2400" dirty="0">
                <a:ea typeface="+mn-lt"/>
                <a:cs typeface="+mn-lt"/>
              </a:rPr>
              <a:t>)</a:t>
            </a:r>
            <a:endParaRPr lang="en-US" sz="2400" dirty="0">
              <a:ea typeface="Meiryo"/>
            </a:endParaRPr>
          </a:p>
          <a:p>
            <a:pPr marL="285750" indent="-285750">
              <a:buFont typeface="Arial"/>
              <a:buChar char="•"/>
            </a:pPr>
            <a:endParaRPr lang="en-US" sz="2400" dirty="0">
              <a:ea typeface="+mn-lt"/>
              <a:cs typeface="+mn-lt"/>
            </a:endParaRPr>
          </a:p>
          <a:p>
            <a:pPr marL="285750" indent="-285750">
              <a:buFont typeface="Arial"/>
              <a:buChar char="•"/>
            </a:pPr>
            <a:r>
              <a:rPr lang="en-US" sz="2400" dirty="0">
                <a:ea typeface="+mn-lt"/>
                <a:cs typeface="+mn-lt"/>
              </a:rPr>
              <a:t>‘Papa could have been a film star!’ </a:t>
            </a:r>
            <a:r>
              <a:rPr lang="en-US" sz="2400" dirty="0" smtClean="0">
                <a:ea typeface="+mn-lt"/>
                <a:cs typeface="+mn-lt"/>
              </a:rPr>
              <a:t>(p. 82</a:t>
            </a:r>
            <a:r>
              <a:rPr lang="en-US" sz="2400" dirty="0">
                <a:ea typeface="+mn-lt"/>
                <a:cs typeface="+mn-lt"/>
              </a:rPr>
              <a:t>).</a:t>
            </a:r>
            <a:endParaRPr lang="en-US" sz="2400" dirty="0"/>
          </a:p>
          <a:p>
            <a:endParaRPr lang="en-US" dirty="0">
              <a:ea typeface="Meiryo"/>
            </a:endParaRPr>
          </a:p>
          <a:p>
            <a:pPr marL="285750" indent="-285750">
              <a:buFont typeface="Arial"/>
              <a:buChar char="•"/>
            </a:pPr>
            <a:endParaRPr lang="en-US" sz="2800" dirty="0">
              <a:ea typeface="Meiryo"/>
            </a:endParaRPr>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6CCC11C0-83BF-ED6B-88C2-60133A54D2DD}"/>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err="1">
                <a:solidFill>
                  <a:srgbClr val="FFFFFF"/>
                </a:solidFill>
                <a:latin typeface="Berlin Sans FB" panose="020E0602020502020306" pitchFamily="34" charset="0"/>
              </a:rPr>
              <a:t>Meena's</a:t>
            </a:r>
            <a:r>
              <a:rPr lang="en-US" sz="2400" dirty="0">
                <a:solidFill>
                  <a:srgbClr val="FFFFFF"/>
                </a:solidFill>
                <a:latin typeface="Berlin Sans FB" panose="020E0602020502020306" pitchFamily="34" charset="0"/>
              </a:rPr>
              <a:t> papa is presented by </a:t>
            </a: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as a man who has experienced but also sacrificed much. </a:t>
            </a:r>
            <a:r>
              <a:rPr lang="en-US" sz="2400" b="0" i="0" dirty="0">
                <a:solidFill>
                  <a:srgbClr val="FFFFFF"/>
                </a:solidFill>
                <a:effectLst/>
                <a:latin typeface="Berlin Sans FB" panose="020E0602020502020306" pitchFamily="34" charset="0"/>
              </a:rPr>
              <a:t>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121403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9F42-8990-FBD2-6561-CC70BFB1CB4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6C281AF-94B0-4644-D3E1-74694FBB1375}"/>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C7C9041-431D-38EE-2C59-4D721A7E7EB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025DCFB8-03D5-321E-FDE2-E36FE3ECB695}"/>
              </a:ext>
            </a:extLst>
          </p:cNvPr>
          <p:cNvSpPr/>
          <p:nvPr/>
        </p:nvSpPr>
        <p:spPr>
          <a:xfrm>
            <a:off x="493977"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endParaRPr lang="en-US" dirty="0"/>
          </a:p>
          <a:p>
            <a:r>
              <a:rPr lang="en-US" sz="2800" b="1" dirty="0">
                <a:ea typeface="+mn-lt"/>
                <a:cs typeface="+mn-lt"/>
              </a:rPr>
              <a:t>Anita</a:t>
            </a:r>
            <a:endParaRPr lang="en-US" sz="2000" dirty="0"/>
          </a:p>
          <a:p>
            <a:endParaRPr lang="en-US" sz="2400" b="1" dirty="0">
              <a:ea typeface="+mn-lt"/>
              <a:cs typeface="+mn-lt"/>
            </a:endParaRPr>
          </a:p>
          <a:p>
            <a:r>
              <a:rPr lang="en-US" sz="2400" b="1" dirty="0">
                <a:ea typeface="+mn-lt"/>
                <a:cs typeface="+mn-lt"/>
              </a:rPr>
              <a:t>Key quotations:</a:t>
            </a:r>
            <a:endParaRPr lang="en-US" b="1" dirty="0"/>
          </a:p>
          <a:p>
            <a:endParaRPr lang="en-US" sz="2400" dirty="0">
              <a:ea typeface="+mn-lt"/>
              <a:cs typeface="+mn-lt"/>
            </a:endParaRPr>
          </a:p>
          <a:p>
            <a:pPr marL="342900" indent="-342900">
              <a:buFont typeface="Arial" panose="020B0604020202020204" pitchFamily="34" charset="0"/>
              <a:buChar char="•"/>
            </a:pPr>
            <a:r>
              <a:rPr lang="en-US" sz="2400" dirty="0">
                <a:ea typeface="+mn-lt"/>
                <a:cs typeface="+mn-lt"/>
              </a:rPr>
              <a:t>‘Maybe me and Anita Rutter were murderers’ (78)</a:t>
            </a:r>
            <a:endParaRPr lang="en-US" sz="2400" dirty="0">
              <a:ea typeface="Meiryo"/>
            </a:endParaRPr>
          </a:p>
          <a:p>
            <a:pPr marL="342900" indent="-342900">
              <a:buFont typeface="Arial" panose="020B0604020202020204" pitchFamily="34" charset="0"/>
              <a:buChar char="•"/>
            </a:pPr>
            <a:endParaRPr lang="en-US" sz="2400" dirty="0">
              <a:ea typeface="Meiryo"/>
              <a:cs typeface="Calibri"/>
            </a:endParaRPr>
          </a:p>
          <a:p>
            <a:pPr marL="342900" indent="-342900">
              <a:buFont typeface="Arial" panose="020B0604020202020204" pitchFamily="34" charset="0"/>
              <a:buChar char="•"/>
            </a:pPr>
            <a:r>
              <a:rPr lang="en-US" sz="2400" dirty="0">
                <a:ea typeface="Meiryo"/>
                <a:cs typeface="Calibri"/>
              </a:rPr>
              <a:t>'I could have sworn that she winked’ (79).</a:t>
            </a:r>
            <a:endParaRPr lang="en-US" sz="2400" dirty="0"/>
          </a:p>
          <a:p>
            <a:endParaRPr lang="en-US" dirty="0">
              <a:ea typeface="Meiryo"/>
            </a:endParaRPr>
          </a:p>
          <a:p>
            <a:pPr marL="285750" indent="-285750">
              <a:buFont typeface="Arial"/>
              <a:buChar char="•"/>
            </a:pPr>
            <a:endParaRPr lang="en-US" sz="2800" dirty="0">
              <a:ea typeface="Meiryo"/>
            </a:endParaRPr>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6CCC11C0-83BF-ED6B-88C2-60133A54D2DD}"/>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base">
              <a:spcBef>
                <a:spcPts val="0"/>
              </a:spcBef>
              <a:spcAft>
                <a:spcPts val="1200"/>
              </a:spcAft>
              <a:defRPr/>
            </a:pPr>
            <a:r>
              <a:rPr lang="en-US" sz="2400" dirty="0">
                <a:solidFill>
                  <a:srgbClr val="FFFFFF"/>
                </a:solidFill>
                <a:latin typeface="Berlin Sans FB" panose="020E0602020502020306" pitchFamily="34" charset="0"/>
              </a:rPr>
              <a:t> </a:t>
            </a:r>
            <a:r>
              <a:rPr lang="en-US" sz="2400" dirty="0" err="1">
                <a:solidFill>
                  <a:srgbClr val="FFFFFF"/>
                </a:solidFill>
                <a:latin typeface="Berlin Sans FB" panose="020E0602020502020306" pitchFamily="34" charset="0"/>
              </a:rPr>
              <a:t>Syal</a:t>
            </a:r>
            <a:r>
              <a:rPr lang="en-US" sz="2400" dirty="0">
                <a:solidFill>
                  <a:srgbClr val="FFFFFF"/>
                </a:solidFill>
                <a:latin typeface="Berlin Sans FB" panose="020E0602020502020306" pitchFamily="34" charset="0"/>
              </a:rPr>
              <a:t> further </a:t>
            </a:r>
            <a:r>
              <a:rPr lang="en-US" sz="2400" dirty="0" err="1">
                <a:solidFill>
                  <a:srgbClr val="FFFFFF"/>
                </a:solidFill>
                <a:latin typeface="Berlin Sans FB" panose="020E0602020502020306" pitchFamily="34" charset="0"/>
              </a:rPr>
              <a:t>villifies</a:t>
            </a:r>
            <a:r>
              <a:rPr lang="en-US" sz="2400" dirty="0">
                <a:solidFill>
                  <a:srgbClr val="FFFFFF"/>
                </a:solidFill>
                <a:latin typeface="Berlin Sans FB" panose="020E0602020502020306" pitchFamily="34" charset="0"/>
              </a:rPr>
              <a:t> Anita in this chapter. </a:t>
            </a:r>
            <a:r>
              <a:rPr lang="en-US" sz="2400" b="0" i="0" dirty="0">
                <a:solidFill>
                  <a:srgbClr val="FFFFFF"/>
                </a:solidFill>
                <a:effectLst/>
                <a:latin typeface="Berlin Sans FB" panose="020E0602020502020306" pitchFamily="34" charset="0"/>
              </a:rPr>
              <a:t>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46624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2A600A1-FC8F-A406-C103-CDA106760BDA}"/>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255626B8-F292-30FE-8378-12039E146EB0}"/>
              </a:ext>
            </a:extLst>
          </p:cNvPr>
          <p:cNvSpPr/>
          <p:nvPr/>
        </p:nvSpPr>
        <p:spPr>
          <a:xfrm>
            <a:off x="4252644" y="1609828"/>
            <a:ext cx="3686710" cy="363834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DBA34754-A20C-BE35-1C80-DA97C3FEAD33}"/>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graphicFrame>
        <p:nvGraphicFramePr>
          <p:cNvPr id="6" name="Table 5">
            <a:extLst>
              <a:ext uri="{FF2B5EF4-FFF2-40B4-BE49-F238E27FC236}">
                <a16:creationId xmlns:a16="http://schemas.microsoft.com/office/drawing/2014/main" id="{F24E6E28-CC06-F70D-089F-1C0A675BD8FE}"/>
              </a:ext>
            </a:extLst>
          </p:cNvPr>
          <p:cNvGraphicFramePr>
            <a:graphicFrameLocks noGrp="1"/>
          </p:cNvGraphicFramePr>
          <p:nvPr>
            <p:extLst>
              <p:ext uri="{D42A27DB-BD31-4B8C-83A1-F6EECF244321}">
                <p14:modId xmlns:p14="http://schemas.microsoft.com/office/powerpoint/2010/main" val="1469621422"/>
              </p:ext>
            </p:extLst>
          </p:nvPr>
        </p:nvGraphicFramePr>
        <p:xfrm>
          <a:off x="25400" y="0"/>
          <a:ext cx="12166599" cy="6916320"/>
        </p:xfrm>
        <a:graphic>
          <a:graphicData uri="http://schemas.openxmlformats.org/drawingml/2006/table">
            <a:tbl>
              <a:tblPr firstRow="1" bandRow="1">
                <a:tableStyleId>{ED083AE6-46FA-4A59-8FB0-9F97EB10719F}</a:tableStyleId>
              </a:tblPr>
              <a:tblGrid>
                <a:gridCol w="6070599">
                  <a:extLst>
                    <a:ext uri="{9D8B030D-6E8A-4147-A177-3AD203B41FA5}">
                      <a16:colId xmlns:a16="http://schemas.microsoft.com/office/drawing/2014/main" val="3724149047"/>
                    </a:ext>
                  </a:extLst>
                </a:gridCol>
                <a:gridCol w="6096000">
                  <a:extLst>
                    <a:ext uri="{9D8B030D-6E8A-4147-A177-3AD203B41FA5}">
                      <a16:colId xmlns:a16="http://schemas.microsoft.com/office/drawing/2014/main" val="63940997"/>
                    </a:ext>
                  </a:extLst>
                </a:gridCol>
              </a:tblGrid>
              <a:tr h="3486923">
                <a:tc>
                  <a:txBody>
                    <a:bodyPr/>
                    <a:lstStyle/>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endParaRPr lang="en-GB" sz="1600"/>
                    </a:p>
                    <a:p>
                      <a:r>
                        <a:rPr lang="en-GB" sz="1600"/>
                        <a:t>Partition of India and Immigration</a:t>
                      </a:r>
                    </a:p>
                  </a:txBody>
                  <a:tcPr/>
                </a:tc>
                <a:tc>
                  <a:txBody>
                    <a:bodyPr/>
                    <a:lstStyle/>
                    <a:p>
                      <a:pPr algn="r"/>
                      <a:endParaRPr lang="en-GB" sz="1600"/>
                    </a:p>
                    <a:p>
                      <a:pPr algn="r"/>
                      <a:endParaRPr lang="en-GB" sz="1600"/>
                    </a:p>
                    <a:p>
                      <a:pPr algn="r"/>
                      <a:endParaRPr lang="en-GB" sz="1600"/>
                    </a:p>
                    <a:p>
                      <a:pPr algn="r"/>
                      <a:endParaRPr lang="en-GB" sz="1600"/>
                    </a:p>
                    <a:p>
                      <a:pPr algn="r"/>
                      <a:endParaRPr lang="en-GB" sz="1600"/>
                    </a:p>
                    <a:p>
                      <a:pPr algn="r"/>
                      <a:endParaRPr lang="en-GB" sz="1600"/>
                    </a:p>
                    <a:p>
                      <a:pPr algn="r"/>
                      <a:endParaRPr lang="en-GB" sz="1600"/>
                    </a:p>
                    <a:p>
                      <a:pPr algn="r"/>
                      <a:endParaRPr lang="en-GB" sz="1600"/>
                    </a:p>
                    <a:p>
                      <a:pPr algn="r"/>
                      <a:endParaRPr lang="en-GB" sz="1600"/>
                    </a:p>
                    <a:p>
                      <a:pPr algn="r"/>
                      <a:endParaRPr lang="en-GB" sz="1600"/>
                    </a:p>
                    <a:p>
                      <a:pPr algn="r"/>
                      <a:endParaRPr lang="en-GB" sz="1600"/>
                    </a:p>
                    <a:p>
                      <a:pPr algn="r"/>
                      <a:endParaRPr lang="en-GB" sz="1600"/>
                    </a:p>
                    <a:p>
                      <a:pPr algn="r"/>
                      <a:endParaRPr lang="en-GB" sz="1600"/>
                    </a:p>
                    <a:p>
                      <a:pPr algn="r"/>
                      <a:r>
                        <a:rPr lang="en-GB" sz="1600"/>
                        <a:t>Enoch Powell, Racism and Othering</a:t>
                      </a:r>
                    </a:p>
                  </a:txBody>
                  <a:tcPr/>
                </a:tc>
                <a:extLst>
                  <a:ext uri="{0D108BD9-81ED-4DB2-BD59-A6C34878D82A}">
                    <a16:rowId xmlns:a16="http://schemas.microsoft.com/office/drawing/2014/main" val="3524543377"/>
                  </a:ext>
                </a:extLst>
              </a:tr>
              <a:tr h="3411120">
                <a:tc>
                  <a:txBody>
                    <a:bodyPr/>
                    <a:lstStyle/>
                    <a:p>
                      <a:r>
                        <a:rPr lang="en-GB" sz="1600" b="1"/>
                        <a:t>Industrialisation and Urbanisation</a:t>
                      </a:r>
                    </a:p>
                  </a:txBody>
                  <a:tcPr/>
                </a:tc>
                <a:tc>
                  <a:txBody>
                    <a:bodyPr/>
                    <a:lstStyle/>
                    <a:p>
                      <a:pPr algn="r"/>
                      <a:r>
                        <a:rPr lang="en-GB" sz="1600" b="1"/>
                        <a:t>1960s and 70s Cultural Context</a:t>
                      </a:r>
                    </a:p>
                  </a:txBody>
                  <a:tcPr/>
                </a:tc>
                <a:extLst>
                  <a:ext uri="{0D108BD9-81ED-4DB2-BD59-A6C34878D82A}">
                    <a16:rowId xmlns:a16="http://schemas.microsoft.com/office/drawing/2014/main" val="3012242261"/>
                  </a:ext>
                </a:extLst>
              </a:tr>
            </a:tbl>
          </a:graphicData>
        </a:graphic>
      </p:graphicFrame>
      <p:cxnSp>
        <p:nvCxnSpPr>
          <p:cNvPr id="16" name="Straight Connector 15">
            <a:extLst>
              <a:ext uri="{FF2B5EF4-FFF2-40B4-BE49-F238E27FC236}">
                <a16:creationId xmlns:a16="http://schemas.microsoft.com/office/drawing/2014/main" id="{8FD2880A-7B2A-D677-45AD-A650884F7006}"/>
              </a:ext>
            </a:extLst>
          </p:cNvPr>
          <p:cNvCxnSpPr>
            <a:cxnSpLocks/>
          </p:cNvCxnSpPr>
          <p:nvPr/>
        </p:nvCxnSpPr>
        <p:spPr>
          <a:xfrm flipV="1">
            <a:off x="12699" y="0"/>
            <a:ext cx="12179300" cy="6934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5C04CED-C526-0B1B-1110-83A6C5EE7096}"/>
              </a:ext>
            </a:extLst>
          </p:cNvPr>
          <p:cNvCxnSpPr>
            <a:cxnSpLocks/>
          </p:cNvCxnSpPr>
          <p:nvPr/>
        </p:nvCxnSpPr>
        <p:spPr>
          <a:xfrm>
            <a:off x="-25400" y="41987"/>
            <a:ext cx="12192000" cy="68580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AEA53B6-D0A9-AE9E-655A-B84287DAF057}"/>
              </a:ext>
            </a:extLst>
          </p:cNvPr>
          <p:cNvCxnSpPr>
            <a:cxnSpLocks/>
          </p:cNvCxnSpPr>
          <p:nvPr/>
        </p:nvCxnSpPr>
        <p:spPr>
          <a:xfrm flipV="1">
            <a:off x="2971566" y="36156"/>
            <a:ext cx="6274266" cy="68618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E7B09EC-BE6D-2EDE-AEFE-29F2D552FF0C}"/>
              </a:ext>
            </a:extLst>
          </p:cNvPr>
          <p:cNvCxnSpPr>
            <a:cxnSpLocks/>
          </p:cNvCxnSpPr>
          <p:nvPr/>
        </p:nvCxnSpPr>
        <p:spPr>
          <a:xfrm flipH="1" flipV="1">
            <a:off x="3039625" y="7774"/>
            <a:ext cx="6045200" cy="68580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7FEF032-C75D-95A4-734A-10EB812630E4}"/>
              </a:ext>
            </a:extLst>
          </p:cNvPr>
          <p:cNvCxnSpPr>
            <a:cxnSpLocks/>
          </p:cNvCxnSpPr>
          <p:nvPr/>
        </p:nvCxnSpPr>
        <p:spPr>
          <a:xfrm flipV="1">
            <a:off x="12699" y="1778000"/>
            <a:ext cx="12191999" cy="341783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5C625E4-6498-C08A-4B90-8B256B6EFE43}"/>
              </a:ext>
            </a:extLst>
          </p:cNvPr>
          <p:cNvCxnSpPr>
            <a:cxnSpLocks/>
          </p:cNvCxnSpPr>
          <p:nvPr/>
        </p:nvCxnSpPr>
        <p:spPr>
          <a:xfrm>
            <a:off x="-2" y="1790338"/>
            <a:ext cx="12166602" cy="341783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1EDD3C9C-29F0-EA9A-0A85-511D45710BAC}"/>
              </a:ext>
            </a:extLst>
          </p:cNvPr>
          <p:cNvPicPr>
            <a:picLocks noChangeAspect="1"/>
          </p:cNvPicPr>
          <p:nvPr/>
        </p:nvPicPr>
        <p:blipFill>
          <a:blip r:embed="rId3"/>
          <a:stretch>
            <a:fillRect/>
          </a:stretch>
        </p:blipFill>
        <p:spPr>
          <a:xfrm>
            <a:off x="5557762" y="3076322"/>
            <a:ext cx="1076475" cy="843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6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3DA0B-7173-92E3-624B-497DD69538F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0AA901A-4E4C-CC84-25DF-30A81F99FCBB}"/>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3C4796AD-313D-109D-541A-769CB2B1074E}"/>
              </a:ext>
            </a:extLst>
          </p:cNvPr>
          <p:cNvSpPr txBox="1">
            <a:spLocks/>
          </p:cNvSpPr>
          <p:nvPr/>
        </p:nvSpPr>
        <p:spPr>
          <a:xfrm>
            <a:off x="0" y="5916059"/>
            <a:ext cx="12192000" cy="9193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2400" dirty="0">
                <a:solidFill>
                  <a:srgbClr val="FFFFFF"/>
                </a:solidFill>
                <a:latin typeface="Berlin Sans FB" panose="020E0602020502020306" pitchFamily="34" charset="0"/>
                <a:ea typeface="+mn-lt"/>
                <a:cs typeface="+mn-lt"/>
              </a:rPr>
              <a:t>How does </a:t>
            </a:r>
            <a:r>
              <a:rPr lang="en-US" sz="2400" dirty="0" err="1">
                <a:solidFill>
                  <a:srgbClr val="FFFFFF"/>
                </a:solidFill>
                <a:latin typeface="Berlin Sans FB" panose="020E0602020502020306" pitchFamily="34" charset="0"/>
                <a:ea typeface="+mn-lt"/>
                <a:cs typeface="+mn-lt"/>
              </a:rPr>
              <a:t>Syal</a:t>
            </a:r>
            <a:r>
              <a:rPr lang="en-US" sz="2400" dirty="0">
                <a:solidFill>
                  <a:srgbClr val="FFFFFF"/>
                </a:solidFill>
                <a:latin typeface="Berlin Sans FB" panose="020E0602020502020306" pitchFamily="34" charset="0"/>
                <a:ea typeface="+mn-lt"/>
                <a:cs typeface="+mn-lt"/>
              </a:rPr>
              <a:t> use language to convey </a:t>
            </a:r>
            <a:r>
              <a:rPr lang="en-US" sz="2400" dirty="0" err="1">
                <a:solidFill>
                  <a:srgbClr val="FFFFFF"/>
                </a:solidFill>
                <a:latin typeface="Berlin Sans FB" panose="020E0602020502020306" pitchFamily="34" charset="0"/>
                <a:ea typeface="+mn-lt"/>
                <a:cs typeface="+mn-lt"/>
              </a:rPr>
              <a:t>Meena’s</a:t>
            </a:r>
            <a:r>
              <a:rPr lang="en-US" sz="2400" dirty="0">
                <a:solidFill>
                  <a:srgbClr val="FFFFFF"/>
                </a:solidFill>
                <a:latin typeface="Berlin Sans FB" panose="020E0602020502020306" pitchFamily="34" charset="0"/>
                <a:ea typeface="+mn-lt"/>
                <a:cs typeface="+mn-lt"/>
              </a:rPr>
              <a:t> feelings of distress on hearing the adults’ Partition stories?</a:t>
            </a:r>
            <a:endParaRPr lang="en-US" dirty="0">
              <a:latin typeface="Berlin Sans FB" panose="020E0602020502020306" pitchFamily="34" charset="0"/>
              <a:ea typeface="Meiryo"/>
            </a:endParaRPr>
          </a:p>
          <a:p>
            <a:pPr>
              <a:spcBef>
                <a:spcPts val="0"/>
              </a:spcBef>
              <a:spcAft>
                <a:spcPts val="1200"/>
              </a:spcAft>
              <a:defRPr/>
            </a:pPr>
            <a:endParaRPr lang="en-US" sz="2400" b="1" i="0" u="none" strike="noStrike" kern="1200" cap="none" spc="0" normalizeH="0" baseline="0" noProof="0" dirty="0">
              <a:ln>
                <a:noFill/>
              </a:ln>
              <a:solidFill>
                <a:srgbClr val="FFFFFF"/>
              </a:solidFill>
              <a:effectLst/>
              <a:uLnTx/>
              <a:uFillTx/>
              <a:latin typeface="Berlin Sans FB" panose="020E0602020502020306" pitchFamily="34" charset="0"/>
              <a:cs typeface="Calibri"/>
            </a:endParaRPr>
          </a:p>
        </p:txBody>
      </p:sp>
      <p:sp>
        <p:nvSpPr>
          <p:cNvPr id="2" name="Rectangle 1">
            <a:extLst>
              <a:ext uri="{FF2B5EF4-FFF2-40B4-BE49-F238E27FC236}">
                <a16:creationId xmlns:a16="http://schemas.microsoft.com/office/drawing/2014/main" id="{673EE774-F6A1-7EEF-1E02-DC914691EAD1}"/>
              </a:ext>
            </a:extLst>
          </p:cNvPr>
          <p:cNvSpPr/>
          <p:nvPr/>
        </p:nvSpPr>
        <p:spPr>
          <a:xfrm>
            <a:off x="176269" y="892366"/>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nSpc>
                <a:spcPct val="150000"/>
              </a:lnSpc>
              <a:defRPr/>
            </a:pPr>
            <a:r>
              <a:rPr lang="en-US" sz="2800" i="1" dirty="0">
                <a:solidFill>
                  <a:srgbClr val="000000"/>
                </a:solidFill>
                <a:ea typeface="+mn-lt"/>
                <a:cs typeface="+mn-lt"/>
              </a:rPr>
              <a:t>‘My heart was trying to break […] How could they have kept this from me for so long?’ </a:t>
            </a:r>
            <a:r>
              <a:rPr lang="en-US" sz="2800" i="1" dirty="0" smtClean="0">
                <a:solidFill>
                  <a:srgbClr val="000000"/>
                </a:solidFill>
                <a:ea typeface="+mn-lt"/>
                <a:cs typeface="+mn-lt"/>
              </a:rPr>
              <a:t/>
            </a:r>
            <a:br>
              <a:rPr lang="en-US" sz="2800" i="1" dirty="0" smtClean="0">
                <a:solidFill>
                  <a:srgbClr val="000000"/>
                </a:solidFill>
                <a:ea typeface="+mn-lt"/>
                <a:cs typeface="+mn-lt"/>
              </a:rPr>
            </a:br>
            <a:r>
              <a:rPr lang="en-US" sz="2800" dirty="0" smtClean="0">
                <a:solidFill>
                  <a:srgbClr val="000000"/>
                </a:solidFill>
                <a:ea typeface="+mn-lt"/>
                <a:cs typeface="+mn-lt"/>
              </a:rPr>
              <a:t>(p. 74</a:t>
            </a:r>
            <a:r>
              <a:rPr lang="en-US" sz="2800" dirty="0">
                <a:solidFill>
                  <a:srgbClr val="000000"/>
                </a:solidFill>
                <a:ea typeface="+mn-lt"/>
                <a:cs typeface="+mn-lt"/>
              </a:rPr>
              <a:t>)</a:t>
            </a:r>
            <a:endParaRPr lang="en-US" sz="2800" dirty="0">
              <a:ea typeface="Meiryo"/>
            </a:endParaRPr>
          </a:p>
          <a:p>
            <a:pPr marL="0" marR="0" lvl="0" indent="0" algn="l" defTabSz="914400">
              <a:lnSpc>
                <a:spcPct val="100000"/>
              </a:lnSpc>
              <a:spcBef>
                <a:spcPts val="0"/>
              </a:spcBef>
              <a:spcAft>
                <a:spcPts val="0"/>
              </a:spcAft>
              <a:buClrTx/>
              <a:buSzTx/>
              <a:buFontTx/>
              <a:buNone/>
              <a:tabLst/>
              <a:defRPr/>
            </a:pPr>
            <a:endParaRPr lang="en-US" sz="1800" b="0" i="1" u="none" strike="noStrike" kern="1200" cap="none" spc="0" normalizeH="0" baseline="0" noProof="0" dirty="0">
              <a:ln>
                <a:noFill/>
              </a:ln>
              <a:solidFill>
                <a:srgbClr val="000000"/>
              </a:solidFill>
              <a:effectLst/>
              <a:uLnTx/>
              <a:uFillTx/>
              <a:latin typeface="Calibri"/>
              <a:cs typeface="Calibri"/>
            </a:endParaRPr>
          </a:p>
        </p:txBody>
      </p:sp>
      <p:sp>
        <p:nvSpPr>
          <p:cNvPr id="3" name="Rectangle 2">
            <a:extLst>
              <a:ext uri="{FF2B5EF4-FFF2-40B4-BE49-F238E27FC236}">
                <a16:creationId xmlns:a16="http://schemas.microsoft.com/office/drawing/2014/main" id="{69F11247-CA27-A251-7126-2B0AA814EB50}"/>
              </a:ext>
            </a:extLst>
          </p:cNvPr>
          <p:cNvSpPr/>
          <p:nvPr/>
        </p:nvSpPr>
        <p:spPr>
          <a:xfrm>
            <a:off x="5644309"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j-lt"/>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endParaRPr>
          </a:p>
          <a:p>
            <a:pPr>
              <a:defRPr/>
            </a:pPr>
            <a:r>
              <a:rPr kumimoji="0" lang="en-US" sz="2000" b="1" i="0" u="none" strike="noStrike" kern="1200" cap="none" spc="0" normalizeH="0" baseline="0" noProof="0" dirty="0" err="1">
                <a:ln>
                  <a:noFill/>
                </a:ln>
                <a:solidFill>
                  <a:srgbClr val="000000"/>
                </a:solidFill>
                <a:effectLst/>
                <a:uLnTx/>
                <a:uFillTx/>
              </a:rPr>
              <a:t>Syal</a:t>
            </a:r>
            <a:r>
              <a:rPr lang="en-US" sz="2000" b="1" dirty="0">
                <a:solidFill>
                  <a:srgbClr val="000000"/>
                </a:solidFill>
              </a:rPr>
              <a:t> </a:t>
            </a:r>
            <a:r>
              <a:rPr lang="en-US" sz="2000" b="1" dirty="0">
                <a:solidFill>
                  <a:srgbClr val="000000"/>
                </a:solidFill>
                <a:ea typeface="+mn-lt"/>
                <a:cs typeface="+mn-lt"/>
              </a:rPr>
              <a:t>presents </a:t>
            </a:r>
            <a:r>
              <a:rPr lang="en-US" sz="2000" b="1" dirty="0" err="1">
                <a:solidFill>
                  <a:srgbClr val="000000"/>
                </a:solidFill>
                <a:ea typeface="+mn-lt"/>
                <a:cs typeface="+mn-lt"/>
              </a:rPr>
              <a:t>Meena’s</a:t>
            </a:r>
            <a:r>
              <a:rPr lang="en-US" sz="2000" b="1" dirty="0">
                <a:solidFill>
                  <a:srgbClr val="000000"/>
                </a:solidFill>
                <a:ea typeface="+mn-lt"/>
                <a:cs typeface="+mn-lt"/>
              </a:rPr>
              <a:t> feelings of distress as:</a:t>
            </a:r>
            <a:endParaRPr lang="en-US" sz="2000" b="1" dirty="0">
              <a:solidFill>
                <a:srgbClr val="000000"/>
              </a:solidFill>
            </a:endParaRPr>
          </a:p>
          <a:p>
            <a:pPr>
              <a:lnSpc>
                <a:spcPct val="150000"/>
              </a:lnSpc>
              <a:defRPr/>
            </a:pPr>
            <a:endParaRPr lang="en-US" sz="2000" b="1" dirty="0">
              <a:solidFill>
                <a:srgbClr val="000000"/>
              </a:solidFill>
              <a:ea typeface="+mn-lt"/>
              <a:cs typeface="+mn-lt"/>
            </a:endParaRPr>
          </a:p>
          <a:p>
            <a:pPr marL="285750" indent="-285750">
              <a:lnSpc>
                <a:spcPct val="150000"/>
              </a:lnSpc>
              <a:buFont typeface="Arial"/>
              <a:buChar char="•"/>
              <a:defRPr/>
            </a:pPr>
            <a:r>
              <a:rPr lang="en-US" sz="2000" dirty="0">
                <a:solidFill>
                  <a:srgbClr val="000000"/>
                </a:solidFill>
                <a:ea typeface="+mn-lt"/>
                <a:cs typeface="+mn-lt"/>
              </a:rPr>
              <a:t>powerful and urgent</a:t>
            </a:r>
            <a:endParaRPr lang="en-US" dirty="0">
              <a:ea typeface="Meiryo"/>
            </a:endParaRPr>
          </a:p>
          <a:p>
            <a:pPr marL="285750" indent="-285750">
              <a:lnSpc>
                <a:spcPct val="150000"/>
              </a:lnSpc>
              <a:buFont typeface="Arial"/>
              <a:buChar char="•"/>
              <a:defRPr/>
            </a:pPr>
            <a:r>
              <a:rPr lang="en-US" sz="2000" dirty="0">
                <a:solidFill>
                  <a:srgbClr val="000000"/>
                </a:solidFill>
                <a:ea typeface="+mn-lt"/>
                <a:cs typeface="+mn-lt"/>
              </a:rPr>
              <a:t>coupled with a strange excitement to be finally learning about ‘grown-up’ secrets</a:t>
            </a:r>
            <a:endParaRPr lang="en-US" dirty="0">
              <a:ea typeface="Meiryo"/>
            </a:endParaRPr>
          </a:p>
          <a:p>
            <a:pPr marL="285750" indent="-285750">
              <a:lnSpc>
                <a:spcPct val="150000"/>
              </a:lnSpc>
              <a:buFont typeface="Arial"/>
              <a:buChar char="•"/>
              <a:defRPr/>
            </a:pPr>
            <a:r>
              <a:rPr lang="en-US" sz="2000" dirty="0">
                <a:solidFill>
                  <a:srgbClr val="000000"/>
                </a:solidFill>
                <a:ea typeface="+mn-lt"/>
                <a:cs typeface="+mn-lt"/>
              </a:rPr>
              <a:t>amplified by disbelief.</a:t>
            </a:r>
            <a:endParaRPr lang="en-US" dirty="0">
              <a:ea typeface="Meiryo"/>
            </a:endParaRPr>
          </a:p>
          <a:p>
            <a:pPr>
              <a:defRPr/>
            </a:pPr>
            <a:endParaRPr lang="en-US" dirty="0"/>
          </a:p>
          <a:p>
            <a:pPr>
              <a:defRPr/>
            </a:pPr>
            <a:endParaRPr lang="en-US" sz="2000" b="1" i="0" u="none" strike="noStrike" kern="1200" cap="none" spc="0" normalizeH="0" baseline="0" noProof="0" dirty="0">
              <a:ln>
                <a:noFill/>
              </a:ln>
              <a:solidFill>
                <a:srgbClr val="000000"/>
              </a:solidFill>
              <a:effectLst/>
              <a:uLnTx/>
              <a:uFillTx/>
              <a:ea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727489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FE93FB69-DFB9-0C32-692B-E31D7E2772D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856BCD0-7588-569B-76C4-2BAA1F391F72}"/>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86418A96-3991-AD8A-6AA6-ED389CDA5FD9}"/>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10" name="Title 9">
            <a:extLst>
              <a:ext uri="{FF2B5EF4-FFF2-40B4-BE49-F238E27FC236}">
                <a16:creationId xmlns:a16="http://schemas.microsoft.com/office/drawing/2014/main" id="{EF0548D1-F303-817B-42DF-E3B8DC70F94D}"/>
              </a:ext>
            </a:extLst>
          </p:cNvPr>
          <p:cNvSpPr>
            <a:spLocks noGrp="1"/>
          </p:cNvSpPr>
          <p:nvPr>
            <p:ph type="title" idx="4294967295"/>
          </p:nvPr>
        </p:nvSpPr>
        <p:spPr>
          <a:xfrm>
            <a:off x="387350" y="804863"/>
            <a:ext cx="11804650" cy="1344612"/>
          </a:xfrm>
        </p:spPr>
        <p:txBody>
          <a:bodyPr>
            <a:noAutofit/>
          </a:bodyPr>
          <a:lstStyle/>
          <a:p>
            <a:pPr algn="ctr">
              <a:lnSpc>
                <a:spcPct val="100000"/>
              </a:lnSpc>
              <a:defRPr/>
            </a:pPr>
            <a:r>
              <a:rPr lang="en-US" sz="2400" dirty="0">
                <a:solidFill>
                  <a:schemeClr val="tx1"/>
                </a:solidFill>
                <a:ea typeface="+mj-lt"/>
                <a:cs typeface="+mj-lt"/>
              </a:rPr>
              <a:t>How does </a:t>
            </a:r>
            <a:r>
              <a:rPr lang="en-US" sz="2400" dirty="0" err="1">
                <a:solidFill>
                  <a:schemeClr val="tx1"/>
                </a:solidFill>
                <a:ea typeface="+mj-lt"/>
                <a:cs typeface="+mj-lt"/>
              </a:rPr>
              <a:t>Syal</a:t>
            </a:r>
            <a:r>
              <a:rPr lang="en-US" sz="2400" dirty="0">
                <a:solidFill>
                  <a:schemeClr val="tx1"/>
                </a:solidFill>
                <a:ea typeface="+mj-lt"/>
                <a:cs typeface="+mj-lt"/>
              </a:rPr>
              <a:t> use language to convey </a:t>
            </a:r>
            <a:r>
              <a:rPr lang="en-US" sz="2400" dirty="0" err="1">
                <a:solidFill>
                  <a:schemeClr val="tx1"/>
                </a:solidFill>
                <a:ea typeface="+mj-lt"/>
                <a:cs typeface="+mj-lt"/>
              </a:rPr>
              <a:t>Meena’s</a:t>
            </a:r>
            <a:r>
              <a:rPr lang="en-US" sz="2400" dirty="0">
                <a:solidFill>
                  <a:schemeClr val="tx1"/>
                </a:solidFill>
                <a:ea typeface="+mj-lt"/>
                <a:cs typeface="+mj-lt"/>
              </a:rPr>
              <a:t> feelings of distress on hearing the adults’ Partition stories?</a:t>
            </a:r>
            <a:endParaRPr lang="en-US" dirty="0">
              <a:solidFill>
                <a:schemeClr val="tx1"/>
              </a:solidFill>
              <a:ea typeface="+mn-ea"/>
              <a:cs typeface="+mn-cs"/>
            </a:endParaRPr>
          </a:p>
        </p:txBody>
      </p:sp>
      <p:sp>
        <p:nvSpPr>
          <p:cNvPr id="12" name="Rectangle 11">
            <a:extLst>
              <a:ext uri="{FF2B5EF4-FFF2-40B4-BE49-F238E27FC236}">
                <a16:creationId xmlns:a16="http://schemas.microsoft.com/office/drawing/2014/main" id="{8CE76B28-C342-2185-F1B9-665E63782013}"/>
              </a:ext>
            </a:extLst>
          </p:cNvPr>
          <p:cNvSpPr/>
          <p:nvPr/>
        </p:nvSpPr>
        <p:spPr>
          <a:xfrm>
            <a:off x="495758" y="2404457"/>
            <a:ext cx="11413475" cy="404041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nSpc>
                <a:spcPct val="150000"/>
              </a:lnSpc>
              <a:defRPr/>
            </a:pPr>
            <a:endParaRPr lang="en-US" sz="2400" dirty="0">
              <a:solidFill>
                <a:srgbClr val="000000"/>
              </a:solidFill>
              <a:ea typeface="+mn-lt"/>
              <a:cs typeface="+mn-lt"/>
            </a:endParaRPr>
          </a:p>
          <a:p>
            <a:pPr>
              <a:lnSpc>
                <a:spcPct val="150000"/>
              </a:lnSpc>
              <a:defRPr/>
            </a:pPr>
            <a:r>
              <a:rPr lang="en-US" sz="2400" dirty="0" err="1">
                <a:solidFill>
                  <a:srgbClr val="000000"/>
                </a:solidFill>
                <a:ea typeface="+mn-lt"/>
                <a:cs typeface="+mn-lt"/>
              </a:rPr>
              <a:t>Syal</a:t>
            </a:r>
            <a:r>
              <a:rPr lang="en-US" sz="2400" dirty="0">
                <a:solidFill>
                  <a:srgbClr val="000000"/>
                </a:solidFill>
                <a:ea typeface="+mn-lt"/>
                <a:cs typeface="+mn-lt"/>
              </a:rPr>
              <a:t> presents </a:t>
            </a:r>
            <a:r>
              <a:rPr lang="en-US" sz="2400" dirty="0" err="1">
                <a:solidFill>
                  <a:srgbClr val="000000"/>
                </a:solidFill>
                <a:ea typeface="+mn-lt"/>
                <a:cs typeface="+mn-lt"/>
              </a:rPr>
              <a:t>Meena’s</a:t>
            </a:r>
            <a:r>
              <a:rPr lang="en-US" sz="2400" dirty="0">
                <a:solidFill>
                  <a:srgbClr val="000000"/>
                </a:solidFill>
                <a:ea typeface="+mn-lt"/>
                <a:cs typeface="+mn-lt"/>
              </a:rPr>
              <a:t> feelings of distress as powerful and urgent on hearing the adults’ Partition stories: the way her heart was ‘trying to break out’ of her chest suggests a strong physical reaction to what she is secretly discovering and an urgent desire to learn more about her heritage. That she is ‘terrified’ she will be discovered and depicted holding on to the ‘bannister’ to steady herself is not perceived as hyperbole by the reader: the stories are shocking, not least for a child to overhear.</a:t>
            </a:r>
            <a:endParaRPr lang="en-US" dirty="0">
              <a:ea typeface="Meiryo"/>
            </a:endParaRPr>
          </a:p>
          <a:p>
            <a:pPr>
              <a:defRPr/>
            </a:pPr>
            <a:endParaRPr lang="en-US" dirty="0"/>
          </a:p>
          <a:p>
            <a:pPr marL="0" marR="0" lvl="0" indent="0" algn="l" defTabSz="914400">
              <a:lnSpc>
                <a:spcPct val="100000"/>
              </a:lnSpc>
              <a:spcBef>
                <a:spcPts val="0"/>
              </a:spcBef>
              <a:spcAft>
                <a:spcPts val="0"/>
              </a:spcAft>
              <a:buClrTx/>
              <a:buSzTx/>
              <a:buFontTx/>
              <a:buNone/>
              <a:tabLst/>
              <a:defRPr/>
            </a:pPr>
            <a:endParaRPr lang="en-US" sz="2400" b="0" i="0" u="none" strike="noStrike" kern="1200" cap="none" spc="0" normalizeH="0" baseline="0" noProof="0" dirty="0">
              <a:ln>
                <a:noFill/>
              </a:ln>
              <a:solidFill>
                <a:srgbClr val="000000"/>
              </a:solidFill>
              <a:effectLst/>
              <a:uLnTx/>
              <a:uFillTx/>
              <a:latin typeface="Calibri"/>
              <a:cs typeface="Calibri"/>
            </a:endParaRPr>
          </a:p>
        </p:txBody>
      </p:sp>
    </p:spTree>
    <p:extLst>
      <p:ext uri="{BB962C8B-B14F-4D97-AF65-F5344CB8AC3E}">
        <p14:creationId xmlns:p14="http://schemas.microsoft.com/office/powerpoint/2010/main" val="959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C5B39CEC-1713-618E-F30F-683B73967012}"/>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28466EC-5074-E32E-B1D5-95741C0B2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AFEF229-A8C1-9186-5ECC-E8962FCC82D5}"/>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770EBD6F-68C4-F2C2-B0E5-8E37496BB83D}"/>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5B4E88F8-0C50-5ABB-2361-8D95451DEA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B734D4E6-0FC2-3B85-D794-5D3E14B59A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ACD3B61B-162B-A519-297F-A1B3C526348A}"/>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40A03CCB-8C82-B258-62C9-60FCB540C4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D296F074-666F-1612-4FD3-F1F11518B0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F41C94DF-940C-60B7-0D07-CA08F4FBF5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C3C78241-0222-5EBF-EA06-486B2DD4EB0F}"/>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368796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85E11F3-26E0-1CD0-3F4D-FFD2DEEDBBA6}"/>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7D5B3C7-666D-1A84-0CFE-9982EAA9D8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DD4A5A97-E6B8-D15A-E8ED-45296DB6C2F8}"/>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654E75ED-E297-57DE-88F9-5A06DA8AD5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3CAE6D0A-F0AD-9CD8-A49C-771FC089D5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D1A55FB5-087B-BEEB-CC3F-BEC6EED1AC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67A20395-A389-8AF7-DEAC-41CB071206AE}"/>
              </a:ext>
            </a:extLst>
          </p:cNvPr>
          <p:cNvSpPr txBox="1">
            <a:spLocks/>
          </p:cNvSpPr>
          <p:nvPr/>
        </p:nvSpPr>
        <p:spPr>
          <a:xfrm>
            <a:off x="1920875" y="2107096"/>
            <a:ext cx="8391967" cy="2846567"/>
          </a:xfrm>
          <a:prstGeom prst="rect">
            <a:avLst/>
          </a:prstGeom>
        </p:spPr>
        <p:txBody>
          <a:bodyPr vert="horz" lIns="109728" tIns="109728" rIns="109728" bIns="9144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solidFill>
                <a:effectLst/>
                <a:uLnTx/>
                <a:uFillTx/>
                <a:latin typeface="Meiryo"/>
                <a:ea typeface="+mn-ea"/>
                <a:cs typeface="+mn-cs"/>
              </a:rPr>
              <a:t>Chapter </a:t>
            </a:r>
            <a:r>
              <a:rPr lang="en-US" b="1" spc="150">
                <a:solidFill>
                  <a:srgbClr val="000000"/>
                </a:solidFill>
                <a:latin typeface="Meiryo"/>
              </a:rPr>
              <a:t>5</a:t>
            </a: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7E203EED-D03D-5F24-624A-060788DFD923}"/>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427140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7CA77EE9-FB33-DBA1-0BC9-4680B2A21F49}"/>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2E2C4311-DB5C-A8FF-D12D-5DCBDDA91E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F0184F94-4918-80BB-D8D0-43F96B812F77}"/>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527F994D-69B3-C3A1-B3C0-DAF6CA466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FAE319F3-BF9F-07AB-C505-5855D1AB8B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DCD3E9C3-E5E2-6FCD-7EDE-12B11218B3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32084261-DEA9-D4ED-791E-A487D6E13E40}"/>
              </a:ext>
            </a:extLst>
          </p:cNvPr>
          <p:cNvSpPr txBox="1">
            <a:spLocks/>
          </p:cNvSpPr>
          <p:nvPr/>
        </p:nvSpPr>
        <p:spPr>
          <a:xfrm>
            <a:off x="621332" y="1979289"/>
            <a:ext cx="5368525" cy="3651250"/>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30000"/>
              </a:lnSpc>
              <a:spcBef>
                <a:spcPts val="930"/>
              </a:spcBef>
              <a:spcAft>
                <a:spcPts val="600"/>
              </a:spcAft>
              <a:buClrTx/>
              <a:buSzTx/>
              <a:buFont typeface="Corbel" panose="020B0503020204020204" pitchFamily="34" charset="0"/>
              <a:buNone/>
              <a:tabLst/>
              <a:defRPr/>
            </a:pPr>
            <a:r>
              <a:rPr lang="en-US" sz="3400" b="1" i="0" dirty="0">
                <a:solidFill>
                  <a:schemeClr val="tx1"/>
                </a:solidFill>
                <a:effectLst/>
                <a:latin typeface="+mj-lt"/>
              </a:rPr>
              <a:t>How does the process of othering take place in this chapter? How does </a:t>
            </a:r>
            <a:r>
              <a:rPr lang="en-US" sz="3400" b="1" i="0" dirty="0" err="1">
                <a:solidFill>
                  <a:schemeClr val="tx1"/>
                </a:solidFill>
                <a:effectLst/>
                <a:latin typeface="+mj-lt"/>
              </a:rPr>
              <a:t>Meena</a:t>
            </a:r>
            <a:r>
              <a:rPr lang="en-US" sz="3400" b="1" i="0" dirty="0">
                <a:solidFill>
                  <a:schemeClr val="tx1"/>
                </a:solidFill>
                <a:effectLst/>
                <a:latin typeface="+mj-lt"/>
              </a:rPr>
              <a:t> feel torn between two worlds?</a:t>
            </a:r>
            <a:endParaRPr kumimoji="0" lang="en-US" sz="3400" b="1" i="0" u="none" strike="noStrike" kern="1200" cap="none" spc="150" normalizeH="0" baseline="0" noProof="0" dirty="0">
              <a:ln>
                <a:noFill/>
              </a:ln>
              <a:solidFill>
                <a:schemeClr val="tx1"/>
              </a:solidFill>
              <a:effectLst/>
              <a:uLnTx/>
              <a:uFillTx/>
              <a:latin typeface="+mj-lt"/>
            </a:endParaRPr>
          </a:p>
        </p:txBody>
      </p:sp>
      <p:sp>
        <p:nvSpPr>
          <p:cNvPr id="5" name="Rectangle 4">
            <a:extLst>
              <a:ext uri="{FF2B5EF4-FFF2-40B4-BE49-F238E27FC236}">
                <a16:creationId xmlns:a16="http://schemas.microsoft.com/office/drawing/2014/main" id="{652A129F-A677-188A-CFE4-CDAED8DCADDE}"/>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6337659C-89A3-0726-6C10-DDC7E05DE675}"/>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a:t>
            </a:r>
            <a:r>
              <a:rPr kumimoji="0" lang="en-GB" sz="3600" b="0" i="0" u="none" strike="noStrike" kern="1200" cap="none" spc="0" normalizeH="0" baseline="0" noProof="0" dirty="0" smtClean="0">
                <a:ln>
                  <a:noFill/>
                </a:ln>
                <a:solidFill>
                  <a:srgbClr val="000000"/>
                </a:solidFill>
                <a:effectLst/>
                <a:uLnTx/>
                <a:uFillTx/>
                <a:latin typeface="Berlin Sans FB" panose="020E0602020502020306" pitchFamily="34" charset="0"/>
                <a:ea typeface="+mn-ea"/>
                <a:cs typeface="+mn-cs"/>
              </a:rPr>
              <a:t>Questions</a:t>
            </a:r>
            <a:endPar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26005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F7B50F2-48B7-4A6A-1A48-8D541D9EBE7E}"/>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9ACC1B9-A945-F793-D66B-2AB4BC49D6B3}"/>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5</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23C660BB-B4FE-7747-063E-46ADA9BB496A}"/>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DB47AB3C-58E3-51F1-A806-99DA748594FE}"/>
              </a:ext>
            </a:extLst>
          </p:cNvPr>
          <p:cNvSpPr>
            <a:spLocks noGrp="1"/>
          </p:cNvSpPr>
          <p:nvPr>
            <p:ph type="title" idx="4294967295"/>
          </p:nvPr>
        </p:nvSpPr>
        <p:spPr>
          <a:xfrm>
            <a:off x="71874" y="1499289"/>
            <a:ext cx="12048250" cy="5358711"/>
          </a:xfrm>
        </p:spPr>
        <p:txBody>
          <a:bodyPr>
            <a:normAutofit fontScale="90000"/>
          </a:bodyPr>
          <a:lstStyle/>
          <a:p>
            <a:r>
              <a:rPr lang="en-GB" dirty="0"/>
              <a:t>Significant </a:t>
            </a:r>
            <a:r>
              <a:rPr lang="en-GB" dirty="0" smtClean="0"/>
              <a:t>plot event</a:t>
            </a:r>
            <a:r>
              <a:rPr lang="en-GB" dirty="0"/>
              <a:t>:</a:t>
            </a:r>
            <a:br>
              <a:rPr lang="en-GB" dirty="0"/>
            </a:br>
            <a:r>
              <a:rPr lang="en-US" sz="2700" b="0" i="0" dirty="0" err="1">
                <a:solidFill>
                  <a:srgbClr val="000000"/>
                </a:solidFill>
                <a:effectLst/>
                <a:latin typeface="+mn-lt"/>
              </a:rPr>
              <a:t>Meena</a:t>
            </a:r>
            <a:r>
              <a:rPr lang="en-US" sz="2700" b="0" i="0" dirty="0">
                <a:solidFill>
                  <a:srgbClr val="000000"/>
                </a:solidFill>
                <a:effectLst/>
                <a:latin typeface="+mn-lt"/>
              </a:rPr>
              <a:t> breaks into the Big House estate, discovers a statue of </a:t>
            </a:r>
            <a:r>
              <a:rPr lang="en-US" sz="2700" b="0" i="0" dirty="0" err="1">
                <a:solidFill>
                  <a:srgbClr val="000000"/>
                </a:solidFill>
                <a:effectLst/>
                <a:latin typeface="+mn-lt"/>
              </a:rPr>
              <a:t>Ganesha</a:t>
            </a:r>
            <a:r>
              <a:rPr lang="en-US" sz="2700" b="0" i="0" dirty="0">
                <a:solidFill>
                  <a:srgbClr val="000000"/>
                </a:solidFill>
                <a:effectLst/>
                <a:latin typeface="+mn-lt"/>
              </a:rPr>
              <a:t> and misplaces mama’s diamond necklace</a:t>
            </a:r>
            <a:r>
              <a:rPr lang="en-GB" sz="2700" b="0" i="0" dirty="0">
                <a:solidFill>
                  <a:srgbClr val="000000"/>
                </a:solidFill>
                <a:effectLst/>
              </a:rPr>
              <a:t/>
            </a:r>
            <a:br>
              <a:rPr lang="en-GB" sz="2700" b="0" i="0" dirty="0">
                <a:solidFill>
                  <a:srgbClr val="000000"/>
                </a:solidFill>
                <a:effectLst/>
              </a:rPr>
            </a:br>
            <a:r>
              <a:rPr lang="en-GB" dirty="0"/>
              <a:t/>
            </a:r>
            <a:br>
              <a:rPr lang="en-GB" dirty="0"/>
            </a:br>
            <a:r>
              <a:rPr lang="en-GB" dirty="0"/>
              <a:t>Key quotation: </a:t>
            </a:r>
            <a:br>
              <a:rPr lang="en-GB" dirty="0"/>
            </a:br>
            <a:r>
              <a:rPr lang="en-US" sz="2700" b="0" i="0" dirty="0">
                <a:solidFill>
                  <a:srgbClr val="000000"/>
                </a:solidFill>
                <a:effectLst/>
                <a:latin typeface="+mn-lt"/>
              </a:rPr>
              <a:t>‘But no one seemed to care that today was our Christmas’ (p. 91</a:t>
            </a:r>
            <a:r>
              <a:rPr lang="en-US" sz="2700" b="0" i="0" dirty="0" smtClean="0">
                <a:solidFill>
                  <a:srgbClr val="000000"/>
                </a:solidFill>
                <a:effectLst/>
                <a:latin typeface="+mn-lt"/>
              </a:rPr>
              <a:t>)</a:t>
            </a:r>
            <a:r>
              <a:rPr lang="en-US" sz="2700" b="0" i="0" dirty="0">
                <a:solidFill>
                  <a:srgbClr val="000000"/>
                </a:solidFill>
                <a:effectLst/>
              </a:rPr>
              <a:t/>
            </a:r>
            <a:br>
              <a:rPr lang="en-US" sz="2700" b="0" i="0" dirty="0">
                <a:solidFill>
                  <a:srgbClr val="000000"/>
                </a:solidFill>
                <a:effectLst/>
              </a:rPr>
            </a:br>
            <a:r>
              <a:rPr lang="en-GB" dirty="0"/>
              <a:t/>
            </a:r>
            <a:br>
              <a:rPr lang="en-GB" dirty="0"/>
            </a:br>
            <a:r>
              <a:rPr lang="en-GB" dirty="0"/>
              <a:t>Key </a:t>
            </a:r>
            <a:r>
              <a:rPr lang="en-GB" dirty="0" smtClean="0"/>
              <a:t>themes</a:t>
            </a:r>
            <a:r>
              <a:rPr lang="en-GB" dirty="0"/>
              <a:t>:</a:t>
            </a:r>
            <a:r>
              <a:rPr lang="en-US" sz="2000" dirty="0"/>
              <a:t/>
            </a:r>
            <a:br>
              <a:rPr lang="en-US" sz="2000" dirty="0"/>
            </a:br>
            <a:r>
              <a:rPr lang="en-US" sz="2700" b="0" dirty="0" smtClean="0"/>
              <a:t>Racism</a:t>
            </a:r>
            <a:r>
              <a:rPr lang="en-US" sz="2700" b="0" dirty="0"/>
              <a:t/>
            </a:r>
            <a:br>
              <a:rPr lang="en-US" sz="2700" b="0" dirty="0"/>
            </a:br>
            <a:r>
              <a:rPr lang="en-US" sz="2700" b="0" dirty="0"/>
              <a:t>Family discipline and </a:t>
            </a:r>
            <a:r>
              <a:rPr lang="en-US" sz="2700" b="0" dirty="0" smtClean="0"/>
              <a:t>guidance</a:t>
            </a:r>
            <a:r>
              <a:rPr lang="en-US" sz="2700" b="0" dirty="0"/>
              <a:t/>
            </a:r>
            <a:br>
              <a:rPr lang="en-US" sz="2700" b="0" dirty="0"/>
            </a:br>
            <a:r>
              <a:rPr lang="en-US" sz="2700" b="0" dirty="0" smtClean="0"/>
              <a:t>Friendship</a:t>
            </a:r>
            <a:endParaRPr lang="en-GB" sz="4000" b="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28314" y="5250611"/>
            <a:ext cx="701615" cy="701615"/>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36389" y="5727941"/>
            <a:ext cx="736120" cy="736120"/>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780" y="6303034"/>
            <a:ext cx="615352" cy="615352"/>
          </a:xfrm>
          <a:prstGeom prst="rect">
            <a:avLst/>
          </a:prstGeom>
        </p:spPr>
      </p:pic>
    </p:spTree>
    <p:extLst>
      <p:ext uri="{BB962C8B-B14F-4D97-AF65-F5344CB8AC3E}">
        <p14:creationId xmlns:p14="http://schemas.microsoft.com/office/powerpoint/2010/main" val="62077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CCE62-D5E4-5494-A144-09E97AF8060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0A56F88-1223-EB46-76A5-3EF4572C715A}"/>
              </a:ext>
            </a:extLst>
          </p:cNvPr>
          <p:cNvSpPr/>
          <p:nvPr/>
        </p:nvSpPr>
        <p:spPr>
          <a:xfrm>
            <a:off x="209550" y="861391"/>
            <a:ext cx="11772900" cy="4267821"/>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en-GB" sz="2800" b="1" dirty="0">
              <a:solidFill>
                <a:srgbClr val="FF0000"/>
              </a:solidFill>
            </a:endParaRPr>
          </a:p>
          <a:p>
            <a:endParaRPr lang="en-US" sz="2800" dirty="0">
              <a:solidFill>
                <a:srgbClr val="000000"/>
              </a:solidFill>
              <a:ea typeface="+mn-lt"/>
              <a:cs typeface="+mn-lt"/>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r>
              <a:rPr lang="en-GB" sz="2800" b="1" dirty="0" smtClean="0">
                <a:solidFill>
                  <a:srgbClr val="FF0000"/>
                </a:solidFill>
                <a:latin typeface="+mj-lt"/>
                <a:ea typeface="Meiryo"/>
                <a:cs typeface="Segoe UI"/>
              </a:rPr>
              <a:t>What </a:t>
            </a:r>
            <a:r>
              <a:rPr lang="en-GB" sz="2800" b="1" dirty="0">
                <a:solidFill>
                  <a:srgbClr val="FF0000"/>
                </a:solidFill>
                <a:latin typeface="+mj-lt"/>
                <a:ea typeface="Meiryo"/>
                <a:cs typeface="Segoe UI"/>
              </a:rPr>
              <a:t>happens</a:t>
            </a:r>
            <a:r>
              <a:rPr lang="en-GB" sz="2800" b="1" dirty="0" smtClean="0">
                <a:solidFill>
                  <a:srgbClr val="FF0000"/>
                </a:solidFill>
                <a:latin typeface="+mj-lt"/>
                <a:ea typeface="Meiryo"/>
                <a:cs typeface="Segoe UI"/>
              </a:rPr>
              <a:t>?</a:t>
            </a:r>
          </a:p>
          <a:p>
            <a:pPr algn="ctr"/>
            <a:endParaRPr lang="en-GB" sz="2800" b="1" dirty="0">
              <a:solidFill>
                <a:srgbClr val="000000"/>
              </a:solidFill>
              <a:latin typeface="Segoe UI"/>
              <a:ea typeface="Meiryo"/>
              <a:cs typeface="Segoe UI"/>
            </a:endParaRPr>
          </a:p>
          <a:p>
            <a:pPr marL="514350" indent="-514350">
              <a:buFont typeface="+mj-lt"/>
              <a:buAutoNum type="arabicPeriod"/>
            </a:pPr>
            <a:r>
              <a:rPr lang="en-US" sz="2400" dirty="0">
                <a:solidFill>
                  <a:srgbClr val="000000"/>
                </a:solidFill>
                <a:ea typeface="Meiryo"/>
                <a:cs typeface="Arial"/>
              </a:rPr>
              <a:t>What does the reader learn about the way Anita treats her friends in this chapter?</a:t>
            </a:r>
            <a:endParaRPr lang="en-US" sz="2400" dirty="0">
              <a:solidFill>
                <a:srgbClr val="808080"/>
              </a:solidFill>
              <a:ea typeface="Meiryo"/>
              <a:cs typeface="Arial"/>
            </a:endParaRPr>
          </a:p>
          <a:p>
            <a:pPr marL="514350" indent="-514350">
              <a:buFont typeface="+mj-lt"/>
              <a:buAutoNum type="arabicPeriod"/>
            </a:pPr>
            <a:r>
              <a:rPr lang="en-US" sz="2400" b="0" i="0" dirty="0">
                <a:solidFill>
                  <a:srgbClr val="000000"/>
                </a:solidFill>
                <a:effectLst/>
              </a:rPr>
              <a:t>What does the reader learn about the religious history in India and how does it impact the </a:t>
            </a:r>
            <a:r>
              <a:rPr lang="en-US" sz="2400" b="0" i="0" dirty="0" err="1">
                <a:solidFill>
                  <a:srgbClr val="000000"/>
                </a:solidFill>
                <a:effectLst/>
              </a:rPr>
              <a:t>Kumars</a:t>
            </a:r>
            <a:r>
              <a:rPr lang="en-US" sz="2400" b="0" i="0" dirty="0">
                <a:solidFill>
                  <a:srgbClr val="000000"/>
                </a:solidFill>
                <a:effectLst/>
              </a:rPr>
              <a:t>?</a:t>
            </a:r>
          </a:p>
          <a:p>
            <a:pPr marL="514350" indent="-514350">
              <a:buFont typeface="+mj-lt"/>
              <a:buAutoNum type="arabicPeriod"/>
            </a:pPr>
            <a:r>
              <a:rPr lang="en-US" sz="2400" b="0" i="0" dirty="0">
                <a:solidFill>
                  <a:srgbClr val="000000"/>
                </a:solidFill>
                <a:effectLst/>
              </a:rPr>
              <a:t>What does the reader learn in the chapter about </a:t>
            </a:r>
            <a:r>
              <a:rPr lang="en-US" sz="2400" b="0" i="0" dirty="0" smtClean="0">
                <a:solidFill>
                  <a:srgbClr val="000000"/>
                </a:solidFill>
                <a:effectLst/>
              </a:rPr>
              <a:t>Deidre's </a:t>
            </a:r>
            <a:r>
              <a:rPr lang="en-US" sz="2400" b="0" i="0" dirty="0">
                <a:solidFill>
                  <a:srgbClr val="000000"/>
                </a:solidFill>
                <a:effectLst/>
              </a:rPr>
              <a:t>relationship with Anita?</a:t>
            </a:r>
          </a:p>
          <a:p>
            <a:pPr marL="514350" indent="-514350">
              <a:buFont typeface="+mj-lt"/>
              <a:buAutoNum type="arabicPeriod"/>
            </a:pPr>
            <a:r>
              <a:rPr lang="en-US" sz="2400" b="0" i="0" dirty="0">
                <a:solidFill>
                  <a:srgbClr val="000000"/>
                </a:solidFill>
                <a:effectLst/>
              </a:rPr>
              <a:t>What does the reader learn about Aunty </a:t>
            </a:r>
            <a:r>
              <a:rPr lang="en-US" sz="2400" b="0" i="0" dirty="0" err="1">
                <a:solidFill>
                  <a:srgbClr val="000000"/>
                </a:solidFill>
                <a:effectLst/>
              </a:rPr>
              <a:t>Shaila</a:t>
            </a:r>
            <a:r>
              <a:rPr lang="en-US" sz="2400" b="0" i="0" dirty="0">
                <a:solidFill>
                  <a:srgbClr val="000000"/>
                </a:solidFill>
                <a:effectLst/>
              </a:rPr>
              <a:t>, and why does </a:t>
            </a:r>
            <a:r>
              <a:rPr lang="en-US" sz="2400" b="0" i="0" dirty="0" err="1">
                <a:solidFill>
                  <a:srgbClr val="000000"/>
                </a:solidFill>
                <a:effectLst/>
              </a:rPr>
              <a:t>Meena</a:t>
            </a:r>
            <a:r>
              <a:rPr lang="en-US" sz="2400" b="0" i="0" dirty="0">
                <a:solidFill>
                  <a:srgbClr val="000000"/>
                </a:solidFill>
                <a:effectLst/>
              </a:rPr>
              <a:t> distance herself from her towards the end?</a:t>
            </a:r>
          </a:p>
          <a:p>
            <a:pPr marL="514350" indent="-514350">
              <a:buFont typeface="+mj-lt"/>
              <a:buAutoNum type="arabicPeriod"/>
            </a:pPr>
            <a:r>
              <a:rPr lang="en-US" sz="2400" b="0" i="0" dirty="0">
                <a:solidFill>
                  <a:srgbClr val="000000"/>
                </a:solidFill>
                <a:effectLst/>
              </a:rPr>
              <a:t>What does </a:t>
            </a:r>
            <a:r>
              <a:rPr lang="en-US" sz="2400" b="0" i="0" dirty="0" smtClean="0">
                <a:solidFill>
                  <a:srgbClr val="000000"/>
                </a:solidFill>
                <a:effectLst/>
              </a:rPr>
              <a:t>the </a:t>
            </a:r>
            <a:r>
              <a:rPr lang="en-US" sz="2400" b="0" i="0" dirty="0">
                <a:solidFill>
                  <a:srgbClr val="000000"/>
                </a:solidFill>
                <a:effectLst/>
              </a:rPr>
              <a:t>Big House </a:t>
            </a:r>
            <a:r>
              <a:rPr lang="en-US" sz="2400" b="0" i="0" dirty="0" err="1">
                <a:solidFill>
                  <a:srgbClr val="000000"/>
                </a:solidFill>
                <a:effectLst/>
              </a:rPr>
              <a:t>symbolise</a:t>
            </a:r>
            <a:r>
              <a:rPr lang="en-US" sz="2400" b="0" i="0" dirty="0">
                <a:solidFill>
                  <a:srgbClr val="000000"/>
                </a:solidFill>
                <a:effectLst/>
              </a:rPr>
              <a:t> to </a:t>
            </a:r>
            <a:r>
              <a:rPr lang="en-US" sz="2400" b="0" i="0" dirty="0" err="1">
                <a:solidFill>
                  <a:srgbClr val="000000"/>
                </a:solidFill>
                <a:effectLst/>
              </a:rPr>
              <a:t>Meena</a:t>
            </a:r>
            <a:r>
              <a:rPr lang="en-US" sz="2400" b="0" i="0" dirty="0">
                <a:solidFill>
                  <a:srgbClr val="000000"/>
                </a:solidFill>
                <a:effectLst/>
              </a:rPr>
              <a:t>?</a:t>
            </a:r>
            <a:endParaRPr lang="en-US" sz="2400" dirty="0">
              <a:solidFill>
                <a:srgbClr val="808080"/>
              </a:solidFill>
              <a:ea typeface="Meiryo"/>
              <a:cs typeface="Segoe UI"/>
            </a:endParaRPr>
          </a:p>
          <a:p>
            <a:pPr algn="ctr"/>
            <a:endParaRPr lang="en-US" sz="2800" b="1" dirty="0">
              <a:solidFill>
                <a:srgbClr val="FF3300"/>
              </a:solidFill>
              <a:ea typeface="Meiryo"/>
            </a:endParaRPr>
          </a:p>
          <a:p>
            <a:pPr algn="ctr"/>
            <a:endParaRPr lang="en-GB" sz="2800" dirty="0">
              <a:solidFill>
                <a:srgbClr val="000000"/>
              </a:solidFill>
              <a:latin typeface="Segoe UI"/>
              <a:ea typeface="Meiryo"/>
              <a:cs typeface="Segoe UI"/>
            </a:endParaRPr>
          </a:p>
          <a:p>
            <a:pPr algn="ctr"/>
            <a:endParaRPr lang="en-GB" sz="2800" b="1" dirty="0">
              <a:solidFill>
                <a:srgbClr val="FF0000"/>
              </a:solidFill>
              <a:latin typeface="Meiryo"/>
              <a:ea typeface="Meiryo"/>
              <a:cs typeface="Segoe UI"/>
            </a:endParaRPr>
          </a:p>
          <a:p>
            <a:pPr algn="ctr"/>
            <a:endParaRPr lang="en-GB" sz="2800" b="1" dirty="0">
              <a:solidFill>
                <a:srgbClr val="FF0000"/>
              </a:solidFill>
              <a:ea typeface="Meiryo"/>
              <a:cs typeface="Segoe UI"/>
            </a:endParaRPr>
          </a:p>
          <a:p>
            <a:pPr algn="ctr"/>
            <a:endParaRPr lang="en-GB" sz="2800" b="1" dirty="0">
              <a:solidFill>
                <a:srgbClr val="FF0000"/>
              </a:solidFill>
              <a:ea typeface="Meiryo"/>
            </a:endParaRPr>
          </a:p>
          <a:p>
            <a:pPr algn="ctr"/>
            <a:endParaRPr lang="en-GB" sz="2800" b="1" dirty="0">
              <a:solidFill>
                <a:srgbClr val="FF0000"/>
              </a:solidFill>
              <a:ea typeface="Meiryo"/>
            </a:endParaRPr>
          </a:p>
          <a:p>
            <a:pPr algn="ctr"/>
            <a:endParaRPr lang="en-GB" sz="2800" b="1" dirty="0">
              <a:solidFill>
                <a:srgbClr val="FF0000"/>
              </a:solidFill>
              <a:ea typeface="Meiryo"/>
            </a:endParaRPr>
          </a:p>
          <a:p>
            <a:pPr algn="ctr"/>
            <a:endParaRPr lang="en-GB" sz="2800" b="1" dirty="0">
              <a:solidFill>
                <a:srgbClr val="000000"/>
              </a:solidFill>
              <a:ea typeface="Meiryo"/>
            </a:endParaRPr>
          </a:p>
          <a:p>
            <a:pPr marL="514350" indent="-514350" algn="ctr">
              <a:buAutoNum type="arabicPeriod"/>
            </a:pPr>
            <a:endParaRPr lang="en-GB" sz="2400" b="1" dirty="0">
              <a:ea typeface="Meiryo"/>
            </a:endParaRPr>
          </a:p>
        </p:txBody>
      </p:sp>
      <p:sp>
        <p:nvSpPr>
          <p:cNvPr id="8" name="Rectangle 7">
            <a:extLst>
              <a:ext uri="{FF2B5EF4-FFF2-40B4-BE49-F238E27FC236}">
                <a16:creationId xmlns:a16="http://schemas.microsoft.com/office/drawing/2014/main" id="{73EA2B9B-90B9-25EF-8078-E705D90F762F}"/>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a:t>Sum up your understanding of the chapter in no more than five sentences.</a:t>
            </a:r>
          </a:p>
        </p:txBody>
      </p:sp>
      <p:sp>
        <p:nvSpPr>
          <p:cNvPr id="9" name="Title 1">
            <a:extLst>
              <a:ext uri="{FF2B5EF4-FFF2-40B4-BE49-F238E27FC236}">
                <a16:creationId xmlns:a16="http://schemas.microsoft.com/office/drawing/2014/main" id="{6C02DAFA-36E3-7FE1-28F5-77846261C9FC}"/>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Chapter 5</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spTree>
    <p:extLst>
      <p:ext uri="{BB962C8B-B14F-4D97-AF65-F5344CB8AC3E}">
        <p14:creationId xmlns:p14="http://schemas.microsoft.com/office/powerpoint/2010/main" val="143809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8540E-DD9D-04E3-5AC0-696A5CD5465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663D736-9670-E3F1-B6AA-42E0375743C1}"/>
              </a:ext>
            </a:extLst>
          </p:cNvPr>
          <p:cNvSpPr/>
          <p:nvPr/>
        </p:nvSpPr>
        <p:spPr>
          <a:xfrm>
            <a:off x="209550" y="869795"/>
            <a:ext cx="11772900" cy="500689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en-US" sz="2400" dirty="0"/>
              <a:t>The following are some useful topics/terms to consider when discussing the context of this chapter:</a:t>
            </a:r>
            <a:endParaRPr lang="en-US" sz="2400" dirty="0">
              <a:ea typeface="Meiryo"/>
            </a:endParaRPr>
          </a:p>
          <a:p>
            <a:endParaRPr lang="en-US" sz="2400" dirty="0">
              <a:ea typeface="Meiryo"/>
            </a:endParaRPr>
          </a:p>
          <a:p>
            <a:pPr lvl="0">
              <a:buFont typeface=""/>
              <a:buChar char="•"/>
            </a:pPr>
            <a:r>
              <a:rPr lang="en-US" sz="2400" dirty="0"/>
              <a:t>Partition of Punjab and the religious communities in India.</a:t>
            </a:r>
            <a:endParaRPr lang="en-US" sz="2400" dirty="0">
              <a:ea typeface="Meiryo"/>
            </a:endParaRPr>
          </a:p>
          <a:p>
            <a:pPr lvl="0">
              <a:buFont typeface=""/>
              <a:buChar char="•"/>
            </a:pPr>
            <a:r>
              <a:rPr lang="en-US" sz="2400" dirty="0"/>
              <a:t>Celebration of Diwali.</a:t>
            </a:r>
            <a:endParaRPr lang="en-US" sz="2400" dirty="0">
              <a:ea typeface="Meiryo"/>
            </a:endParaRPr>
          </a:p>
          <a:p>
            <a:pPr lvl="0">
              <a:buFont typeface=""/>
              <a:buChar char="•"/>
            </a:pPr>
            <a:r>
              <a:rPr lang="en-US" sz="2400" dirty="0"/>
              <a:t>1970s working class miners’ village, including reference to Hollow Ponds, ‘the deep water-filled old mine shafts’, and the threat it poses, resulting in the death of four-year-old Jodie </a:t>
            </a:r>
            <a:r>
              <a:rPr lang="en-US" sz="2400" dirty="0" err="1"/>
              <a:t>Bagshot</a:t>
            </a:r>
            <a:r>
              <a:rPr lang="en-US" sz="2400" dirty="0"/>
              <a:t> and ‘a dumb sense of shame that </a:t>
            </a:r>
            <a:r>
              <a:rPr lang="en-US" sz="2400" dirty="0" err="1"/>
              <a:t>Tollington</a:t>
            </a:r>
            <a:r>
              <a:rPr lang="en-US" sz="2400" dirty="0"/>
              <a:t> had finally been put on the map in this tainted way.’ </a:t>
            </a:r>
            <a:r>
              <a:rPr lang="en-US" sz="2400" dirty="0" smtClean="0"/>
              <a:t>(p. 100</a:t>
            </a:r>
            <a:r>
              <a:rPr lang="en-US" sz="2400" dirty="0"/>
              <a:t>).</a:t>
            </a:r>
            <a:endParaRPr lang="en-US" sz="2400" dirty="0">
              <a:ea typeface="Meiryo"/>
            </a:endParaRPr>
          </a:p>
          <a:p>
            <a:endParaRPr lang="en-US" sz="2400" b="1" i="0" u="none" strike="noStrike" kern="1200" cap="none" spc="0" normalizeH="0" baseline="0" noProof="0" dirty="0">
              <a:ln>
                <a:noFill/>
              </a:ln>
              <a:solidFill>
                <a:srgbClr val="000000"/>
              </a:solidFill>
              <a:effectLst/>
              <a:uLnTx/>
              <a:uFillTx/>
              <a:latin typeface="Meiryo"/>
              <a:ea typeface="Meiryo"/>
            </a:endParaRPr>
          </a:p>
        </p:txBody>
      </p:sp>
      <p:sp>
        <p:nvSpPr>
          <p:cNvPr id="8" name="Rectangle 7">
            <a:extLst>
              <a:ext uri="{FF2B5EF4-FFF2-40B4-BE49-F238E27FC236}">
                <a16:creationId xmlns:a16="http://schemas.microsoft.com/office/drawing/2014/main" id="{8B3AE482-2519-9C3E-F636-B45209F410BC}"/>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err="1">
                <a:ln>
                  <a:noFill/>
                </a:ln>
                <a:solidFill>
                  <a:srgbClr val="000000"/>
                </a:solidFill>
                <a:effectLst/>
                <a:uLnTx/>
                <a:uFillTx/>
                <a:latin typeface="Meiryo"/>
                <a:ea typeface="+mn-ea"/>
                <a:cs typeface="+mn-cs"/>
              </a:rPr>
              <a:t>Syal’s</a:t>
            </a:r>
            <a:r>
              <a:rPr kumimoji="0" lang="en-GB" sz="2000" b="1" i="0" u="none" strike="noStrike" kern="1200" cap="none" spc="0" normalizeH="0" baseline="0" noProof="0">
                <a:ln>
                  <a:noFill/>
                </a:ln>
                <a:solidFill>
                  <a:srgbClr val="000000"/>
                </a:solidFill>
                <a:effectLst/>
                <a:uLnTx/>
                <a:uFillTx/>
                <a:latin typeface="Meiryo"/>
                <a:ea typeface="+mn-ea"/>
                <a:cs typeface="+mn-cs"/>
              </a:rPr>
              <a:t> message through these contextual links?</a:t>
            </a:r>
          </a:p>
        </p:txBody>
      </p:sp>
      <p:sp>
        <p:nvSpPr>
          <p:cNvPr id="9" name="Title 1">
            <a:extLst>
              <a:ext uri="{FF2B5EF4-FFF2-40B4-BE49-F238E27FC236}">
                <a16:creationId xmlns:a16="http://schemas.microsoft.com/office/drawing/2014/main" id="{E906FFF0-E32D-4071-402B-45DAAB34397C}"/>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71044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917E4-FC16-61E8-9F11-6D6E004FFCF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16E1AB5-8274-FB00-5F2B-FDAC6CA62A68}"/>
              </a:ext>
            </a:extLst>
          </p:cNvPr>
          <p:cNvSpPr/>
          <p:nvPr/>
        </p:nvSpPr>
        <p:spPr>
          <a:xfrm>
            <a:off x="0" y="654803"/>
            <a:ext cx="12192000" cy="620319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en-GB" sz="2800" b="1" dirty="0">
              <a:solidFill>
                <a:srgbClr val="FF0000"/>
              </a:solidFill>
            </a:endParaRPr>
          </a:p>
          <a:p>
            <a:endParaRPr lang="en-US" sz="2800" dirty="0">
              <a:solidFill>
                <a:srgbClr val="000000"/>
              </a:solidFill>
              <a:ea typeface="+mn-lt"/>
              <a:cs typeface="+mn-lt"/>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r>
              <a:rPr lang="en-GB" sz="2800" b="1" dirty="0">
                <a:solidFill>
                  <a:srgbClr val="FF0000"/>
                </a:solidFill>
                <a:latin typeface="+mj-lt"/>
                <a:ea typeface="Meiryo"/>
                <a:cs typeface="Segoe UI"/>
              </a:rPr>
              <a:t>What does the reader learn about the differences between the Diwali celebrations and the festivities at the fair?</a:t>
            </a: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FF0000"/>
              </a:solidFill>
              <a:latin typeface="Segoe UI"/>
              <a:ea typeface="Meiryo"/>
              <a:cs typeface="Segoe UI"/>
            </a:endParaRPr>
          </a:p>
          <a:p>
            <a:pPr algn="ctr"/>
            <a:endParaRPr lang="en-GB" sz="2800" b="1" dirty="0">
              <a:solidFill>
                <a:srgbClr val="000000"/>
              </a:solidFill>
              <a:latin typeface="Segoe UI"/>
              <a:ea typeface="Meiryo"/>
              <a:cs typeface="Segoe UI"/>
            </a:endParaRPr>
          </a:p>
          <a:p>
            <a:pPr algn="ctr"/>
            <a:endParaRPr lang="en-US" sz="2800" b="1" dirty="0">
              <a:solidFill>
                <a:srgbClr val="FF3300"/>
              </a:solidFill>
              <a:ea typeface="Meiryo"/>
            </a:endParaRPr>
          </a:p>
          <a:p>
            <a:pPr algn="ctr"/>
            <a:endParaRPr lang="en-GB" sz="2800" dirty="0">
              <a:solidFill>
                <a:srgbClr val="000000"/>
              </a:solidFill>
              <a:latin typeface="Segoe UI"/>
              <a:ea typeface="Meiryo"/>
              <a:cs typeface="Segoe UI"/>
            </a:endParaRPr>
          </a:p>
          <a:p>
            <a:pPr algn="ctr"/>
            <a:endParaRPr lang="en-GB" sz="2800" b="1" dirty="0">
              <a:solidFill>
                <a:srgbClr val="FF0000"/>
              </a:solidFill>
              <a:latin typeface="Meiryo"/>
              <a:ea typeface="Meiryo"/>
              <a:cs typeface="Segoe UI"/>
            </a:endParaRPr>
          </a:p>
          <a:p>
            <a:pPr algn="ctr"/>
            <a:endParaRPr lang="en-GB" sz="2800" b="1" dirty="0">
              <a:solidFill>
                <a:srgbClr val="FF0000"/>
              </a:solidFill>
              <a:ea typeface="Meiryo"/>
              <a:cs typeface="Segoe UI"/>
            </a:endParaRPr>
          </a:p>
          <a:p>
            <a:pPr algn="ctr"/>
            <a:endParaRPr lang="en-GB" sz="2800" b="1" dirty="0">
              <a:solidFill>
                <a:srgbClr val="FF0000"/>
              </a:solidFill>
              <a:ea typeface="Meiryo"/>
            </a:endParaRPr>
          </a:p>
          <a:p>
            <a:pPr algn="ctr"/>
            <a:endParaRPr lang="en-GB" sz="2800" b="1" dirty="0">
              <a:solidFill>
                <a:srgbClr val="FF0000"/>
              </a:solidFill>
              <a:ea typeface="Meiryo"/>
            </a:endParaRPr>
          </a:p>
          <a:p>
            <a:pPr algn="ctr"/>
            <a:endParaRPr lang="en-GB" sz="2800" b="1" dirty="0">
              <a:solidFill>
                <a:srgbClr val="FF0000"/>
              </a:solidFill>
              <a:ea typeface="Meiryo"/>
            </a:endParaRPr>
          </a:p>
          <a:p>
            <a:pPr algn="ctr"/>
            <a:endParaRPr lang="en-GB" sz="2800" b="1" dirty="0">
              <a:solidFill>
                <a:srgbClr val="000000"/>
              </a:solidFill>
              <a:ea typeface="Meiryo"/>
            </a:endParaRPr>
          </a:p>
          <a:p>
            <a:pPr marL="514350" indent="-514350" algn="ctr">
              <a:buAutoNum type="arabicPeriod"/>
            </a:pPr>
            <a:endParaRPr lang="en-GB" sz="2400" b="1" dirty="0">
              <a:ea typeface="Meiryo"/>
            </a:endParaRPr>
          </a:p>
        </p:txBody>
      </p:sp>
      <p:sp>
        <p:nvSpPr>
          <p:cNvPr id="9" name="Title 1">
            <a:extLst>
              <a:ext uri="{FF2B5EF4-FFF2-40B4-BE49-F238E27FC236}">
                <a16:creationId xmlns:a16="http://schemas.microsoft.com/office/drawing/2014/main" id="{52970CD3-4F15-47B7-6014-FF78C3B7ECDC}"/>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a:solidFill>
                  <a:schemeClr val="bg1"/>
                </a:solidFill>
                <a:latin typeface="Berlin Sans FB" panose="020E0602020502020306" pitchFamily="34" charset="0"/>
              </a:rPr>
              <a:t>Chapter 5</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chemeClr val="bg1"/>
              </a:solidFill>
              <a:effectLst/>
              <a:uLnTx/>
              <a:uFillTx/>
              <a:latin typeface="Open Sans"/>
            </a:endParaRPr>
          </a:p>
        </p:txBody>
      </p:sp>
      <p:graphicFrame>
        <p:nvGraphicFramePr>
          <p:cNvPr id="2" name="Table 1">
            <a:extLst>
              <a:ext uri="{FF2B5EF4-FFF2-40B4-BE49-F238E27FC236}">
                <a16:creationId xmlns:a16="http://schemas.microsoft.com/office/drawing/2014/main" id="{4C10D67C-0063-E575-FED3-5A66864CCD4C}"/>
              </a:ext>
            </a:extLst>
          </p:cNvPr>
          <p:cNvGraphicFramePr>
            <a:graphicFrameLocks noGrp="1"/>
          </p:cNvGraphicFramePr>
          <p:nvPr>
            <p:extLst>
              <p:ext uri="{D42A27DB-BD31-4B8C-83A1-F6EECF244321}">
                <p14:modId xmlns:p14="http://schemas.microsoft.com/office/powerpoint/2010/main" val="3099223143"/>
              </p:ext>
            </p:extLst>
          </p:nvPr>
        </p:nvGraphicFramePr>
        <p:xfrm>
          <a:off x="0" y="1890464"/>
          <a:ext cx="12192000" cy="4876096"/>
        </p:xfrm>
        <a:graphic>
          <a:graphicData uri="http://schemas.openxmlformats.org/drawingml/2006/table">
            <a:tbl>
              <a:tblPr firstRow="1" bandRow="1">
                <a:tableStyleId>{BDBED569-4797-4DF1-A0F4-6AAB3CD982D8}</a:tableStyleId>
              </a:tblPr>
              <a:tblGrid>
                <a:gridCol w="2342367">
                  <a:extLst>
                    <a:ext uri="{9D8B030D-6E8A-4147-A177-3AD203B41FA5}">
                      <a16:colId xmlns:a16="http://schemas.microsoft.com/office/drawing/2014/main" val="2652967187"/>
                    </a:ext>
                  </a:extLst>
                </a:gridCol>
                <a:gridCol w="5042178">
                  <a:extLst>
                    <a:ext uri="{9D8B030D-6E8A-4147-A177-3AD203B41FA5}">
                      <a16:colId xmlns:a16="http://schemas.microsoft.com/office/drawing/2014/main" val="3044371784"/>
                    </a:ext>
                  </a:extLst>
                </a:gridCol>
                <a:gridCol w="4807455">
                  <a:extLst>
                    <a:ext uri="{9D8B030D-6E8A-4147-A177-3AD203B41FA5}">
                      <a16:colId xmlns:a16="http://schemas.microsoft.com/office/drawing/2014/main" val="1735884010"/>
                    </a:ext>
                  </a:extLst>
                </a:gridCol>
              </a:tblGrid>
              <a:tr h="774085">
                <a:tc>
                  <a:txBody>
                    <a:bodyPr/>
                    <a:lstStyle/>
                    <a:p>
                      <a:pPr algn="ctr"/>
                      <a:r>
                        <a:rPr lang="en-GB"/>
                        <a:t>Focus</a:t>
                      </a:r>
                    </a:p>
                  </a:txBody>
                  <a:tcPr/>
                </a:tc>
                <a:tc>
                  <a:txBody>
                    <a:bodyPr/>
                    <a:lstStyle/>
                    <a:p>
                      <a:pPr algn="ctr"/>
                      <a:r>
                        <a:rPr lang="en-GB"/>
                        <a:t>Diwali</a:t>
                      </a:r>
                    </a:p>
                  </a:txBody>
                  <a:tcPr/>
                </a:tc>
                <a:tc>
                  <a:txBody>
                    <a:bodyPr/>
                    <a:lstStyle/>
                    <a:p>
                      <a:pPr algn="ctr"/>
                      <a:r>
                        <a:rPr lang="en-GB"/>
                        <a:t>The Fair</a:t>
                      </a:r>
                    </a:p>
                  </a:txBody>
                  <a:tcPr/>
                </a:tc>
                <a:extLst>
                  <a:ext uri="{0D108BD9-81ED-4DB2-BD59-A6C34878D82A}">
                    <a16:rowId xmlns:a16="http://schemas.microsoft.com/office/drawing/2014/main" val="1412289228"/>
                  </a:ext>
                </a:extLst>
              </a:tr>
              <a:tr h="728046">
                <a:tc>
                  <a:txBody>
                    <a:bodyPr/>
                    <a:lstStyle/>
                    <a:p>
                      <a:r>
                        <a:rPr lang="en-GB" sz="1600"/>
                        <a:t>Entertainment</a:t>
                      </a:r>
                    </a:p>
                  </a:txBody>
                  <a:tcPr/>
                </a:tc>
                <a:tc>
                  <a:txBody>
                    <a:bodyPr/>
                    <a:lstStyle/>
                    <a:p>
                      <a:r>
                        <a:rPr lang="en-US" sz="1600" b="0" i="0" kern="1200" dirty="0">
                          <a:solidFill>
                            <a:schemeClr val="tx1"/>
                          </a:solidFill>
                          <a:effectLst/>
                          <a:latin typeface="+mn-lt"/>
                          <a:ea typeface="+mn-ea"/>
                          <a:cs typeface="+mn-cs"/>
                        </a:rPr>
                        <a:t>Diwali is celebrated with a ‘</a:t>
                      </a:r>
                      <a:r>
                        <a:rPr lang="en-US" sz="1600" b="0" i="0" kern="1200" dirty="0" err="1">
                          <a:solidFill>
                            <a:schemeClr val="tx1"/>
                          </a:solidFill>
                          <a:effectLst/>
                          <a:latin typeface="+mn-lt"/>
                          <a:ea typeface="+mn-ea"/>
                          <a:cs typeface="+mn-cs"/>
                        </a:rPr>
                        <a:t>mehfil</a:t>
                      </a:r>
                      <a:r>
                        <a:rPr lang="en-US" sz="1600" b="0" i="0" kern="1200" dirty="0">
                          <a:solidFill>
                            <a:schemeClr val="tx1"/>
                          </a:solidFill>
                          <a:effectLst/>
                          <a:latin typeface="+mn-lt"/>
                          <a:ea typeface="+mn-ea"/>
                          <a:cs typeface="+mn-cs"/>
                        </a:rPr>
                        <a:t>’ </a:t>
                      </a:r>
                      <a:r>
                        <a:rPr lang="en-US" sz="1600" b="0" i="0" kern="1200" dirty="0" smtClean="0">
                          <a:solidFill>
                            <a:schemeClr val="tx1"/>
                          </a:solidFill>
                          <a:effectLst/>
                          <a:latin typeface="+mn-lt"/>
                          <a:ea typeface="+mn-ea"/>
                          <a:cs typeface="+mn-cs"/>
                        </a:rPr>
                        <a:t>(p. 71</a:t>
                      </a:r>
                      <a:r>
                        <a:rPr lang="en-US" sz="1600" b="0" i="0" kern="1200" dirty="0">
                          <a:solidFill>
                            <a:schemeClr val="tx1"/>
                          </a:solidFill>
                          <a:effectLst/>
                          <a:latin typeface="+mn-lt"/>
                          <a:ea typeface="+mn-ea"/>
                          <a:cs typeface="+mn-cs"/>
                        </a:rPr>
                        <a:t>)</a:t>
                      </a:r>
                      <a:endParaRPr lang="en-GB" sz="1600" dirty="0"/>
                    </a:p>
                  </a:txBody>
                  <a:tcPr/>
                </a:tc>
                <a:tc>
                  <a:txBody>
                    <a:bodyPr/>
                    <a:lstStyle/>
                    <a:p>
                      <a:endParaRPr lang="en-GB" sz="1600"/>
                    </a:p>
                  </a:txBody>
                  <a:tcPr/>
                </a:tc>
                <a:extLst>
                  <a:ext uri="{0D108BD9-81ED-4DB2-BD59-A6C34878D82A}">
                    <a16:rowId xmlns:a16="http://schemas.microsoft.com/office/drawing/2014/main" val="2600969372"/>
                  </a:ext>
                </a:extLst>
              </a:tr>
              <a:tr h="784836">
                <a:tc>
                  <a:txBody>
                    <a:bodyPr/>
                    <a:lstStyle/>
                    <a:p>
                      <a:r>
                        <a:rPr lang="en-GB" sz="1600"/>
                        <a:t>Music</a:t>
                      </a:r>
                    </a:p>
                  </a:txBody>
                  <a:tcPr/>
                </a:tc>
                <a:tc>
                  <a:txBody>
                    <a:bodyPr/>
                    <a:lstStyle/>
                    <a:p>
                      <a:endParaRPr lang="en-GB" sz="1600" dirty="0"/>
                    </a:p>
                  </a:txBody>
                  <a:tcPr/>
                </a:tc>
                <a:tc>
                  <a:txBody>
                    <a:bodyPr/>
                    <a:lstStyle/>
                    <a:p>
                      <a:r>
                        <a:rPr lang="en-US" sz="1600" b="0" i="0" kern="1200" dirty="0">
                          <a:solidFill>
                            <a:schemeClr val="tx1"/>
                          </a:solidFill>
                          <a:effectLst/>
                          <a:latin typeface="+mn-lt"/>
                          <a:ea typeface="+mn-ea"/>
                          <a:cs typeface="+mn-cs"/>
                        </a:rPr>
                        <a:t>‘thumping soundtrack of a pop song, One Two Three, Oh it’s So Easy, Ba-by! as my papa began tuning up his harmonium’ </a:t>
                      </a:r>
                      <a:r>
                        <a:rPr lang="en-US" sz="1600" b="0" i="0" kern="1200" dirty="0" smtClean="0">
                          <a:solidFill>
                            <a:schemeClr val="tx1"/>
                          </a:solidFill>
                          <a:effectLst/>
                          <a:latin typeface="+mn-lt"/>
                          <a:ea typeface="+mn-ea"/>
                          <a:cs typeface="+mn-cs"/>
                        </a:rPr>
                        <a:t>(p. 109</a:t>
                      </a:r>
                      <a:r>
                        <a:rPr lang="en-US" sz="1600" b="0" i="0" kern="1200" dirty="0">
                          <a:solidFill>
                            <a:schemeClr val="tx1"/>
                          </a:solidFill>
                          <a:effectLst/>
                          <a:latin typeface="+mn-lt"/>
                          <a:ea typeface="+mn-ea"/>
                          <a:cs typeface="+mn-cs"/>
                        </a:rPr>
                        <a:t>); ‘ear-splitting soundtrack of The Kinks’ </a:t>
                      </a:r>
                      <a:r>
                        <a:rPr lang="en-US" sz="1600" b="0" i="0" kern="1200" dirty="0" smtClean="0">
                          <a:solidFill>
                            <a:schemeClr val="tx1"/>
                          </a:solidFill>
                          <a:effectLst/>
                          <a:latin typeface="+mn-lt"/>
                          <a:ea typeface="+mn-ea"/>
                          <a:cs typeface="+mn-cs"/>
                        </a:rPr>
                        <a:t>(p. 123</a:t>
                      </a:r>
                      <a:r>
                        <a:rPr lang="en-US" sz="1600" b="0" i="0" kern="1200" dirty="0">
                          <a:solidFill>
                            <a:schemeClr val="tx1"/>
                          </a:solidFill>
                          <a:effectLst/>
                          <a:latin typeface="+mn-lt"/>
                          <a:ea typeface="+mn-ea"/>
                          <a:cs typeface="+mn-cs"/>
                        </a:rPr>
                        <a:t>)</a:t>
                      </a:r>
                      <a:endParaRPr lang="en-GB" sz="1600" dirty="0"/>
                    </a:p>
                  </a:txBody>
                  <a:tcPr/>
                </a:tc>
                <a:extLst>
                  <a:ext uri="{0D108BD9-81ED-4DB2-BD59-A6C34878D82A}">
                    <a16:rowId xmlns:a16="http://schemas.microsoft.com/office/drawing/2014/main" val="121715764"/>
                  </a:ext>
                </a:extLst>
              </a:tr>
              <a:tr h="699369">
                <a:tc>
                  <a:txBody>
                    <a:bodyPr/>
                    <a:lstStyle/>
                    <a:p>
                      <a:r>
                        <a:rPr lang="en-GB" sz="1600"/>
                        <a:t>People</a:t>
                      </a:r>
                    </a:p>
                  </a:txBody>
                  <a:tcPr/>
                </a:tc>
                <a:tc>
                  <a:txBody>
                    <a:bodyPr/>
                    <a:lstStyle/>
                    <a:p>
                      <a:r>
                        <a:rPr lang="en-US" sz="1600" b="0" i="0" kern="1200" dirty="0">
                          <a:solidFill>
                            <a:schemeClr val="tx1"/>
                          </a:solidFill>
                          <a:effectLst/>
                          <a:latin typeface="+mn-lt"/>
                          <a:ea typeface="+mn-ea"/>
                          <a:cs typeface="+mn-cs"/>
                        </a:rPr>
                        <a:t>‘my elders [...] so shiny and joyous’ </a:t>
                      </a:r>
                      <a:r>
                        <a:rPr lang="en-US" sz="1600" b="0" i="0" kern="1200" dirty="0" smtClean="0">
                          <a:solidFill>
                            <a:schemeClr val="tx1"/>
                          </a:solidFill>
                          <a:effectLst/>
                          <a:latin typeface="+mn-lt"/>
                          <a:ea typeface="+mn-ea"/>
                          <a:cs typeface="+mn-cs"/>
                        </a:rPr>
                        <a:t>(p. 112</a:t>
                      </a:r>
                      <a:r>
                        <a:rPr lang="en-US" sz="1600" b="0" i="0" kern="1200" dirty="0">
                          <a:solidFill>
                            <a:schemeClr val="tx1"/>
                          </a:solidFill>
                          <a:effectLst/>
                          <a:latin typeface="+mn-lt"/>
                          <a:ea typeface="+mn-ea"/>
                          <a:cs typeface="+mn-cs"/>
                        </a:rPr>
                        <a:t>)</a:t>
                      </a:r>
                      <a:endParaRPr lang="en-GB" sz="1600" dirty="0"/>
                    </a:p>
                  </a:txBody>
                  <a:tcPr/>
                </a:tc>
                <a:tc>
                  <a:txBody>
                    <a:bodyPr/>
                    <a:lstStyle/>
                    <a:p>
                      <a:endParaRPr lang="en-GB" sz="1600"/>
                    </a:p>
                  </a:txBody>
                  <a:tcPr/>
                </a:tc>
                <a:extLst>
                  <a:ext uri="{0D108BD9-81ED-4DB2-BD59-A6C34878D82A}">
                    <a16:rowId xmlns:a16="http://schemas.microsoft.com/office/drawing/2014/main" val="3535399921"/>
                  </a:ext>
                </a:extLst>
              </a:tr>
              <a:tr h="784836">
                <a:tc>
                  <a:txBody>
                    <a:bodyPr/>
                    <a:lstStyle/>
                    <a:p>
                      <a:r>
                        <a:rPr lang="en-GB" sz="1600"/>
                        <a:t>Clothes</a:t>
                      </a:r>
                    </a:p>
                  </a:txBody>
                  <a:tcPr/>
                </a:tc>
                <a:tc>
                  <a:txBody>
                    <a:bodyPr/>
                    <a:lstStyle/>
                    <a:p>
                      <a:r>
                        <a:rPr lang="en-US" sz="1600" b="0" i="0" kern="1200" dirty="0">
                          <a:solidFill>
                            <a:schemeClr val="tx1"/>
                          </a:solidFill>
                          <a:effectLst/>
                          <a:latin typeface="+mn-lt"/>
                          <a:ea typeface="+mn-ea"/>
                          <a:cs typeface="+mn-cs"/>
                        </a:rPr>
                        <a:t>‘I felt I was drowning in a sea of rustling saris, clinking gold </a:t>
                      </a:r>
                      <a:r>
                        <a:rPr lang="en-US" sz="1600" b="0" i="0" kern="1200" dirty="0" err="1">
                          <a:solidFill>
                            <a:schemeClr val="tx1"/>
                          </a:solidFill>
                          <a:effectLst/>
                          <a:latin typeface="+mn-lt"/>
                          <a:ea typeface="+mn-ea"/>
                          <a:cs typeface="+mn-cs"/>
                        </a:rPr>
                        <a:t>jewellery</a:t>
                      </a:r>
                      <a:r>
                        <a:rPr lang="en-US" sz="1600" b="0" i="0" kern="1200" dirty="0">
                          <a:solidFill>
                            <a:schemeClr val="tx1"/>
                          </a:solidFill>
                          <a:effectLst/>
                          <a:latin typeface="+mn-lt"/>
                          <a:ea typeface="+mn-ea"/>
                          <a:cs typeface="+mn-cs"/>
                        </a:rPr>
                        <a:t> and warm, brown, overpowering flesh’ </a:t>
                      </a:r>
                      <a:r>
                        <a:rPr lang="en-US" sz="1600" b="0" i="0" kern="1200" dirty="0" smtClean="0">
                          <a:solidFill>
                            <a:schemeClr val="tx1"/>
                          </a:solidFill>
                          <a:effectLst/>
                          <a:latin typeface="+mn-lt"/>
                          <a:ea typeface="+mn-ea"/>
                          <a:cs typeface="+mn-cs"/>
                        </a:rPr>
                        <a:t>(p. 110</a:t>
                      </a:r>
                      <a:r>
                        <a:rPr lang="en-US" sz="1600" b="0" i="0" kern="1200" dirty="0">
                          <a:solidFill>
                            <a:schemeClr val="tx1"/>
                          </a:solidFill>
                          <a:effectLst/>
                          <a:latin typeface="+mn-lt"/>
                          <a:ea typeface="+mn-ea"/>
                          <a:cs typeface="+mn-cs"/>
                        </a:rPr>
                        <a:t>)</a:t>
                      </a:r>
                      <a:endParaRPr lang="en-GB" sz="1600" dirty="0"/>
                    </a:p>
                  </a:txBody>
                  <a:tcPr/>
                </a:tc>
                <a:tc>
                  <a:txBody>
                    <a:bodyPr/>
                    <a:lstStyle/>
                    <a:p>
                      <a:endParaRPr lang="en-GB" sz="1600"/>
                    </a:p>
                  </a:txBody>
                  <a:tcPr/>
                </a:tc>
                <a:extLst>
                  <a:ext uri="{0D108BD9-81ED-4DB2-BD59-A6C34878D82A}">
                    <a16:rowId xmlns:a16="http://schemas.microsoft.com/office/drawing/2014/main" val="1247500784"/>
                  </a:ext>
                </a:extLst>
              </a:tr>
              <a:tr h="784836">
                <a:tc>
                  <a:txBody>
                    <a:bodyPr/>
                    <a:lstStyle/>
                    <a:p>
                      <a:r>
                        <a:rPr lang="en-GB" sz="1600"/>
                        <a:t>Food</a:t>
                      </a:r>
                    </a:p>
                  </a:txBody>
                  <a:tcPr/>
                </a:tc>
                <a:tc>
                  <a:txBody>
                    <a:bodyPr/>
                    <a:lstStyle/>
                    <a:p>
                      <a:endParaRPr lang="en-GB" sz="1600"/>
                    </a:p>
                  </a:txBody>
                  <a:tcPr/>
                </a:tc>
                <a:tc>
                  <a:txBody>
                    <a:bodyPr/>
                    <a:lstStyle/>
                    <a:p>
                      <a:r>
                        <a:rPr lang="en-US" sz="1600" b="0" i="0" kern="1200" dirty="0">
                          <a:solidFill>
                            <a:schemeClr val="tx1"/>
                          </a:solidFill>
                          <a:effectLst/>
                          <a:latin typeface="+mn-lt"/>
                          <a:ea typeface="+mn-ea"/>
                          <a:cs typeface="+mn-cs"/>
                        </a:rPr>
                        <a:t>‘toffee apples’ </a:t>
                      </a:r>
                      <a:r>
                        <a:rPr lang="en-US" sz="1600" b="0" i="0" kern="1200" dirty="0" smtClean="0">
                          <a:solidFill>
                            <a:schemeClr val="tx1"/>
                          </a:solidFill>
                          <a:effectLst/>
                          <a:latin typeface="+mn-lt"/>
                          <a:ea typeface="+mn-ea"/>
                          <a:cs typeface="+mn-cs"/>
                        </a:rPr>
                        <a:t>‘</a:t>
                      </a:r>
                      <a:r>
                        <a:rPr lang="en-US" sz="1600" b="0" i="0" kern="1200" dirty="0">
                          <a:solidFill>
                            <a:schemeClr val="tx1"/>
                          </a:solidFill>
                          <a:effectLst/>
                          <a:latin typeface="+mn-lt"/>
                          <a:ea typeface="+mn-ea"/>
                          <a:cs typeface="+mn-cs"/>
                        </a:rPr>
                        <a:t>bags of chips’ </a:t>
                      </a:r>
                      <a:r>
                        <a:rPr lang="en-US" sz="1600" b="0" i="0" kern="1200" dirty="0" smtClean="0">
                          <a:solidFill>
                            <a:schemeClr val="tx1"/>
                          </a:solidFill>
                          <a:effectLst/>
                          <a:latin typeface="+mn-lt"/>
                          <a:ea typeface="+mn-ea"/>
                          <a:cs typeface="+mn-cs"/>
                        </a:rPr>
                        <a:t>(p. 122)</a:t>
                      </a:r>
                      <a:endParaRPr lang="en-GB" sz="1600" dirty="0"/>
                    </a:p>
                  </a:txBody>
                  <a:tcPr/>
                </a:tc>
                <a:extLst>
                  <a:ext uri="{0D108BD9-81ED-4DB2-BD59-A6C34878D82A}">
                    <a16:rowId xmlns:a16="http://schemas.microsoft.com/office/drawing/2014/main" val="4014672498"/>
                  </a:ext>
                </a:extLst>
              </a:tr>
            </a:tbl>
          </a:graphicData>
        </a:graphic>
      </p:graphicFrame>
    </p:spTree>
    <p:extLst>
      <p:ext uri="{BB962C8B-B14F-4D97-AF65-F5344CB8AC3E}">
        <p14:creationId xmlns:p14="http://schemas.microsoft.com/office/powerpoint/2010/main" val="16903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F82C818-EB74-F4E1-8696-9CE72307F136}"/>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A032C60-8625-4489-A6CE-8C53EBFEF2DE}"/>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2" name="Table 1">
            <a:extLst>
              <a:ext uri="{FF2B5EF4-FFF2-40B4-BE49-F238E27FC236}">
                <a16:creationId xmlns:a16="http://schemas.microsoft.com/office/drawing/2014/main" id="{05A5686D-4CB5-98AC-E21C-9EC955BAE58A}"/>
              </a:ext>
            </a:extLst>
          </p:cNvPr>
          <p:cNvGraphicFramePr>
            <a:graphicFrameLocks noGrp="1"/>
          </p:cNvGraphicFramePr>
          <p:nvPr>
            <p:extLst>
              <p:ext uri="{D42A27DB-BD31-4B8C-83A1-F6EECF244321}">
                <p14:modId xmlns:p14="http://schemas.microsoft.com/office/powerpoint/2010/main" val="4139285567"/>
              </p:ext>
            </p:extLst>
          </p:nvPr>
        </p:nvGraphicFramePr>
        <p:xfrm>
          <a:off x="1" y="1504088"/>
          <a:ext cx="12191999" cy="5062080"/>
        </p:xfrm>
        <a:graphic>
          <a:graphicData uri="http://schemas.openxmlformats.org/drawingml/2006/table">
            <a:tbl>
              <a:tblPr/>
              <a:tblGrid>
                <a:gridCol w="3360244">
                  <a:extLst>
                    <a:ext uri="{9D8B030D-6E8A-4147-A177-3AD203B41FA5}">
                      <a16:colId xmlns:a16="http://schemas.microsoft.com/office/drawing/2014/main" val="3923582549"/>
                    </a:ext>
                  </a:extLst>
                </a:gridCol>
                <a:gridCol w="3293943">
                  <a:extLst>
                    <a:ext uri="{9D8B030D-6E8A-4147-A177-3AD203B41FA5}">
                      <a16:colId xmlns:a16="http://schemas.microsoft.com/office/drawing/2014/main" val="3921307204"/>
                    </a:ext>
                  </a:extLst>
                </a:gridCol>
                <a:gridCol w="5537812">
                  <a:extLst>
                    <a:ext uri="{9D8B030D-6E8A-4147-A177-3AD203B41FA5}">
                      <a16:colId xmlns:a16="http://schemas.microsoft.com/office/drawing/2014/main" val="3716744144"/>
                    </a:ext>
                  </a:extLst>
                </a:gridCol>
              </a:tblGrid>
              <a:tr h="588288">
                <a:tc>
                  <a:txBody>
                    <a:bodyPr/>
                    <a:lstStyle/>
                    <a:p>
                      <a:pPr rtl="0" fontAlgn="t">
                        <a:spcBef>
                          <a:spcPts val="0"/>
                        </a:spcBef>
                        <a:spcAft>
                          <a:spcPts val="0"/>
                        </a:spcAft>
                      </a:pPr>
                      <a:r>
                        <a:rPr lang="en-GB" sz="1800" b="0" i="0" kern="1200">
                          <a:solidFill>
                            <a:schemeClr val="tx1"/>
                          </a:solidFill>
                          <a:effectLst/>
                          <a:latin typeface="+mn-lt"/>
                          <a:ea typeface="+mn-ea"/>
                          <a:cs typeface="+mn-cs"/>
                        </a:rPr>
                        <a:t>aarti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a collection of items of the same type stored in a hidden or inaccessible place</a:t>
                      </a:r>
                      <a:endParaRPr lang="en-U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326146"/>
                  </a:ext>
                </a:extLst>
              </a:tr>
              <a:tr h="586671">
                <a:tc>
                  <a:txBody>
                    <a:bodyPr/>
                    <a:lstStyle/>
                    <a:p>
                      <a:pPr rtl="0" fontAlgn="t">
                        <a:spcBef>
                          <a:spcPts val="0"/>
                        </a:spcBef>
                        <a:spcAft>
                          <a:spcPts val="0"/>
                        </a:spcAft>
                      </a:pPr>
                      <a:r>
                        <a:rPr lang="en-GB" sz="1800" b="0" i="0" kern="1200" dirty="0" err="1">
                          <a:solidFill>
                            <a:schemeClr val="tx1"/>
                          </a:solidFill>
                          <a:effectLst/>
                          <a:latin typeface="+mn-lt"/>
                          <a:ea typeface="+mn-ea"/>
                          <a:cs typeface="+mn-cs"/>
                        </a:rPr>
                        <a:t>gurudwara</a:t>
                      </a:r>
                      <a:r>
                        <a:rPr lang="en-GB" sz="1800" b="0" i="0" kern="1200" dirty="0">
                          <a:solidFill>
                            <a:schemeClr val="tx1"/>
                          </a:solidFill>
                          <a:effectLst/>
                          <a:latin typeface="+mn-lt"/>
                          <a:ea typeface="+mn-ea"/>
                          <a:cs typeface="+mn-cs"/>
                        </a:rPr>
                        <a:t> (n.)</a:t>
                      </a:r>
                      <a:endParaRPr lang="en-GB"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a person who deserts and betrays an </a:t>
                      </a:r>
                      <a:r>
                        <a:rPr lang="en-US" sz="1600" b="0" i="0" kern="1200" err="1">
                          <a:solidFill>
                            <a:schemeClr val="tx1"/>
                          </a:solidFill>
                          <a:effectLst/>
                          <a:latin typeface="+mn-lt"/>
                          <a:ea typeface="+mn-ea"/>
                          <a:cs typeface="+mn-cs"/>
                        </a:rPr>
                        <a:t>organisation</a:t>
                      </a:r>
                      <a:r>
                        <a:rPr lang="en-US" sz="1600" b="0" i="0" kern="1200">
                          <a:solidFill>
                            <a:schemeClr val="tx1"/>
                          </a:solidFill>
                          <a:effectLst/>
                          <a:latin typeface="+mn-lt"/>
                          <a:ea typeface="+mn-ea"/>
                          <a:cs typeface="+mn-cs"/>
                        </a:rPr>
                        <a:t>, country, or set of principles</a:t>
                      </a:r>
                      <a:endParaRPr lang="en-GB"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47130"/>
                  </a:ext>
                </a:extLst>
              </a:tr>
              <a:tr h="244939">
                <a:tc>
                  <a:txBody>
                    <a:bodyPr/>
                    <a:lstStyle/>
                    <a:p>
                      <a:pPr rtl="0" fontAlgn="t">
                        <a:spcBef>
                          <a:spcPts val="0"/>
                        </a:spcBef>
                        <a:spcAft>
                          <a:spcPts val="0"/>
                        </a:spcAft>
                      </a:pPr>
                      <a:r>
                        <a:rPr lang="en-GB" sz="1800" b="0" i="0" kern="1200">
                          <a:solidFill>
                            <a:schemeClr val="tx1"/>
                          </a:solidFill>
                          <a:effectLst/>
                          <a:latin typeface="+mn-lt"/>
                          <a:ea typeface="+mn-ea"/>
                          <a:cs typeface="+mn-cs"/>
                        </a:rPr>
                        <a:t>caste system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a lyric poem from Middle Eastern or Indian literature with a fixed number of verses, typically on the theme of love and often set to music (pronounced ‘guzzle’)</a:t>
                      </a:r>
                      <a:endParaRPr lang="en-GB"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29365"/>
                  </a:ext>
                </a:extLst>
              </a:tr>
              <a:tr h="642480">
                <a:tc>
                  <a:txBody>
                    <a:bodyPr/>
                    <a:lstStyle/>
                    <a:p>
                      <a:pPr rtl="0" fontAlgn="t">
                        <a:spcBef>
                          <a:spcPts val="0"/>
                        </a:spcBef>
                        <a:spcAft>
                          <a:spcPts val="0"/>
                        </a:spcAft>
                      </a:pPr>
                      <a:r>
                        <a:rPr lang="en-GB" sz="1800" b="0" i="0" kern="1200">
                          <a:solidFill>
                            <a:schemeClr val="tx1"/>
                          </a:solidFill>
                          <a:effectLst/>
                          <a:latin typeface="+mn-lt"/>
                          <a:ea typeface="+mn-ea"/>
                          <a:cs typeface="+mn-cs"/>
                        </a:rPr>
                        <a:t>mehfil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developed in Hindu societies in India, it is a rigid social structure in which social class is determined by heredity</a:t>
                      </a:r>
                      <a:endParaRPr lang="en-U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0107"/>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cache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a Hindu religious ritual where a song is sung in praise of a deity</a:t>
                      </a:r>
                      <a:endParaRPr lang="en-GB"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029475"/>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renegades (n., pl.)</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Sikh place of worship, literally meaning home of the guru (teacher and founder of Sikh religion, Guru Nanak)</a:t>
                      </a:r>
                      <a:endParaRPr lang="en-GB"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2917531"/>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ghazal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dirty="0">
                          <a:solidFill>
                            <a:schemeClr val="tx1"/>
                          </a:solidFill>
                          <a:effectLst/>
                          <a:latin typeface="+mn-lt"/>
                          <a:ea typeface="+mn-ea"/>
                          <a:cs typeface="+mn-cs"/>
                        </a:rPr>
                        <a:t>a social gathering, often in intimate settings and common in some parts of South Asia, where recreational activities such as poetry (‘mushaira’), classical Indian singing and music are enjoyed</a:t>
                      </a:r>
                      <a:endParaRPr lang="en-GB"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305634"/>
                  </a:ext>
                </a:extLst>
              </a:tr>
            </a:tbl>
          </a:graphicData>
        </a:graphic>
      </p:graphicFrame>
      <p:sp>
        <p:nvSpPr>
          <p:cNvPr id="6" name="TextBox 5">
            <a:extLst>
              <a:ext uri="{FF2B5EF4-FFF2-40B4-BE49-F238E27FC236}">
                <a16:creationId xmlns:a16="http://schemas.microsoft.com/office/drawing/2014/main" id="{4557314C-14C6-5A5B-01A8-198FAEB11E78}"/>
              </a:ext>
            </a:extLst>
          </p:cNvPr>
          <p:cNvSpPr txBox="1"/>
          <p:nvPr/>
        </p:nvSpPr>
        <p:spPr>
          <a:xfrm>
            <a:off x="578266" y="702480"/>
            <a:ext cx="11350172"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spTree>
    <p:extLst>
      <p:ext uri="{BB962C8B-B14F-4D97-AF65-F5344CB8AC3E}">
        <p14:creationId xmlns:p14="http://schemas.microsoft.com/office/powerpoint/2010/main" val="141388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E85769A-34B7-4E26-8919-D5FA94CA16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CA67C08-CDE5-92F3-CFD8-641F1148195C}"/>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8DA7E0F1-4EA6-6ADB-B255-5959FF3E1987}"/>
              </a:ext>
            </a:extLst>
          </p:cNvPr>
          <p:cNvSpPr>
            <a:spLocks noGrp="1"/>
          </p:cNvSpPr>
          <p:nvPr>
            <p:ph type="subTitle" idx="1"/>
          </p:nvPr>
        </p:nvSpPr>
        <p:spPr>
          <a:xfrm>
            <a:off x="6096369" y="4630738"/>
            <a:ext cx="5617794" cy="1150937"/>
          </a:xfrm>
        </p:spPr>
        <p:txBody>
          <a:bodyPr anchor="t">
            <a:normAutofit/>
          </a:bodyPr>
          <a:lstStyle/>
          <a:p>
            <a:endParaRPr lang="en-GB">
              <a:latin typeface="+mj-lt"/>
            </a:endParaRPr>
          </a:p>
        </p:txBody>
      </p:sp>
      <p:sp>
        <p:nvSpPr>
          <p:cNvPr id="22" name="Freeform: Shape 21">
            <a:extLst>
              <a:ext uri="{FF2B5EF4-FFF2-40B4-BE49-F238E27FC236}">
                <a16:creationId xmlns:a16="http://schemas.microsoft.com/office/drawing/2014/main" id="{36808283-A1DB-43B4-A966-F9598351A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6B881382-2905-40A6-B674-0F8E1249E2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851FF736-04B0-DD41-9CC6-BE2A281D1561}"/>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F5631074-8AE6-4D14-80C0-3068E1D44B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58E7DDC4-E7EF-41AA-BF97-1D1A652737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9CC255C-0586-4E56-B44A-BB42BFD8A7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096CB144-31BB-3446-06D1-220E2F0F5E3B}"/>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23260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82589" y="937278"/>
            <a:ext cx="5913412" cy="156966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2400" b="1" i="0" u="none" strike="noStrike" kern="1200" cap="none" spc="0" normalizeH="0" baseline="0" noProof="0" dirty="0">
                <a:ln>
                  <a:noFill/>
                </a:ln>
                <a:solidFill>
                  <a:prstClr val="black"/>
                </a:solidFill>
                <a:effectLst/>
                <a:uLnTx/>
                <a:uFillTx/>
              </a:rPr>
              <a:t>Which characters/ groups/ concepts are </a:t>
            </a:r>
          </a:p>
          <a:p>
            <a:pPr marR="0" lvl="0" algn="l" defTabSz="914400" rtl="0" eaLnBrk="1" fontAlgn="auto" latinLnBrk="0" hangingPunct="1">
              <a:lnSpc>
                <a:spcPct val="100000"/>
              </a:lnSpc>
              <a:spcBef>
                <a:spcPts val="0"/>
              </a:spcBef>
              <a:spcAft>
                <a:spcPts val="0"/>
              </a:spcAft>
              <a:buClrTx/>
              <a:buSzTx/>
              <a:tabLst/>
              <a:defRPr/>
            </a:pPr>
            <a:r>
              <a:rPr lang="en-GB" sz="2400" b="1" dirty="0">
                <a:solidFill>
                  <a:prstClr val="black"/>
                </a:solidFill>
              </a:rPr>
              <a:t>     </a:t>
            </a:r>
            <a:r>
              <a:rPr kumimoji="0" lang="en-GB" sz="2400" b="1" i="0" u="none" strike="noStrike" kern="1200" cap="none" spc="0" normalizeH="0" baseline="0" noProof="0" dirty="0">
                <a:ln>
                  <a:noFill/>
                </a:ln>
                <a:solidFill>
                  <a:prstClr val="black"/>
                </a:solidFill>
                <a:effectLst/>
                <a:uLnTx/>
                <a:uFillTx/>
              </a:rPr>
              <a:t>marginalised in this chapter?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rPr>
              <a:t>Clue: Look up the ‘day-to-day bullying’ at </a:t>
            </a:r>
            <a:r>
              <a:rPr kumimoji="0" lang="en-GB" sz="2400" b="1" i="0" u="none" strike="noStrike" kern="1200" cap="none" spc="0" normalizeH="0" baseline="0" noProof="0" dirty="0" err="1">
                <a:ln>
                  <a:noFill/>
                </a:ln>
                <a:solidFill>
                  <a:prstClr val="black"/>
                </a:solidFill>
                <a:effectLst/>
                <a:uLnTx/>
                <a:uFillTx/>
              </a:rPr>
              <a:t>Meena’s</a:t>
            </a:r>
            <a:r>
              <a:rPr kumimoji="0" lang="en-GB" sz="2400" b="1" i="0" u="none" strike="noStrike" kern="1200" cap="none" spc="0" normalizeH="0" baseline="0" noProof="0" dirty="0">
                <a:ln>
                  <a:noFill/>
                </a:ln>
                <a:solidFill>
                  <a:prstClr val="black"/>
                </a:solidFill>
                <a:effectLst/>
                <a:uLnTx/>
                <a:uFillTx/>
              </a:rPr>
              <a:t> school </a:t>
            </a:r>
            <a:r>
              <a:rPr kumimoji="0" lang="en-GB" sz="2400" b="1" i="0" u="none" strike="noStrike" kern="1200" cap="none" spc="0" normalizeH="0" baseline="0" noProof="0" dirty="0" smtClean="0">
                <a:ln>
                  <a:noFill/>
                </a:ln>
                <a:solidFill>
                  <a:prstClr val="black"/>
                </a:solidFill>
                <a:effectLst/>
                <a:uLnTx/>
                <a:uFillTx/>
              </a:rPr>
              <a:t>(p. 118</a:t>
            </a:r>
            <a:r>
              <a:rPr kumimoji="0" lang="en-GB" sz="2400" b="1" i="0" u="none" strike="noStrike" kern="1200" cap="none" spc="0" normalizeH="0" baseline="0" noProof="0" dirty="0">
                <a:ln>
                  <a:noFill/>
                </a:ln>
                <a:solidFill>
                  <a:prstClr val="black"/>
                </a:solidFill>
                <a:effectLst/>
                <a:uLnTx/>
                <a:uFillTx/>
              </a:rPr>
              <a:t>)</a:t>
            </a:r>
            <a:endParaRPr kumimoji="0" lang="en-GB" sz="1800" b="1" i="0" u="none" strike="noStrike" kern="1200" cap="none" spc="0" normalizeH="0" baseline="0" noProof="0" dirty="0">
              <a:ln>
                <a:noFill/>
              </a:ln>
              <a:solidFill>
                <a:prstClr val="black"/>
              </a:solidFill>
              <a:effectLst/>
              <a:uLnTx/>
              <a:uFillTx/>
            </a:endParaRPr>
          </a:p>
        </p:txBody>
      </p:sp>
      <p:sp>
        <p:nvSpPr>
          <p:cNvPr id="9" name="Rectangle 8"/>
          <p:cNvSpPr/>
          <p:nvPr/>
        </p:nvSpPr>
        <p:spPr>
          <a:xfrm>
            <a:off x="6370360" y="966528"/>
            <a:ext cx="4928144" cy="113877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ea typeface="Chocolate Covered Raindrops" panose="02000603000000000000" pitchFamily="2" charset="0"/>
              </a:rPr>
              <a:t>TRANSFORM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Chocolate Covered Raindrops" panose="02000603000000000000" pitchFamily="2" charset="0"/>
              </a:rPr>
              <a:t>Transform the </a:t>
            </a:r>
            <a:r>
              <a:rPr lang="en-GB" sz="2000" b="1" noProof="0" dirty="0">
                <a:solidFill>
                  <a:prstClr val="black"/>
                </a:solidFill>
                <a:ea typeface="Chocolate Covered Raindrops" panose="02000603000000000000" pitchFamily="2" charset="0"/>
              </a:rPr>
              <a:t>noun</a:t>
            </a:r>
            <a:r>
              <a:rPr kumimoji="0" lang="en-GB" sz="2000" b="1" i="0" u="none" strike="noStrike" kern="1200" cap="none" spc="0" normalizeH="0" baseline="0" noProof="0" dirty="0">
                <a:ln>
                  <a:noFill/>
                </a:ln>
                <a:solidFill>
                  <a:prstClr val="black"/>
                </a:solidFill>
                <a:effectLst/>
                <a:uLnTx/>
                <a:uFillTx/>
                <a:ea typeface="Chocolate Covered Raindrops" panose="02000603000000000000" pitchFamily="2" charset="0"/>
              </a:rPr>
              <a:t> ‘marginalisation’ into 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ea typeface="Chocolate Covered Raindrops" panose="02000603000000000000" pitchFamily="2" charset="0"/>
              </a:rPr>
              <a:t>image to help you remember it.</a:t>
            </a:r>
            <a:endParaRPr kumimoji="0" lang="en-GB" sz="2000" b="1" i="0" u="none" strike="noStrike" kern="1200" cap="none" spc="0" normalizeH="0" baseline="0" noProof="0" dirty="0">
              <a:ln>
                <a:noFill/>
              </a:ln>
              <a:solidFill>
                <a:prstClr val="black"/>
              </a:solidFill>
              <a:effectLst/>
              <a:uLnTx/>
              <a:uFillTx/>
            </a:endParaRPr>
          </a:p>
        </p:txBody>
      </p:sp>
      <p:sp>
        <p:nvSpPr>
          <p:cNvPr id="11" name="Rectangle 10"/>
          <p:cNvSpPr/>
          <p:nvPr/>
        </p:nvSpPr>
        <p:spPr>
          <a:xfrm>
            <a:off x="5114261" y="5019585"/>
            <a:ext cx="6952676"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Chocolate Covered Raindrops" panose="02000603000000000000" pitchFamily="2" charset="0"/>
                <a:cs typeface="+mn-cs"/>
              </a:rPr>
              <a:t>EXTRA CHALLENGE - DEBATE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The Big House is </a:t>
            </a: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ostracised -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 sense of menace surrounding the place’ </a:t>
            </a:r>
            <a:r>
              <a:rPr kumimoji="0" lang="en-GB" sz="2000" b="1" i="0" u="none" strike="noStrike" kern="1200" cap="none" spc="0" normalizeH="0" baseline="0" noProof="0" dirty="0" smtClean="0">
                <a:ln>
                  <a:noFill/>
                </a:ln>
                <a:solidFill>
                  <a:prstClr val="black"/>
                </a:solidFill>
                <a:effectLst/>
                <a:uLnTx/>
                <a:uFillTx/>
                <a:latin typeface="Calibri" panose="020F0502020204030204"/>
                <a:ea typeface="+mn-ea"/>
                <a:cs typeface="+mn-cs"/>
              </a:rPr>
              <a:t>(p. 100) -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when it is later revealed to house a statue of </a:t>
            </a:r>
            <a:r>
              <a:rPr kumimoji="0" lang="en-GB" sz="2000" b="1" i="0" u="none" strike="noStrike" kern="1200" cap="none" spc="0" normalizeH="0" baseline="0" noProof="0" dirty="0" err="1">
                <a:ln>
                  <a:noFill/>
                </a:ln>
                <a:solidFill>
                  <a:prstClr val="black"/>
                </a:solidFill>
                <a:effectLst/>
                <a:uLnTx/>
                <a:uFillTx/>
                <a:latin typeface="Calibri" panose="020F0502020204030204"/>
                <a:ea typeface="+mn-ea"/>
                <a:cs typeface="+mn-cs"/>
              </a:rPr>
              <a:t>Ganesha</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000" b="1" dirty="0">
                <a:solidFill>
                  <a:prstClr val="black"/>
                </a:solidFill>
                <a:latin typeface="Calibri" panose="020F0502020204030204"/>
              </a:rPr>
              <a:t>To what extent do you think the fear surrounding the Big House is a result of its owners of Indian heritage?</a:t>
            </a:r>
            <a:endParaRPr kumimoji="0" lang="en-GB" sz="2000" b="1" i="0" u="none" strike="noStrike" kern="1200" cap="none" spc="0" normalizeH="0" baseline="0" noProof="0" dirty="0">
              <a:ln>
                <a:noFill/>
              </a:ln>
              <a:solidFill>
                <a:prstClr val="black"/>
              </a:solidFill>
              <a:effectLst/>
              <a:uLnTx/>
              <a:uFillTx/>
              <a:latin typeface="Calibri" panose="020F0502020204030204"/>
              <a:ea typeface="Chocolate Covered Raindrops" panose="02000603000000000000" pitchFamily="2" charset="0"/>
              <a:cs typeface="+mn-cs"/>
            </a:endParaRPr>
          </a:p>
        </p:txBody>
      </p:sp>
      <p:sp>
        <p:nvSpPr>
          <p:cNvPr id="12" name="Rectangle 11"/>
          <p:cNvSpPr/>
          <p:nvPr/>
        </p:nvSpPr>
        <p:spPr>
          <a:xfrm>
            <a:off x="884305" y="5173473"/>
            <a:ext cx="4126989"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Chocolate Covered Raindrops" panose="02000603000000000000" pitchFamily="2" charset="0"/>
                <a:cs typeface="+mn-cs"/>
              </a:rPr>
              <a:t>USE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Chocolate Covered Raindrops" panose="02000603000000000000" pitchFamily="2" charset="0"/>
                <a:cs typeface="+mn-cs"/>
              </a:rPr>
              <a:t>Use the </a:t>
            </a:r>
            <a:r>
              <a:rPr lang="en-GB" sz="2000" b="1" noProof="0" dirty="0">
                <a:solidFill>
                  <a:prstClr val="black"/>
                </a:solidFill>
                <a:latin typeface="Calibri" panose="020F0502020204030204"/>
                <a:ea typeface="Chocolate Covered Raindrops" panose="02000603000000000000" pitchFamily="2" charset="0"/>
              </a:rPr>
              <a:t>noun</a:t>
            </a:r>
            <a:r>
              <a:rPr kumimoji="0" lang="en-GB" sz="2000" b="1" i="0" u="none" strike="noStrike" kern="1200" cap="none" spc="0" normalizeH="0" baseline="0" noProof="0" dirty="0">
                <a:ln>
                  <a:noFill/>
                </a:ln>
                <a:solidFill>
                  <a:prstClr val="black"/>
                </a:solidFill>
                <a:effectLst/>
                <a:uLnTx/>
                <a:uFillTx/>
                <a:latin typeface="Calibri" panose="020F0502020204030204"/>
                <a:ea typeface="Chocolate Covered Raindrops" panose="02000603000000000000" pitchFamily="2" charset="0"/>
                <a:cs typeface="+mn-cs"/>
              </a:rPr>
              <a:t> ‘</a:t>
            </a:r>
            <a:r>
              <a:rPr lang="en-GB" sz="2000" b="1" dirty="0">
                <a:solidFill>
                  <a:prstClr val="black"/>
                </a:solidFill>
                <a:latin typeface="Calibri" panose="020F0502020204030204"/>
                <a:ea typeface="Chocolate Covered Raindrops" panose="02000603000000000000" pitchFamily="2" charset="0"/>
              </a:rPr>
              <a:t>marginalisation</a:t>
            </a:r>
            <a:r>
              <a:rPr kumimoji="0" lang="en-GB" sz="2000" b="1" i="0" u="none" strike="noStrike" kern="1200" cap="none" spc="0" normalizeH="0" baseline="0" noProof="0" dirty="0">
                <a:ln>
                  <a:noFill/>
                </a:ln>
                <a:solidFill>
                  <a:prstClr val="black"/>
                </a:solidFill>
                <a:effectLst/>
                <a:uLnTx/>
                <a:uFillTx/>
                <a:latin typeface="Calibri" panose="020F0502020204030204"/>
                <a:ea typeface="Chocolate Covered Raindrops" panose="02000603000000000000" pitchFamily="2" charset="0"/>
                <a:cs typeface="+mn-cs"/>
              </a:rPr>
              <a:t>’ in a sentence.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Chocolate Covered Raindrops" panose="02000603000000000000" pitchFamily="2" charset="0"/>
              <a:cs typeface="+mn-cs"/>
            </a:endParaRPr>
          </a:p>
        </p:txBody>
      </p:sp>
      <p:sp>
        <p:nvSpPr>
          <p:cNvPr id="14" name="Rectangle 13"/>
          <p:cNvSpPr/>
          <p:nvPr/>
        </p:nvSpPr>
        <p:spPr>
          <a:xfrm>
            <a:off x="182588" y="2540258"/>
            <a:ext cx="3174975" cy="298543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rPr>
              <a:t>ETYMOLOGY: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rPr>
              <a:t>From Latin word</a:t>
            </a:r>
            <a:r>
              <a:rPr kumimoji="0" lang="en-GB" sz="2000" b="1" i="0" u="none" strike="noStrike" kern="1200" cap="none" spc="0" normalizeH="0" noProof="0" dirty="0">
                <a:ln>
                  <a:noFill/>
                </a:ln>
                <a:solidFill>
                  <a:prstClr val="black"/>
                </a:solidFill>
                <a:effectLst/>
                <a:uLnTx/>
                <a:uFillTx/>
              </a:rPr>
              <a:t> </a:t>
            </a:r>
            <a:r>
              <a:rPr kumimoji="0" lang="en-GB" sz="2000" b="1" i="0" u="none" strike="noStrike" kern="1200" cap="none" spc="0" normalizeH="0" noProof="0" dirty="0" err="1">
                <a:ln>
                  <a:noFill/>
                </a:ln>
                <a:solidFill>
                  <a:prstClr val="black"/>
                </a:solidFill>
                <a:effectLst/>
                <a:uLnTx/>
                <a:uFillTx/>
              </a:rPr>
              <a:t>margo</a:t>
            </a:r>
            <a:r>
              <a:rPr lang="en-GB" sz="2000" b="1" dirty="0">
                <a:solidFill>
                  <a:prstClr val="black"/>
                </a:solidFill>
              </a:rPr>
              <a:t> (edge; brink; border; margin) evolving to sense of ‘little effect or no importance’ in 1887</a:t>
            </a:r>
            <a:endParaRPr kumimoji="0" lang="en-GB" sz="2000" b="1" i="0" u="none" strike="noStrike" kern="1200" cap="none" spc="0" normalizeH="0" baseline="0" noProof="0" dirty="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endParaRPr>
          </a:p>
        </p:txBody>
      </p:sp>
      <p:sp>
        <p:nvSpPr>
          <p:cNvPr id="15" name="Title 1"/>
          <p:cNvSpPr txBox="1">
            <a:spLocks/>
          </p:cNvSpPr>
          <p:nvPr/>
        </p:nvSpPr>
        <p:spPr>
          <a:xfrm>
            <a:off x="3508715" y="1936819"/>
            <a:ext cx="5174565" cy="15205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all" spc="0" normalizeH="0" baseline="0" noProof="0" dirty="0" err="1">
                <a:ln>
                  <a:solidFill>
                    <a:sysClr val="windowText" lastClr="000000"/>
                  </a:solidFill>
                </a:ln>
                <a:effectLst/>
                <a:uLnTx/>
                <a:uFillTx/>
                <a:ea typeface="+mj-ea"/>
                <a:cs typeface="+mj-cs"/>
              </a:rPr>
              <a:t>MArginalisation</a:t>
            </a:r>
            <a:endParaRPr kumimoji="0" lang="en-GB" sz="4000" b="1" i="0" u="none" strike="noStrike" kern="1200" cap="all" spc="0" normalizeH="0" baseline="0" noProof="0" dirty="0">
              <a:ln>
                <a:solidFill>
                  <a:sysClr val="windowText" lastClr="000000"/>
                </a:solidFill>
              </a:ln>
              <a:effectLst/>
              <a:uLnTx/>
              <a:uFillTx/>
              <a:ea typeface="+mj-ea"/>
              <a:cs typeface="+mj-cs"/>
            </a:endParaRPr>
          </a:p>
        </p:txBody>
      </p:sp>
      <p:sp>
        <p:nvSpPr>
          <p:cNvPr id="18" name="Rectangle 17"/>
          <p:cNvSpPr/>
          <p:nvPr/>
        </p:nvSpPr>
        <p:spPr>
          <a:xfrm>
            <a:off x="8590599" y="2328716"/>
            <a:ext cx="3357564"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ea typeface="Chocolate Covered Raindrops" panose="02000603000000000000" pitchFamily="2" charset="0"/>
              </a:rPr>
              <a:t>LINK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rPr>
              <a:t>Explain in full sentences how the </a:t>
            </a:r>
            <a:r>
              <a:rPr lang="en-GB" sz="2000" b="1" dirty="0">
                <a:solidFill>
                  <a:prstClr val="black"/>
                </a:solidFill>
              </a:rPr>
              <a:t>concept of</a:t>
            </a:r>
            <a:r>
              <a:rPr kumimoji="0" lang="en-GB" sz="2000" b="1" i="0" u="none" strike="noStrike" kern="1200" cap="none" spc="0" normalizeH="0" baseline="0" noProof="0" dirty="0">
                <a:ln>
                  <a:noFill/>
                </a:ln>
                <a:solidFill>
                  <a:prstClr val="black"/>
                </a:solidFill>
                <a:effectLst/>
                <a:uLnTx/>
                <a:uFillTx/>
              </a:rPr>
              <a:t> ‘</a:t>
            </a:r>
            <a:r>
              <a:rPr lang="en-GB" sz="2000" b="1" dirty="0">
                <a:solidFill>
                  <a:prstClr val="black"/>
                </a:solidFill>
              </a:rPr>
              <a:t>marginalisation</a:t>
            </a:r>
            <a:r>
              <a:rPr kumimoji="0" lang="en-GB" sz="2000" b="1" i="0" u="none" strike="noStrike" kern="1200" cap="none" spc="0" normalizeH="0" baseline="0" noProof="0" dirty="0">
                <a:ln>
                  <a:noFill/>
                </a:ln>
                <a:solidFill>
                  <a:prstClr val="black"/>
                </a:solidFill>
                <a:effectLst/>
                <a:uLnTx/>
                <a:uFillTx/>
              </a:rPr>
              <a:t>’ can be linked to </a:t>
            </a:r>
            <a:r>
              <a:rPr lang="en-GB" sz="2000" b="1" dirty="0">
                <a:solidFill>
                  <a:prstClr val="black"/>
                </a:solidFill>
              </a:rPr>
              <a:t>Gary’s preference for Fat Sally over </a:t>
            </a:r>
            <a:r>
              <a:rPr lang="en-GB" sz="2000" b="1" dirty="0" err="1" smtClean="0">
                <a:solidFill>
                  <a:prstClr val="black"/>
                </a:solidFill>
              </a:rPr>
              <a:t>Meena</a:t>
            </a:r>
            <a:r>
              <a:rPr kumimoji="0" lang="en-GB" sz="2000" b="1" i="0" u="none" strike="noStrike" kern="1200" cap="none" spc="0" normalizeH="0" baseline="0" noProof="0" dirty="0" smtClean="0">
                <a:ln>
                  <a:noFill/>
                </a:ln>
                <a:solidFill>
                  <a:prstClr val="black"/>
                </a:solidFill>
                <a:effectLst/>
                <a:uLnTx/>
                <a:uFillTx/>
              </a:rPr>
              <a:t>. </a:t>
            </a:r>
            <a:r>
              <a:rPr kumimoji="0" lang="en-GB" sz="2000" b="1" i="0" u="none" strike="noStrike" kern="1200" cap="none" spc="0" normalizeH="0" baseline="0" noProof="0" dirty="0">
                <a:ln>
                  <a:noFill/>
                </a:ln>
                <a:solidFill>
                  <a:prstClr val="black"/>
                </a:solidFill>
                <a:effectLst/>
                <a:uLnTx/>
                <a:uFillTx/>
              </a:rPr>
              <a:t>Discuss characters and events in your explanation. </a:t>
            </a:r>
            <a:endParaRPr kumimoji="0" lang="en-GB" sz="2000" b="1" i="0" u="none" strike="noStrike" kern="1200" cap="none" spc="0" normalizeH="0" baseline="0" noProof="0" dirty="0">
              <a:ln>
                <a:noFill/>
              </a:ln>
              <a:solidFill>
                <a:srgbClr val="FF0000"/>
              </a:solidFill>
              <a:effectLst/>
              <a:uLnTx/>
              <a:uFillTx/>
              <a:ea typeface="Chocolate Covered Raindrops" panose="02000603000000000000" pitchFamily="2" charset="0"/>
            </a:endParaRPr>
          </a:p>
        </p:txBody>
      </p:sp>
      <p:sp>
        <p:nvSpPr>
          <p:cNvPr id="19" name="Rectangle 18"/>
          <p:cNvSpPr/>
          <p:nvPr/>
        </p:nvSpPr>
        <p:spPr>
          <a:xfrm>
            <a:off x="3986534" y="3568965"/>
            <a:ext cx="4218929"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FF6600"/>
                </a:solidFill>
                <a:effectLst/>
                <a:uLnTx/>
                <a:uFillTx/>
              </a:rPr>
              <a:t>The act of treating</a:t>
            </a:r>
            <a:r>
              <a:rPr kumimoji="0" lang="en-GB" sz="2000" b="1" i="1" u="none" strike="noStrike" kern="1200" cap="none" spc="0" normalizeH="0" noProof="0" dirty="0">
                <a:ln>
                  <a:noFill/>
                </a:ln>
                <a:solidFill>
                  <a:srgbClr val="FF6600"/>
                </a:solidFill>
                <a:effectLst/>
                <a:uLnTx/>
                <a:uFillTx/>
              </a:rPr>
              <a:t> a person, group or concept as </a:t>
            </a:r>
            <a:r>
              <a:rPr lang="en-GB" sz="2000" b="1" i="1" dirty="0">
                <a:solidFill>
                  <a:srgbClr val="FF6600"/>
                </a:solidFill>
              </a:rPr>
              <a:t>unimportant and insignificant</a:t>
            </a:r>
            <a:endParaRPr kumimoji="0" lang="en-GB" sz="2000" b="0" i="1" u="none" strike="noStrike" kern="1200" cap="none" spc="0" normalizeH="0" baseline="0" noProof="0" dirty="0">
              <a:ln>
                <a:noFill/>
              </a:ln>
              <a:solidFill>
                <a:srgbClr val="FF6600"/>
              </a:solidFill>
              <a:effectLst/>
              <a:uLnTx/>
              <a:uFillTx/>
            </a:endParaRPr>
          </a:p>
        </p:txBody>
      </p:sp>
      <p:sp>
        <p:nvSpPr>
          <p:cNvPr id="6" name="Title 1">
            <a:extLst>
              <a:ext uri="{FF2B5EF4-FFF2-40B4-BE49-F238E27FC236}">
                <a16:creationId xmlns:a16="http://schemas.microsoft.com/office/drawing/2014/main" id="{3C6B6183-7934-1F95-B25F-ABFA62A6E340}"/>
              </a:ext>
            </a:extLst>
          </p:cNvPr>
          <p:cNvSpPr txBox="1">
            <a:spLocks/>
          </p:cNvSpPr>
          <p:nvPr/>
        </p:nvSpPr>
        <p:spPr>
          <a:xfrm>
            <a:off x="0" y="0"/>
            <a:ext cx="12192000" cy="654803"/>
          </a:xfrm>
          <a:prstGeom prst="rect">
            <a:avLst/>
          </a:prstGeom>
          <a:gradFill>
            <a:gsLst>
              <a:gs pos="0">
                <a:srgbClr val="FF0066"/>
              </a:gs>
              <a:gs pos="50000">
                <a:srgbClr val="D52E17">
                  <a:lumMod val="60000"/>
                  <a:lumOff val="40000"/>
                </a:srgb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a:solidFill>
                  <a:srgbClr val="FFFFFF"/>
                </a:solidFill>
                <a:latin typeface="Berlin Sans FB" panose="020E0602020502020306" pitchFamily="34" charset="0"/>
              </a:rPr>
              <a:t>New Vocabulary: Marginalisation</a:t>
            </a:r>
            <a:endPar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96810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53E6620-3C11-18F8-49E3-DDDE7E6CE05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E8AA50E-898E-1243-8E42-1D5C562CCE37}"/>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Handle with Care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70290D7B-3031-7DDC-7F9F-28F9B16E4CCD}"/>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580B25E4-B211-8080-6525-D4D7A60B84D7}"/>
              </a:ext>
            </a:extLst>
          </p:cNvPr>
          <p:cNvSpPr/>
          <p:nvPr/>
        </p:nvSpPr>
        <p:spPr>
          <a:xfrm>
            <a:off x="255181" y="996852"/>
            <a:ext cx="11793068" cy="47340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l">
              <a:buFont typeface="Wingdings" panose="05000000000000000000" pitchFamily="2" charset="2"/>
              <a:buChar char="§"/>
            </a:pPr>
            <a:r>
              <a:rPr lang="en-US" sz="2000" b="0" i="0">
                <a:solidFill>
                  <a:srgbClr val="000000"/>
                </a:solidFill>
                <a:effectLst/>
                <a:latin typeface="+mj-lt"/>
              </a:rPr>
              <a:t>Why do you think such language is used so casually by the character in the text?</a:t>
            </a:r>
          </a:p>
          <a:p>
            <a:pPr marL="342900" indent="-342900" algn="l">
              <a:buFont typeface="Wingdings" panose="05000000000000000000" pitchFamily="2" charset="2"/>
              <a:buChar char="§"/>
            </a:pPr>
            <a:endParaRPr lang="en-US" sz="2000" b="0" i="0">
              <a:solidFill>
                <a:srgbClr val="000000"/>
              </a:solidFill>
              <a:effectLst/>
              <a:latin typeface="+mj-lt"/>
            </a:endParaRPr>
          </a:p>
          <a:p>
            <a:pPr marL="342900" indent="-342900" algn="l">
              <a:buFont typeface="Wingdings" panose="05000000000000000000" pitchFamily="2" charset="2"/>
              <a:buChar char="§"/>
            </a:pPr>
            <a:r>
              <a:rPr lang="en-US" sz="2000" b="0" i="0">
                <a:solidFill>
                  <a:srgbClr val="000000"/>
                </a:solidFill>
                <a:effectLst/>
                <a:latin typeface="+mj-lt"/>
              </a:rPr>
              <a:t>How might the usage of such offensive and discriminatory language affect a 21st-century reader?</a:t>
            </a:r>
          </a:p>
          <a:p>
            <a:pPr marL="342900" indent="-342900" algn="l">
              <a:buFont typeface="Wingdings" panose="05000000000000000000" pitchFamily="2" charset="2"/>
              <a:buChar char="§"/>
            </a:pPr>
            <a:endParaRPr lang="en-US" sz="2000" b="0" i="0">
              <a:solidFill>
                <a:srgbClr val="000000"/>
              </a:solidFill>
              <a:effectLst/>
              <a:latin typeface="+mj-lt"/>
            </a:endParaRPr>
          </a:p>
          <a:p>
            <a:pPr marL="342900" indent="-342900" algn="l">
              <a:buFont typeface="Wingdings" panose="05000000000000000000" pitchFamily="2" charset="2"/>
              <a:buChar char="§"/>
            </a:pPr>
            <a:r>
              <a:rPr lang="en-US" sz="2000" b="0" i="0">
                <a:solidFill>
                  <a:srgbClr val="000000"/>
                </a:solidFill>
                <a:effectLst/>
                <a:latin typeface="+mj-lt"/>
              </a:rPr>
              <a:t>How do you think the process of linguistic reclamation affects the usage of such language today? Linguistic reclamation is when a hurtful label is taken by </a:t>
            </a:r>
            <a:r>
              <a:rPr lang="en-US" sz="2000" b="0" i="0" err="1">
                <a:solidFill>
                  <a:srgbClr val="000000"/>
                </a:solidFill>
                <a:effectLst/>
                <a:latin typeface="+mj-lt"/>
              </a:rPr>
              <a:t>stigmatised</a:t>
            </a:r>
            <a:r>
              <a:rPr lang="en-US" sz="2000" b="0" i="0">
                <a:solidFill>
                  <a:srgbClr val="000000"/>
                </a:solidFill>
                <a:effectLst/>
                <a:latin typeface="+mj-lt"/>
              </a:rPr>
              <a:t> group members, reclaimed and turned into a badge of pride. Why is it only acceptable for members of such groups to reclaim these labels?</a:t>
            </a:r>
          </a:p>
          <a:p>
            <a:pPr marL="342900" indent="-342900" algn="l">
              <a:buFont typeface="Wingdings" panose="05000000000000000000" pitchFamily="2" charset="2"/>
              <a:buChar char="§"/>
            </a:pPr>
            <a:endParaRPr lang="en-US" sz="2000" b="0" i="0">
              <a:solidFill>
                <a:srgbClr val="000000"/>
              </a:solidFill>
              <a:effectLst/>
              <a:latin typeface="+mj-lt"/>
            </a:endParaRPr>
          </a:p>
          <a:p>
            <a:pPr marL="342900" indent="-342900" algn="l">
              <a:buFont typeface="Wingdings" panose="05000000000000000000" pitchFamily="2" charset="2"/>
              <a:buChar char="§"/>
            </a:pPr>
            <a:r>
              <a:rPr lang="en-US" sz="2000">
                <a:solidFill>
                  <a:srgbClr val="000000"/>
                </a:solidFill>
                <a:latin typeface="+mj-lt"/>
              </a:rPr>
              <a:t>T</a:t>
            </a:r>
            <a:r>
              <a:rPr lang="en-US" sz="2000" b="0" i="0">
                <a:solidFill>
                  <a:srgbClr val="000000"/>
                </a:solidFill>
                <a:effectLst/>
                <a:latin typeface="+mj-lt"/>
              </a:rPr>
              <a:t>o what extent do you think discussions, such as ours, are helpful in challenging the use of racist language?</a:t>
            </a:r>
          </a:p>
          <a:p>
            <a:pPr marL="342900" indent="-342900" algn="l">
              <a:buFont typeface="Wingdings" panose="05000000000000000000" pitchFamily="2" charset="2"/>
              <a:buChar char="§"/>
            </a:pPr>
            <a:endParaRPr lang="en-US" sz="2000" b="0" i="0">
              <a:solidFill>
                <a:srgbClr val="000000"/>
              </a:solidFill>
              <a:effectLst/>
              <a:latin typeface="+mj-lt"/>
            </a:endParaRPr>
          </a:p>
          <a:p>
            <a:pPr marL="342900" indent="-342900" algn="l">
              <a:buFont typeface="Wingdings" panose="05000000000000000000" pitchFamily="2" charset="2"/>
              <a:buChar char="§"/>
            </a:pPr>
            <a:r>
              <a:rPr lang="en-US" sz="2000" b="0" i="0">
                <a:solidFill>
                  <a:srgbClr val="000000"/>
                </a:solidFill>
                <a:effectLst/>
                <a:latin typeface="+mj-lt"/>
              </a:rPr>
              <a:t>How do you think we should address these words when we encounter them in the text?</a:t>
            </a:r>
          </a:p>
        </p:txBody>
      </p:sp>
      <p:sp>
        <p:nvSpPr>
          <p:cNvPr id="3" name="Title 1">
            <a:extLst>
              <a:ext uri="{FF2B5EF4-FFF2-40B4-BE49-F238E27FC236}">
                <a16:creationId xmlns:a16="http://schemas.microsoft.com/office/drawing/2014/main" id="{AE17025C-B124-5163-123F-2FE599D16557}"/>
              </a:ext>
            </a:extLst>
          </p:cNvPr>
          <p:cNvSpPr txBox="1">
            <a:spLocks/>
          </p:cNvSpPr>
          <p:nvPr/>
        </p:nvSpPr>
        <p:spPr>
          <a:xfrm>
            <a:off x="-1" y="5885712"/>
            <a:ext cx="12192000" cy="876595"/>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2400" dirty="0">
                <a:solidFill>
                  <a:srgbClr val="FFFFFF"/>
                </a:solidFill>
                <a:latin typeface="Berlin Sans FB" panose="020E0602020502020306" pitchFamily="34" charset="0"/>
              </a:rPr>
              <a:t>Consider </a:t>
            </a:r>
            <a:r>
              <a:rPr lang="en-GB" sz="2400" dirty="0" smtClean="0">
                <a:solidFill>
                  <a:srgbClr val="FFFFFF"/>
                </a:solidFill>
                <a:latin typeface="Berlin Sans FB" panose="020E0602020502020306" pitchFamily="34" charset="0"/>
              </a:rPr>
              <a:t>Deidre’s </a:t>
            </a:r>
            <a:r>
              <a:rPr lang="en-GB" sz="2400" dirty="0">
                <a:solidFill>
                  <a:srgbClr val="FFFFFF"/>
                </a:solidFill>
                <a:latin typeface="Berlin Sans FB" panose="020E0602020502020306" pitchFamily="34" charset="0"/>
              </a:rPr>
              <a:t>naming of their dog (Context: Film </a:t>
            </a:r>
            <a:r>
              <a:rPr lang="en-GB" sz="2400" dirty="0" smtClean="0">
                <a:solidFill>
                  <a:srgbClr val="FFFFFF"/>
                </a:solidFill>
                <a:latin typeface="Berlin Sans FB" panose="020E0602020502020306" pitchFamily="34" charset="0"/>
              </a:rPr>
              <a:t>‘The Dam </a:t>
            </a:r>
            <a:r>
              <a:rPr lang="en-GB" sz="2400" dirty="0">
                <a:solidFill>
                  <a:srgbClr val="FFFFFF"/>
                </a:solidFill>
                <a:latin typeface="Berlin Sans FB" panose="020E0602020502020306" pitchFamily="34" charset="0"/>
              </a:rPr>
              <a:t>Busters’) and the name of the colour in the paint shop</a:t>
            </a:r>
            <a:endParaRPr kumimoji="0" lang="en-GB" sz="240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2653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D36AD2E4-84EF-BDB8-8216-7ADE0D6C68C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78CD179-B9D8-F4FA-6AAE-63D155DE9A1E}"/>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Academic Writing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E6BA90EA-B678-1047-9222-363E537A5595}"/>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0EB3745C-0FF1-DDE3-BD62-61B86FE48AE6}"/>
              </a:ext>
            </a:extLst>
          </p:cNvPr>
          <p:cNvSpPr/>
          <p:nvPr/>
        </p:nvSpPr>
        <p:spPr>
          <a:xfrm>
            <a:off x="382772" y="1178455"/>
            <a:ext cx="11568223"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0" i="0" dirty="0">
                <a:solidFill>
                  <a:srgbClr val="000000"/>
                </a:solidFill>
                <a:effectLst/>
              </a:rPr>
              <a:t>What are your observations about the </a:t>
            </a:r>
            <a:r>
              <a:rPr lang="en-US" sz="2400" b="1" i="0" dirty="0">
                <a:solidFill>
                  <a:srgbClr val="000000"/>
                </a:solidFill>
                <a:effectLst/>
              </a:rPr>
              <a:t>structural juxtaposition </a:t>
            </a:r>
            <a:r>
              <a:rPr lang="en-US" sz="2400" b="0" i="0" dirty="0">
                <a:solidFill>
                  <a:srgbClr val="000000"/>
                </a:solidFill>
                <a:effectLst/>
              </a:rPr>
              <a:t>of the community celebrating Diwali and the communities enjoying the fair?</a:t>
            </a:r>
          </a:p>
          <a:p>
            <a:endParaRPr lang="en-US" sz="2400" dirty="0">
              <a:solidFill>
                <a:srgbClr val="000000"/>
              </a:solidFill>
            </a:endParaRPr>
          </a:p>
          <a:p>
            <a:r>
              <a:rPr lang="en-US" sz="2400" b="0" i="0" dirty="0">
                <a:solidFill>
                  <a:srgbClr val="000000"/>
                </a:solidFill>
                <a:effectLst/>
              </a:rPr>
              <a:t>Use the new knowledge of the concept of ‘</a:t>
            </a:r>
            <a:r>
              <a:rPr lang="en-US" sz="2400" b="0" i="0" dirty="0" err="1" smtClean="0">
                <a:solidFill>
                  <a:srgbClr val="000000"/>
                </a:solidFill>
                <a:effectLst/>
              </a:rPr>
              <a:t>marginalisation</a:t>
            </a:r>
            <a:r>
              <a:rPr lang="en-US" sz="2400" b="0" i="0" dirty="0">
                <a:solidFill>
                  <a:srgbClr val="000000"/>
                </a:solidFill>
                <a:effectLst/>
              </a:rPr>
              <a:t>’ and ‘othering’ to take a critical approach </a:t>
            </a:r>
            <a:r>
              <a:rPr lang="en-US" sz="2400" dirty="0">
                <a:solidFill>
                  <a:srgbClr val="000000"/>
                </a:solidFill>
              </a:rPr>
              <a:t>in </a:t>
            </a:r>
            <a:r>
              <a:rPr lang="en-US" sz="2400" b="0" i="0" dirty="0">
                <a:solidFill>
                  <a:srgbClr val="000000"/>
                </a:solidFill>
                <a:effectLst/>
              </a:rPr>
              <a:t>answering the Big Questions: </a:t>
            </a:r>
          </a:p>
          <a:p>
            <a:endParaRPr lang="en-US" sz="2400" b="0" i="0" dirty="0">
              <a:solidFill>
                <a:srgbClr val="000000"/>
              </a:solidFill>
              <a:effectLst/>
            </a:endParaRPr>
          </a:p>
          <a:p>
            <a:r>
              <a:rPr lang="en-US" sz="2400" b="1" i="0" dirty="0">
                <a:solidFill>
                  <a:srgbClr val="000000"/>
                </a:solidFill>
                <a:effectLst/>
              </a:rPr>
              <a:t>How does the process of othering take place in this chapter? How does </a:t>
            </a:r>
            <a:r>
              <a:rPr lang="en-US" sz="2400" b="1" i="0" dirty="0" err="1">
                <a:solidFill>
                  <a:srgbClr val="000000"/>
                </a:solidFill>
                <a:effectLst/>
              </a:rPr>
              <a:t>Meena</a:t>
            </a:r>
            <a:r>
              <a:rPr lang="en-US" sz="2400" b="1" i="0" dirty="0">
                <a:solidFill>
                  <a:srgbClr val="000000"/>
                </a:solidFill>
                <a:effectLst/>
              </a:rPr>
              <a:t> feel torn between two worlds?</a:t>
            </a:r>
          </a:p>
        </p:txBody>
      </p:sp>
    </p:spTree>
    <p:extLst>
      <p:ext uri="{BB962C8B-B14F-4D97-AF65-F5344CB8AC3E}">
        <p14:creationId xmlns:p14="http://schemas.microsoft.com/office/powerpoint/2010/main" val="45197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AD4DC6D-0912-1489-2AAD-9216EF04DF6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C15E9E2-7902-F8A2-7523-195A6993A547}"/>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a:solidFill>
                  <a:srgbClr val="FFFFFF"/>
                </a:solidFill>
                <a:latin typeface="Berlin Sans FB" panose="020E0602020502020306" pitchFamily="34" charset="0"/>
              </a:rPr>
              <a:t>Need Help? Consider the following examples</a:t>
            </a:r>
            <a:endPar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endParaRP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791E3A42-C726-F1FD-E6E1-4BB0B46D5CB5}"/>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733580D0-7107-1C34-6919-120CE71D7D3C}"/>
              </a:ext>
            </a:extLst>
          </p:cNvPr>
          <p:cNvSpPr/>
          <p:nvPr/>
        </p:nvSpPr>
        <p:spPr>
          <a:xfrm>
            <a:off x="615107" y="996851"/>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gn="l">
              <a:buFont typeface="Wingdings" panose="05000000000000000000" pitchFamily="2" charset="2"/>
              <a:buChar char="q"/>
            </a:pPr>
            <a:endParaRPr lang="en-US" sz="2200" b="0" i="0" dirty="0">
              <a:solidFill>
                <a:srgbClr val="000000"/>
              </a:solidFill>
              <a:effectLst/>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q"/>
            </a:pPr>
            <a:r>
              <a:rPr lang="en-US" sz="2200" b="0" i="0" dirty="0">
                <a:solidFill>
                  <a:srgbClr val="000000"/>
                </a:solidFill>
                <a:effectLst/>
                <a:latin typeface="Calibri" panose="020F0502020204030204" pitchFamily="34" charset="0"/>
                <a:cs typeface="Calibri" panose="020F0502020204030204" pitchFamily="34" charset="0"/>
              </a:rPr>
              <a:t>‘You ask any man on the street to tell the difference between us and a Jamaican fellow, he will still see us as the same </a:t>
            </a:r>
            <a:r>
              <a:rPr lang="en-US" sz="2200" b="0" i="0" dirty="0" err="1">
                <a:solidFill>
                  <a:srgbClr val="000000"/>
                </a:solidFill>
                <a:effectLst/>
                <a:latin typeface="Calibri" panose="020F0502020204030204" pitchFamily="34" charset="0"/>
                <a:cs typeface="Calibri" panose="020F0502020204030204" pitchFamily="34" charset="0"/>
              </a:rPr>
              <a:t>colour</a:t>
            </a:r>
            <a:r>
              <a:rPr lang="en-US" sz="2200" b="0" i="0" dirty="0">
                <a:solidFill>
                  <a:srgbClr val="000000"/>
                </a:solidFill>
                <a:effectLst/>
                <a:latin typeface="Calibri" panose="020F0502020204030204" pitchFamily="34" charset="0"/>
                <a:cs typeface="Calibri" panose="020F0502020204030204" pitchFamily="34" charset="0"/>
              </a:rPr>
              <a:t>’ </a:t>
            </a:r>
            <a:r>
              <a:rPr lang="en-US" sz="2200" b="0" i="0" dirty="0" smtClean="0">
                <a:solidFill>
                  <a:srgbClr val="000000"/>
                </a:solidFill>
                <a:effectLst/>
                <a:latin typeface="Calibri" panose="020F0502020204030204" pitchFamily="34" charset="0"/>
                <a:cs typeface="Calibri" panose="020F0502020204030204" pitchFamily="34" charset="0"/>
              </a:rPr>
              <a:t>(p. 90</a:t>
            </a:r>
            <a:r>
              <a:rPr lang="en-US" sz="2200" b="0" i="0" dirty="0">
                <a:solidFill>
                  <a:srgbClr val="000000"/>
                </a:solidFill>
                <a:effectLst/>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q"/>
            </a:pPr>
            <a:r>
              <a:rPr lang="en-US" sz="2200" b="0" i="0" dirty="0" err="1">
                <a:solidFill>
                  <a:srgbClr val="000000"/>
                </a:solidFill>
                <a:effectLst/>
                <a:latin typeface="Calibri" panose="020F0502020204030204" pitchFamily="34" charset="0"/>
                <a:cs typeface="Calibri" panose="020F0502020204030204" pitchFamily="34" charset="0"/>
              </a:rPr>
              <a:t>Marginalisation</a:t>
            </a:r>
            <a:r>
              <a:rPr lang="en-US" sz="2200" b="0" i="0" dirty="0">
                <a:solidFill>
                  <a:srgbClr val="000000"/>
                </a:solidFill>
                <a:effectLst/>
                <a:latin typeface="Calibri" panose="020F0502020204030204" pitchFamily="34" charset="0"/>
                <a:cs typeface="Calibri" panose="020F0502020204030204" pitchFamily="34" charset="0"/>
              </a:rPr>
              <a:t> across communities and social groups – a reference to the caste system, description of Cara, </a:t>
            </a:r>
            <a:r>
              <a:rPr lang="en-US" sz="2200" b="0" i="0" dirty="0" err="1">
                <a:solidFill>
                  <a:srgbClr val="000000"/>
                </a:solidFill>
                <a:effectLst/>
                <a:latin typeface="Calibri" panose="020F0502020204030204" pitchFamily="34" charset="0"/>
                <a:cs typeface="Calibri" panose="020F0502020204030204" pitchFamily="34" charset="0"/>
              </a:rPr>
              <a:t>Meena’s</a:t>
            </a:r>
            <a:r>
              <a:rPr lang="en-US" sz="2200" b="0" i="0" dirty="0">
                <a:solidFill>
                  <a:srgbClr val="000000"/>
                </a:solidFill>
                <a:effectLst/>
                <a:latin typeface="Calibri" panose="020F0502020204030204" pitchFamily="34" charset="0"/>
                <a:cs typeface="Calibri" panose="020F0502020204030204" pitchFamily="34" charset="0"/>
              </a:rPr>
              <a:t> reference to the ‘day-to-day bullying’ of ‘the fatties, </a:t>
            </a:r>
            <a:r>
              <a:rPr lang="en-US" sz="2200" b="0" i="0" dirty="0" err="1">
                <a:solidFill>
                  <a:srgbClr val="000000"/>
                </a:solidFill>
                <a:effectLst/>
                <a:latin typeface="Calibri" panose="020F0502020204030204" pitchFamily="34" charset="0"/>
                <a:cs typeface="Calibri" panose="020F0502020204030204" pitchFamily="34" charset="0"/>
              </a:rPr>
              <a:t>spotties</a:t>
            </a:r>
            <a:r>
              <a:rPr lang="en-US" sz="2200" b="0" i="0" dirty="0">
                <a:solidFill>
                  <a:srgbClr val="000000"/>
                </a:solidFill>
                <a:effectLst/>
                <a:latin typeface="Calibri" panose="020F0502020204030204" pitchFamily="34" charset="0"/>
                <a:cs typeface="Calibri" panose="020F0502020204030204" pitchFamily="34" charset="0"/>
              </a:rPr>
              <a:t>, the </a:t>
            </a:r>
            <a:r>
              <a:rPr lang="en-US" sz="2200" b="0" i="0" dirty="0" err="1">
                <a:solidFill>
                  <a:srgbClr val="000000"/>
                </a:solidFill>
                <a:effectLst/>
                <a:latin typeface="Calibri" panose="020F0502020204030204" pitchFamily="34" charset="0"/>
                <a:cs typeface="Calibri" panose="020F0502020204030204" pitchFamily="34" charset="0"/>
              </a:rPr>
              <a:t>swots</a:t>
            </a:r>
            <a:r>
              <a:rPr lang="en-US" sz="2200" b="0" i="0" dirty="0">
                <a:solidFill>
                  <a:srgbClr val="000000"/>
                </a:solidFill>
                <a:effectLst/>
                <a:latin typeface="Calibri" panose="020F0502020204030204" pitchFamily="34" charset="0"/>
                <a:cs typeface="Calibri" panose="020F0502020204030204" pitchFamily="34" charset="0"/>
              </a:rPr>
              <a:t> and naturally, the [...] non-white children’ </a:t>
            </a:r>
            <a:r>
              <a:rPr lang="en-US" sz="2200" b="0" i="0" dirty="0" smtClean="0">
                <a:solidFill>
                  <a:srgbClr val="000000"/>
                </a:solidFill>
                <a:effectLst/>
                <a:latin typeface="Calibri" panose="020F0502020204030204" pitchFamily="34" charset="0"/>
                <a:cs typeface="Calibri" panose="020F0502020204030204" pitchFamily="34" charset="0"/>
              </a:rPr>
              <a:t>(p. 118</a:t>
            </a:r>
            <a:r>
              <a:rPr lang="en-US" sz="2200" b="0" i="0" dirty="0">
                <a:solidFill>
                  <a:srgbClr val="000000"/>
                </a:solidFill>
                <a:effectLst/>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q"/>
            </a:pPr>
            <a:r>
              <a:rPr lang="en-US" sz="2200" b="0" i="0" dirty="0" err="1">
                <a:solidFill>
                  <a:srgbClr val="000000"/>
                </a:solidFill>
                <a:effectLst/>
                <a:latin typeface="Calibri" panose="020F0502020204030204" pitchFamily="34" charset="0"/>
                <a:cs typeface="Calibri" panose="020F0502020204030204" pitchFamily="34" charset="0"/>
              </a:rPr>
              <a:t>Meena’s</a:t>
            </a:r>
            <a:r>
              <a:rPr lang="en-US" sz="2200" b="0" i="0" dirty="0">
                <a:solidFill>
                  <a:srgbClr val="000000"/>
                </a:solidFill>
                <a:effectLst/>
                <a:latin typeface="Calibri" panose="020F0502020204030204" pitchFamily="34" charset="0"/>
                <a:cs typeface="Calibri" panose="020F0502020204030204" pitchFamily="34" charset="0"/>
              </a:rPr>
              <a:t> experience of racial othering when the seemingly charitable attitude of the drivers creates a power imbalance as she is made to feel inferior and less capable, followed by her first experience of blunt hostility and direct racism: ‘None of them looked like they wanted to be related to me’ </a:t>
            </a:r>
            <a:r>
              <a:rPr lang="en-US" sz="2200" b="0" i="0" dirty="0" smtClean="0">
                <a:solidFill>
                  <a:srgbClr val="000000"/>
                </a:solidFill>
                <a:effectLst/>
                <a:latin typeface="Calibri" panose="020F0502020204030204" pitchFamily="34" charset="0"/>
                <a:cs typeface="Calibri" panose="020F0502020204030204" pitchFamily="34" charset="0"/>
              </a:rPr>
              <a:t>(p. 96</a:t>
            </a:r>
            <a:r>
              <a:rPr lang="en-US" sz="2200" b="0" i="0" dirty="0">
                <a:solidFill>
                  <a:srgbClr val="000000"/>
                </a:solidFill>
                <a:effectLst/>
                <a:latin typeface="Calibri" panose="020F0502020204030204" pitchFamily="34" charset="0"/>
                <a:cs typeface="Calibri" panose="020F0502020204030204" pitchFamily="34" charset="0"/>
              </a:rPr>
              <a:t>); ‘Bloody stupid </a:t>
            </a:r>
            <a:r>
              <a:rPr lang="en-US" sz="2200" b="0" i="0" dirty="0" err="1">
                <a:solidFill>
                  <a:srgbClr val="000000"/>
                </a:solidFill>
                <a:effectLst/>
                <a:latin typeface="Calibri" panose="020F0502020204030204" pitchFamily="34" charset="0"/>
                <a:cs typeface="Calibri" panose="020F0502020204030204" pitchFamily="34" charset="0"/>
              </a:rPr>
              <a:t>wog</a:t>
            </a:r>
            <a:r>
              <a:rPr lang="en-US" sz="2200" b="0" i="0" dirty="0">
                <a:solidFill>
                  <a:srgbClr val="000000"/>
                </a:solidFill>
                <a:effectLst/>
                <a:latin typeface="Calibri" panose="020F0502020204030204" pitchFamily="34" charset="0"/>
                <a:cs typeface="Calibri" panose="020F0502020204030204" pitchFamily="34" charset="0"/>
              </a:rPr>
              <a:t>. Stupid </a:t>
            </a:r>
            <a:r>
              <a:rPr lang="en-US" sz="2200" b="0" i="0" dirty="0" err="1">
                <a:solidFill>
                  <a:srgbClr val="000000"/>
                </a:solidFill>
                <a:effectLst/>
                <a:latin typeface="Calibri" panose="020F0502020204030204" pitchFamily="34" charset="0"/>
                <a:cs typeface="Calibri" panose="020F0502020204030204" pitchFamily="34" charset="0"/>
              </a:rPr>
              <a:t>woggy</a:t>
            </a:r>
            <a:r>
              <a:rPr lang="en-US" sz="2200" b="0" i="0" dirty="0">
                <a:solidFill>
                  <a:srgbClr val="000000"/>
                </a:solidFill>
                <a:effectLst/>
                <a:latin typeface="Calibri" panose="020F0502020204030204" pitchFamily="34" charset="0"/>
                <a:cs typeface="Calibri" panose="020F0502020204030204" pitchFamily="34" charset="0"/>
              </a:rPr>
              <a:t> </a:t>
            </a:r>
            <a:r>
              <a:rPr lang="en-US" sz="2200" b="0" i="0" dirty="0" err="1">
                <a:solidFill>
                  <a:srgbClr val="000000"/>
                </a:solidFill>
                <a:effectLst/>
                <a:latin typeface="Calibri" panose="020F0502020204030204" pitchFamily="34" charset="0"/>
                <a:cs typeface="Calibri" panose="020F0502020204030204" pitchFamily="34" charset="0"/>
              </a:rPr>
              <a:t>wog</a:t>
            </a:r>
            <a:r>
              <a:rPr lang="en-US" sz="2200" b="0" i="0" dirty="0">
                <a:solidFill>
                  <a:srgbClr val="000000"/>
                </a:solidFill>
                <a:effectLst/>
                <a:latin typeface="Calibri" panose="020F0502020204030204" pitchFamily="34" charset="0"/>
                <a:cs typeface="Calibri" panose="020F0502020204030204" pitchFamily="34" charset="0"/>
              </a:rPr>
              <a:t>. Stupid’ </a:t>
            </a:r>
            <a:r>
              <a:rPr lang="en-US" sz="2200" b="0" i="0" dirty="0" smtClean="0">
                <a:solidFill>
                  <a:srgbClr val="000000"/>
                </a:solidFill>
                <a:effectLst/>
                <a:latin typeface="Calibri" panose="020F0502020204030204" pitchFamily="34" charset="0"/>
                <a:cs typeface="Calibri" panose="020F0502020204030204" pitchFamily="34" charset="0"/>
              </a:rPr>
              <a:t>(p. 97</a:t>
            </a:r>
            <a:r>
              <a:rPr lang="en-US" sz="2200" b="0" i="0" dirty="0">
                <a:solidFill>
                  <a:srgbClr val="000000"/>
                </a:solidFill>
                <a:effectLst/>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q"/>
            </a:pPr>
            <a:r>
              <a:rPr lang="en-US" sz="2200" b="0" i="0" dirty="0">
                <a:solidFill>
                  <a:srgbClr val="000000"/>
                </a:solidFill>
                <a:effectLst/>
                <a:latin typeface="Calibri" panose="020F0502020204030204" pitchFamily="34" charset="0"/>
                <a:cs typeface="Calibri" panose="020F0502020204030204" pitchFamily="34" charset="0"/>
              </a:rPr>
              <a:t>Anita’s overtly racist references to the nomadic workers, the ‘travelling people’ </a:t>
            </a:r>
            <a:r>
              <a:rPr lang="en-US" sz="2200" b="0" i="0" dirty="0" smtClean="0">
                <a:solidFill>
                  <a:srgbClr val="000000"/>
                </a:solidFill>
                <a:effectLst/>
                <a:latin typeface="Calibri" panose="020F0502020204030204" pitchFamily="34" charset="0"/>
                <a:cs typeface="Calibri" panose="020F0502020204030204" pitchFamily="34" charset="0"/>
              </a:rPr>
              <a:t>(p. 102</a:t>
            </a:r>
            <a:r>
              <a:rPr lang="en-US" sz="2200" b="0" i="0" dirty="0">
                <a:solidFill>
                  <a:srgbClr val="000000"/>
                </a:solidFill>
                <a:effectLst/>
                <a:latin typeface="Calibri" panose="020F0502020204030204" pitchFamily="34" charset="0"/>
                <a:cs typeface="Calibri" panose="020F0502020204030204" pitchFamily="34" charset="0"/>
              </a:rPr>
              <a:t>): ‘</a:t>
            </a:r>
            <a:r>
              <a:rPr lang="en-US" sz="2200" b="0" i="0" dirty="0" err="1">
                <a:solidFill>
                  <a:srgbClr val="000000"/>
                </a:solidFill>
                <a:effectLst/>
                <a:latin typeface="Calibri" panose="020F0502020204030204" pitchFamily="34" charset="0"/>
                <a:cs typeface="Calibri" panose="020F0502020204030204" pitchFamily="34" charset="0"/>
              </a:rPr>
              <a:t>Them’s</a:t>
            </a:r>
            <a:r>
              <a:rPr lang="en-US" sz="2200" b="0" i="0" dirty="0">
                <a:solidFill>
                  <a:srgbClr val="000000"/>
                </a:solidFill>
                <a:effectLst/>
                <a:latin typeface="Calibri" panose="020F0502020204030204" pitchFamily="34" charset="0"/>
                <a:cs typeface="Calibri" panose="020F0502020204030204" pitchFamily="34" charset="0"/>
              </a:rPr>
              <a:t> gyppos, them is. Tinkers. </a:t>
            </a:r>
            <a:r>
              <a:rPr lang="en-US" sz="2200" b="0" i="0" dirty="0" err="1">
                <a:solidFill>
                  <a:srgbClr val="000000"/>
                </a:solidFill>
                <a:effectLst/>
                <a:latin typeface="Calibri" panose="020F0502020204030204" pitchFamily="34" charset="0"/>
                <a:cs typeface="Calibri" panose="020F0502020204030204" pitchFamily="34" charset="0"/>
              </a:rPr>
              <a:t>Yow’ll</a:t>
            </a:r>
            <a:r>
              <a:rPr lang="en-US" sz="2200" b="0" i="0" dirty="0">
                <a:solidFill>
                  <a:srgbClr val="000000"/>
                </a:solidFill>
                <a:effectLst/>
                <a:latin typeface="Calibri" panose="020F0502020204030204" pitchFamily="34" charset="0"/>
                <a:cs typeface="Calibri" panose="020F0502020204030204" pitchFamily="34" charset="0"/>
              </a:rPr>
              <a:t> catch </a:t>
            </a:r>
            <a:r>
              <a:rPr lang="en-US" sz="2200" b="0" i="0" dirty="0" err="1">
                <a:solidFill>
                  <a:srgbClr val="000000"/>
                </a:solidFill>
                <a:effectLst/>
                <a:latin typeface="Calibri" panose="020F0502020204030204" pitchFamily="34" charset="0"/>
                <a:cs typeface="Calibri" panose="020F0502020204030204" pitchFamily="34" charset="0"/>
              </a:rPr>
              <a:t>summat</a:t>
            </a:r>
            <a:r>
              <a:rPr lang="en-US" sz="2200" b="0" i="0" dirty="0">
                <a:solidFill>
                  <a:srgbClr val="000000"/>
                </a:solidFill>
                <a:effectLst/>
                <a:latin typeface="Calibri" panose="020F0502020204030204" pitchFamily="34" charset="0"/>
                <a:cs typeface="Calibri" panose="020F0502020204030204" pitchFamily="34" charset="0"/>
              </a:rPr>
              <a:t>’ </a:t>
            </a:r>
            <a:r>
              <a:rPr lang="en-US" sz="2200" b="0" i="0" dirty="0" smtClean="0">
                <a:solidFill>
                  <a:srgbClr val="000000"/>
                </a:solidFill>
                <a:effectLst/>
                <a:latin typeface="Calibri" panose="020F0502020204030204" pitchFamily="34" charset="0"/>
                <a:cs typeface="Calibri" panose="020F0502020204030204" pitchFamily="34" charset="0"/>
              </a:rPr>
              <a:t>(p. 102</a:t>
            </a:r>
            <a:r>
              <a:rPr lang="en-US" sz="2200" b="0" i="0" dirty="0">
                <a:solidFill>
                  <a:srgbClr val="000000"/>
                </a:solidFill>
                <a:effectLst/>
                <a:latin typeface="Calibri" panose="020F0502020204030204" pitchFamily="34" charset="0"/>
                <a:cs typeface="Calibri" panose="020F0502020204030204" pitchFamily="34" charset="0"/>
              </a:rPr>
              <a:t>) in contrast to </a:t>
            </a:r>
            <a:r>
              <a:rPr lang="en-US" sz="2200" b="0" i="0" dirty="0" err="1">
                <a:solidFill>
                  <a:srgbClr val="000000"/>
                </a:solidFill>
                <a:effectLst/>
                <a:latin typeface="Calibri" panose="020F0502020204030204" pitchFamily="34" charset="0"/>
                <a:cs typeface="Calibri" panose="020F0502020204030204" pitchFamily="34" charset="0"/>
              </a:rPr>
              <a:t>Meena’s</a:t>
            </a:r>
            <a:r>
              <a:rPr lang="en-US" sz="2200" b="0" i="0" dirty="0">
                <a:solidFill>
                  <a:srgbClr val="000000"/>
                </a:solidFill>
                <a:effectLst/>
                <a:latin typeface="Calibri" panose="020F0502020204030204" pitchFamily="34" charset="0"/>
                <a:cs typeface="Calibri" panose="020F0502020204030204" pitchFamily="34" charset="0"/>
              </a:rPr>
              <a:t> open-minded interest.</a:t>
            </a:r>
          </a:p>
          <a:p>
            <a:pPr marL="285750" indent="-285750" algn="l">
              <a:buFont typeface="Wingdings" panose="05000000000000000000" pitchFamily="2" charset="2"/>
              <a:buChar char="q"/>
            </a:pPr>
            <a:r>
              <a:rPr lang="en-US" sz="2200" b="0" i="0" dirty="0">
                <a:solidFill>
                  <a:srgbClr val="000000"/>
                </a:solidFill>
                <a:effectLst/>
                <a:latin typeface="Calibri" panose="020F0502020204030204" pitchFamily="34" charset="0"/>
                <a:cs typeface="Calibri" panose="020F0502020204030204" pitchFamily="34" charset="0"/>
              </a:rPr>
              <a:t>The impact of ‘othering’ as </a:t>
            </a:r>
            <a:r>
              <a:rPr lang="en-US" sz="2200" b="0" i="0" dirty="0" err="1">
                <a:solidFill>
                  <a:srgbClr val="000000"/>
                </a:solidFill>
                <a:effectLst/>
                <a:latin typeface="Calibri" panose="020F0502020204030204" pitchFamily="34" charset="0"/>
                <a:cs typeface="Calibri" panose="020F0502020204030204" pitchFamily="34" charset="0"/>
              </a:rPr>
              <a:t>Meena</a:t>
            </a:r>
            <a:r>
              <a:rPr lang="en-US" sz="2200" b="0" i="0" dirty="0">
                <a:solidFill>
                  <a:srgbClr val="000000"/>
                </a:solidFill>
                <a:effectLst/>
                <a:latin typeface="Calibri" panose="020F0502020204030204" pitchFamily="34" charset="0"/>
                <a:cs typeface="Calibri" panose="020F0502020204030204" pitchFamily="34" charset="0"/>
              </a:rPr>
              <a:t> begins to see her guests as ‘crocodile of renegades’ juxtaposed against ‘couples’ at the fair </a:t>
            </a:r>
            <a:r>
              <a:rPr lang="en-US" sz="2200" b="0" i="0" dirty="0" smtClean="0">
                <a:solidFill>
                  <a:srgbClr val="000000"/>
                </a:solidFill>
                <a:effectLst/>
                <a:latin typeface="Calibri" panose="020F0502020204030204" pitchFamily="34" charset="0"/>
                <a:cs typeface="Calibri" panose="020F0502020204030204" pitchFamily="34" charset="0"/>
              </a:rPr>
              <a:t>(p. 109</a:t>
            </a:r>
            <a:r>
              <a:rPr lang="en-US" sz="2200" b="0" i="0" dirty="0">
                <a:solidFill>
                  <a:srgbClr val="000000"/>
                </a:solidFill>
                <a:effectLst/>
                <a:latin typeface="Calibri" panose="020F0502020204030204" pitchFamily="34" charset="0"/>
                <a:cs typeface="Calibri" panose="020F0502020204030204" pitchFamily="34" charset="0"/>
              </a:rPr>
              <a:t>).</a:t>
            </a:r>
          </a:p>
        </p:txBody>
      </p:sp>
      <p:sp>
        <p:nvSpPr>
          <p:cNvPr id="3" name="Title 1">
            <a:extLst>
              <a:ext uri="{FF2B5EF4-FFF2-40B4-BE49-F238E27FC236}">
                <a16:creationId xmlns:a16="http://schemas.microsoft.com/office/drawing/2014/main" id="{BEF38EA1-9192-31D8-5D61-5090830702F3}"/>
              </a:ext>
            </a:extLst>
          </p:cNvPr>
          <p:cNvSpPr txBox="1">
            <a:spLocks/>
          </p:cNvSpPr>
          <p:nvPr/>
        </p:nvSpPr>
        <p:spPr>
          <a:xfrm>
            <a:off x="0" y="6400799"/>
            <a:ext cx="12192000" cy="434635"/>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kumimoji="0" lang="en-GB" sz="2400" i="0" u="none" strike="noStrike" kern="1200" cap="none" spc="0" normalizeH="0" baseline="0" noProof="0" dirty="0">
                <a:ln>
                  <a:noFill/>
                </a:ln>
                <a:solidFill>
                  <a:srgbClr val="FFFFFF"/>
                </a:solidFill>
                <a:effectLst/>
                <a:uLnTx/>
                <a:uFillTx/>
                <a:latin typeface="Berlin Sans FB" panose="020E0602020502020306" pitchFamily="34" charset="0"/>
              </a:rPr>
              <a:t>Understanding the process of Marginalisation and Othering</a:t>
            </a:r>
          </a:p>
        </p:txBody>
      </p:sp>
    </p:spTree>
    <p:extLst>
      <p:ext uri="{BB962C8B-B14F-4D97-AF65-F5344CB8AC3E}">
        <p14:creationId xmlns:p14="http://schemas.microsoft.com/office/powerpoint/2010/main" val="33058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164F7E9-86D9-BB60-2778-12139A4D505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8215904-4830-0094-9F83-67DC81C607D5}"/>
              </a:ext>
            </a:extLst>
          </p:cNvPr>
          <p:cNvGraphicFramePr>
            <a:graphicFrameLocks noGrp="1"/>
          </p:cNvGraphicFramePr>
          <p:nvPr>
            <p:extLst>
              <p:ext uri="{D42A27DB-BD31-4B8C-83A1-F6EECF244321}">
                <p14:modId xmlns:p14="http://schemas.microsoft.com/office/powerpoint/2010/main" val="337256892"/>
              </p:ext>
            </p:extLst>
          </p:nvPr>
        </p:nvGraphicFramePr>
        <p:xfrm>
          <a:off x="313747" y="1057423"/>
          <a:ext cx="11564505" cy="4248332"/>
        </p:xfrm>
        <a:graphic>
          <a:graphicData uri="http://schemas.openxmlformats.org/drawingml/2006/table">
            <a:tbl>
              <a:tblPr/>
              <a:tblGrid>
                <a:gridCol w="11564505">
                  <a:extLst>
                    <a:ext uri="{9D8B030D-6E8A-4147-A177-3AD203B41FA5}">
                      <a16:colId xmlns:a16="http://schemas.microsoft.com/office/drawing/2014/main" val="867139997"/>
                    </a:ext>
                  </a:extLst>
                </a:gridCol>
              </a:tblGrid>
              <a:tr h="899886">
                <a:tc>
                  <a:txBody>
                    <a:bodyPr/>
                    <a:lstStyle/>
                    <a:p>
                      <a:pPr rtl="0" fontAlgn="t">
                        <a:spcBef>
                          <a:spcPts val="0"/>
                        </a:spcBef>
                        <a:spcAft>
                          <a:spcPts val="0"/>
                        </a:spcAft>
                      </a:pPr>
                      <a:r>
                        <a:rPr lang="en-GB" sz="3600" b="0" i="0" u="none" strike="noStrike">
                          <a:solidFill>
                            <a:srgbClr val="000000"/>
                          </a:solidFill>
                          <a:effectLst/>
                          <a:latin typeface="+mn-lt"/>
                        </a:rPr>
                        <a:t>OPENING</a:t>
                      </a:r>
                      <a:endParaRPr lang="en-GB" sz="5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899886">
                <a:tc>
                  <a:txBody>
                    <a:bodyPr/>
                    <a:lstStyle/>
                    <a:p>
                      <a:pPr rtl="0" fontAlgn="t">
                        <a:spcBef>
                          <a:spcPts val="0"/>
                        </a:spcBef>
                        <a:spcAft>
                          <a:spcPts val="0"/>
                        </a:spcAft>
                      </a:pPr>
                      <a:r>
                        <a:rPr lang="en-US" sz="3600" b="1" i="1" u="none" strike="noStrike" dirty="0">
                          <a:solidFill>
                            <a:srgbClr val="000000"/>
                          </a:solidFill>
                          <a:effectLst/>
                          <a:latin typeface="+mn-lt"/>
                        </a:rPr>
                        <a:t>‘Huge fat leaves of blood red and burnt gold covered every available surface.’ </a:t>
                      </a:r>
                      <a:r>
                        <a:rPr lang="en-US" sz="3600" b="1" i="1" u="none" strike="noStrike" dirty="0" smtClean="0">
                          <a:solidFill>
                            <a:srgbClr val="000000"/>
                          </a:solidFill>
                          <a:effectLst/>
                          <a:latin typeface="+mn-lt"/>
                        </a:rPr>
                        <a:t>(p. 88</a:t>
                      </a:r>
                      <a:r>
                        <a:rPr lang="en-US" sz="3600" b="1" i="1" u="none" strike="noStrike" dirty="0">
                          <a:solidFill>
                            <a:srgbClr val="000000"/>
                          </a:solidFill>
                          <a:effectLst/>
                          <a:latin typeface="+mn-lt"/>
                        </a:rPr>
                        <a:t>)</a:t>
                      </a:r>
                      <a:endParaRPr lang="en-US" sz="5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99886">
                <a:tc>
                  <a:txBody>
                    <a:bodyPr/>
                    <a:lstStyle/>
                    <a:p>
                      <a:pPr rtl="0" fontAlgn="t">
                        <a:spcBef>
                          <a:spcPts val="0"/>
                        </a:spcBef>
                        <a:spcAft>
                          <a:spcPts val="0"/>
                        </a:spcAft>
                      </a:pPr>
                      <a:r>
                        <a:rPr lang="en-GB" sz="3600" b="0" i="0" u="none" strike="noStrike">
                          <a:solidFill>
                            <a:srgbClr val="000000"/>
                          </a:solidFill>
                          <a:effectLst/>
                          <a:latin typeface="+mn-lt"/>
                        </a:rPr>
                        <a:t>ENDING</a:t>
                      </a:r>
                      <a:endParaRPr lang="en-GB" sz="54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899886">
                <a:tc>
                  <a:txBody>
                    <a:bodyPr/>
                    <a:lstStyle/>
                    <a:p>
                      <a:pPr rtl="0" fontAlgn="t">
                        <a:spcBef>
                          <a:spcPts val="0"/>
                        </a:spcBef>
                        <a:spcAft>
                          <a:spcPts val="0"/>
                        </a:spcAft>
                      </a:pPr>
                      <a:r>
                        <a:rPr lang="en-US" sz="3600" b="1" i="1" u="none" strike="noStrike" dirty="0">
                          <a:solidFill>
                            <a:srgbClr val="000000"/>
                          </a:solidFill>
                          <a:effectLst/>
                          <a:latin typeface="+mn-lt"/>
                        </a:rPr>
                        <a:t>‘A small pool of red lay like fallen poppies in the middle of the white groundsheet.’ </a:t>
                      </a:r>
                      <a:r>
                        <a:rPr lang="en-US" sz="3600" b="1" i="1" u="none" strike="noStrike" dirty="0" smtClean="0">
                          <a:solidFill>
                            <a:srgbClr val="000000"/>
                          </a:solidFill>
                          <a:effectLst/>
                          <a:latin typeface="+mn-lt"/>
                        </a:rPr>
                        <a:t>(p. 129</a:t>
                      </a:r>
                      <a:r>
                        <a:rPr lang="en-US" sz="3600" b="1" i="1" u="none" strike="noStrike" dirty="0">
                          <a:solidFill>
                            <a:srgbClr val="000000"/>
                          </a:solidFill>
                          <a:effectLst/>
                          <a:latin typeface="+mn-lt"/>
                        </a:rPr>
                        <a:t>)</a:t>
                      </a:r>
                      <a:endParaRPr lang="en-US" sz="54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76332FB7-EBAE-3C18-3C6C-64F9B1C12EB5}"/>
              </a:ext>
            </a:extLst>
          </p:cNvPr>
          <p:cNvSpPr txBox="1">
            <a:spLocks/>
          </p:cNvSpPr>
          <p:nvPr/>
        </p:nvSpPr>
        <p:spPr>
          <a:xfrm>
            <a:off x="0" y="122061"/>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9E329154-B89B-4C9E-63C5-D85D8AA2DBFC}"/>
              </a:ext>
            </a:extLst>
          </p:cNvPr>
          <p:cNvSpPr txBox="1">
            <a:spLocks/>
          </p:cNvSpPr>
          <p:nvPr/>
        </p:nvSpPr>
        <p:spPr>
          <a:xfrm>
            <a:off x="0" y="5586315"/>
            <a:ext cx="12192000" cy="1249120"/>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spcAft>
                <a:spcPts val="1200"/>
              </a:spcAft>
              <a:defRPr/>
            </a:pPr>
            <a:r>
              <a:rPr kumimoji="0" lang="en-US" sz="2400" b="0" i="0" u="none" strike="noStrike" kern="1200" cap="none" spc="0" normalizeH="0" baseline="0" noProof="0" dirty="0" smtClean="0">
                <a:ln>
                  <a:noFill/>
                </a:ln>
                <a:solidFill>
                  <a:srgbClr val="FFFFFF"/>
                </a:solidFill>
                <a:effectLst/>
                <a:uLnTx/>
                <a:uFillTx/>
                <a:latin typeface="Berlin Sans FB" panose="020E0602020502020306" pitchFamily="34" charset="0"/>
                <a:ea typeface="Calibri"/>
                <a:cs typeface="Calibri"/>
              </a:rPr>
              <a:t>Why </a:t>
            </a:r>
            <a:r>
              <a:rPr lang="en-US" sz="2400" dirty="0">
                <a:solidFill>
                  <a:srgbClr val="FFFFFF"/>
                </a:solidFill>
                <a:latin typeface="Berlin Sans FB" panose="020E0602020502020306" pitchFamily="34" charset="0"/>
                <a:ea typeface="Calibri"/>
                <a:cs typeface="Calibri"/>
              </a:rPr>
              <a:t>has </a:t>
            </a:r>
            <a:r>
              <a:rPr kumimoji="0" lang="en-US" sz="2400" b="0" i="0" u="none" strike="noStrike" kern="1200" cap="none" spc="0" normalizeH="0" baseline="0" noProof="0" dirty="0" err="1">
                <a:ln>
                  <a:noFill/>
                </a:ln>
                <a:solidFill>
                  <a:srgbClr val="FFFFFF"/>
                </a:solidFill>
                <a:effectLst/>
                <a:uLnTx/>
                <a:uFillTx/>
                <a:latin typeface="Berlin Sans FB" panose="020E0602020502020306" pitchFamily="34" charset="0"/>
                <a:ea typeface="Calibri"/>
                <a:cs typeface="Calibri"/>
              </a:rPr>
              <a:t>Syal</a:t>
            </a: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 chosen to begin and end with this focus on the symbolism of the </a:t>
            </a:r>
            <a:r>
              <a:rPr kumimoji="0" lang="en-US" sz="2400" b="0" i="0" u="none" strike="noStrike" kern="1200" cap="none" spc="0" normalizeH="0" baseline="0" noProof="0" dirty="0" err="1">
                <a:ln>
                  <a:noFill/>
                </a:ln>
                <a:solidFill>
                  <a:srgbClr val="FFFFFF"/>
                </a:solidFill>
                <a:effectLst/>
                <a:uLnTx/>
                <a:uFillTx/>
                <a:latin typeface="Berlin Sans FB" panose="020E0602020502020306" pitchFamily="34" charset="0"/>
                <a:ea typeface="Calibri"/>
                <a:cs typeface="Calibri"/>
              </a:rPr>
              <a:t>colour</a:t>
            </a:r>
            <a:r>
              <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Calibri"/>
                <a:cs typeface="Calibri"/>
              </a:rPr>
              <a:t> red?</a:t>
            </a:r>
            <a:endParaRPr lang="en-US" dirty="0">
              <a:latin typeface="Berlin Sans FB" panose="020E0602020502020306" pitchFamily="34" charset="0"/>
            </a:endParaRPr>
          </a:p>
          <a:p>
            <a:pPr marL="457200" marR="0" lvl="0" indent="-457200" algn="l" defTabSz="914400" rtl="0" eaLnBrk="1" latinLnBrk="0" hangingPunct="1">
              <a:lnSpc>
                <a:spcPct val="100000"/>
              </a:lnSpc>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3590921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B6E20-D90E-BC63-DAF3-BC137DD47D8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681158C-FDF5-FE1F-18AE-80E76978C102}"/>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BF7EBDE9-20A4-F0DB-B2AE-F94E3DDEBD7B}"/>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E1A09F2C-11AF-233A-DC9E-259F45719218}"/>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l"/>
            <a:r>
              <a:rPr lang="en-US" sz="2800" b="1" i="0" dirty="0">
                <a:solidFill>
                  <a:srgbClr val="000000"/>
                </a:solidFill>
                <a:effectLst/>
                <a:latin typeface="+mj-lt"/>
              </a:rPr>
              <a:t>Papa</a:t>
            </a:r>
          </a:p>
          <a:p>
            <a:pPr algn="l"/>
            <a:endParaRPr lang="en-US" sz="2800" b="0" i="0" dirty="0" smtClean="0">
              <a:solidFill>
                <a:srgbClr val="000000"/>
              </a:solidFill>
              <a:effectLst/>
              <a:latin typeface="+mj-lt"/>
            </a:endParaRPr>
          </a:p>
          <a:p>
            <a:pPr algn="l"/>
            <a:r>
              <a:rPr lang="en-US" sz="2400" b="1" dirty="0" smtClean="0">
                <a:solidFill>
                  <a:srgbClr val="000000"/>
                </a:solidFill>
                <a:latin typeface="+mj-lt"/>
              </a:rPr>
              <a:t>Key quotations:</a:t>
            </a:r>
          </a:p>
          <a:p>
            <a:pPr algn="l"/>
            <a:endParaRPr lang="en-US" sz="2800" b="0" i="0" dirty="0">
              <a:solidFill>
                <a:srgbClr val="000000"/>
              </a:solidFill>
              <a:effectLst/>
              <a:latin typeface="+mj-lt"/>
            </a:endParaRPr>
          </a:p>
          <a:p>
            <a:pPr marL="342900" indent="-342900" algn="l">
              <a:buFont typeface="Arial" panose="020B0604020202020204" pitchFamily="34" charset="0"/>
              <a:buChar char="•"/>
            </a:pPr>
            <a:r>
              <a:rPr lang="en-US" sz="2400" b="0" i="0" dirty="0">
                <a:solidFill>
                  <a:srgbClr val="000000"/>
                </a:solidFill>
                <a:effectLst/>
                <a:latin typeface="+mj-lt"/>
              </a:rPr>
              <a:t>‘</a:t>
            </a:r>
            <a:r>
              <a:rPr lang="en-US" sz="2400" b="0" i="0" dirty="0">
                <a:solidFill>
                  <a:srgbClr val="000000"/>
                </a:solidFill>
                <a:effectLst/>
              </a:rPr>
              <a:t>a million of these encounters written in the lines around his warm, hopeful eyes, lurking in the furrows of his brow, shadowing the soft curves of his mouth. I suddenly </a:t>
            </a:r>
            <a:r>
              <a:rPr lang="en-US" sz="2400" b="0" i="0" dirty="0" err="1">
                <a:solidFill>
                  <a:srgbClr val="000000"/>
                </a:solidFill>
                <a:effectLst/>
              </a:rPr>
              <a:t>realised</a:t>
            </a:r>
            <a:r>
              <a:rPr lang="en-US" sz="2400" b="0" i="0" dirty="0">
                <a:solidFill>
                  <a:srgbClr val="000000"/>
                </a:solidFill>
                <a:effectLst/>
              </a:rPr>
              <a:t> that what had happened to me must have happened to papa countless times’ </a:t>
            </a:r>
            <a:r>
              <a:rPr lang="en-US" sz="2400" b="0" i="0" dirty="0" smtClean="0">
                <a:solidFill>
                  <a:srgbClr val="000000"/>
                </a:solidFill>
                <a:effectLst/>
              </a:rPr>
              <a:t>(p. 98</a:t>
            </a:r>
            <a:r>
              <a:rPr lang="en-US" sz="2400" b="0" i="0" dirty="0">
                <a:solidFill>
                  <a:srgbClr val="000000"/>
                </a:solidFill>
                <a:effectLst/>
              </a:rPr>
              <a:t>)</a:t>
            </a:r>
          </a:p>
          <a:p>
            <a:pPr marL="342900" indent="-342900" algn="l">
              <a:buFont typeface="Arial" panose="020B0604020202020204" pitchFamily="34" charset="0"/>
              <a:buChar char="•"/>
            </a:pPr>
            <a:r>
              <a:rPr lang="en-US" sz="2400" b="0" i="0" dirty="0">
                <a:solidFill>
                  <a:srgbClr val="000000"/>
                </a:solidFill>
                <a:effectLst/>
              </a:rPr>
              <a:t>‘not once had he ever shared his upset with me’ </a:t>
            </a:r>
            <a:r>
              <a:rPr lang="en-US" sz="2400" b="0" i="0" dirty="0" smtClean="0">
                <a:solidFill>
                  <a:srgbClr val="000000"/>
                </a:solidFill>
                <a:effectLst/>
              </a:rPr>
              <a:t>(p. 98).</a:t>
            </a:r>
            <a:endParaRPr lang="en-US" sz="2400" b="0" i="0" dirty="0">
              <a:solidFill>
                <a:srgbClr val="000000"/>
              </a:solidFill>
              <a:effectLst/>
            </a:endParaRPr>
          </a:p>
        </p:txBody>
      </p:sp>
      <p:sp>
        <p:nvSpPr>
          <p:cNvPr id="3" name="Title 1">
            <a:extLst>
              <a:ext uri="{FF2B5EF4-FFF2-40B4-BE49-F238E27FC236}">
                <a16:creationId xmlns:a16="http://schemas.microsoft.com/office/drawing/2014/main" id="{EC858F07-C131-F573-963F-8F8B5A8F3784}"/>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b="0" i="0" dirty="0">
                <a:solidFill>
                  <a:srgbClr val="FFFFFF"/>
                </a:solidFill>
                <a:effectLst/>
                <a:latin typeface="Berlin Sans FB" panose="020E0602020502020306" pitchFamily="34" charset="0"/>
              </a:rPr>
              <a:t>Papa displays stoicism in the face of adversity. To what extent do you feel he does this to protect </a:t>
            </a:r>
            <a:r>
              <a:rPr lang="en-US" sz="2400" b="0" i="0" dirty="0" err="1">
                <a:solidFill>
                  <a:srgbClr val="FFFFFF"/>
                </a:solidFill>
                <a:effectLst/>
                <a:latin typeface="Berlin Sans FB" panose="020E0602020502020306" pitchFamily="34" charset="0"/>
              </a:rPr>
              <a:t>Meena</a:t>
            </a:r>
            <a:r>
              <a:rPr lang="en-US" sz="2400" b="0" i="0" dirty="0">
                <a:solidFill>
                  <a:srgbClr val="FFFFFF"/>
                </a:solidFill>
                <a:effectLst/>
                <a:latin typeface="Berlin Sans FB" panose="020E0602020502020306" pitchFamily="34" charset="0"/>
              </a:rPr>
              <a:t>?</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88435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6E033-2DD2-B20C-4DDE-A042EEBCF2E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4E5226D0-FED0-B061-989E-0D14A0927FA0}"/>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BCBBF570-FFE5-FA76-F617-9A3F0E4D69B3}"/>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86029CA5-D27A-2737-3118-F9A9179125D5}"/>
              </a:ext>
            </a:extLst>
          </p:cNvPr>
          <p:cNvSpPr/>
          <p:nvPr/>
        </p:nvSpPr>
        <p:spPr>
          <a:xfrm>
            <a:off x="615107" y="1184694"/>
            <a:ext cx="10961784" cy="435346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l"/>
            <a:r>
              <a:rPr lang="en-US" sz="2800" b="1" dirty="0" err="1" smtClean="0">
                <a:solidFill>
                  <a:srgbClr val="000000"/>
                </a:solidFill>
                <a:latin typeface="+mj-lt"/>
              </a:rPr>
              <a:t>Meena</a:t>
            </a:r>
            <a:endParaRPr lang="en-US" sz="2800" b="1" dirty="0" smtClean="0">
              <a:solidFill>
                <a:srgbClr val="000000"/>
              </a:solidFill>
              <a:latin typeface="+mj-lt"/>
            </a:endParaRPr>
          </a:p>
          <a:p>
            <a:pPr algn="l"/>
            <a:endParaRPr lang="en-US" sz="2800" b="1" dirty="0">
              <a:solidFill>
                <a:srgbClr val="000000"/>
              </a:solidFill>
              <a:latin typeface="+mj-lt"/>
            </a:endParaRPr>
          </a:p>
          <a:p>
            <a:r>
              <a:rPr lang="en-US" sz="2400" b="1" dirty="0">
                <a:solidFill>
                  <a:srgbClr val="000000"/>
                </a:solidFill>
              </a:rPr>
              <a:t>Key quotations:</a:t>
            </a:r>
          </a:p>
          <a:p>
            <a:pPr algn="l"/>
            <a:endParaRPr lang="en-US" sz="2800" b="0" i="0" dirty="0">
              <a:solidFill>
                <a:srgbClr val="000000"/>
              </a:solidFill>
              <a:effectLst/>
              <a:latin typeface="+mj-lt"/>
            </a:endParaRPr>
          </a:p>
          <a:p>
            <a:pPr marL="342900" indent="-342900" algn="l">
              <a:buFont typeface="Arial" panose="020B0604020202020204" pitchFamily="34" charset="0"/>
              <a:buChar char="•"/>
            </a:pPr>
            <a:r>
              <a:rPr lang="en-US" sz="2400" b="0" i="0" dirty="0">
                <a:solidFill>
                  <a:srgbClr val="000000"/>
                </a:solidFill>
                <a:effectLst/>
              </a:rPr>
              <a:t>‘I had been born to the wrong type of Indian woman. If I had been given a mother like Auntie </a:t>
            </a:r>
            <a:r>
              <a:rPr lang="en-US" sz="2400" b="0" i="0" dirty="0" err="1">
                <a:solidFill>
                  <a:srgbClr val="000000"/>
                </a:solidFill>
                <a:effectLst/>
              </a:rPr>
              <a:t>Shaila</a:t>
            </a:r>
            <a:r>
              <a:rPr lang="en-US" sz="2400" b="0" i="0" dirty="0">
                <a:solidFill>
                  <a:srgbClr val="000000"/>
                </a:solidFill>
                <a:effectLst/>
              </a:rPr>
              <a:t>, the fat loud type who didn’t mind the patches of sweat forming under their sari blouses [...] I would not have to feel so angry at my body [...] it was never meant to behave like the body of a lady’ </a:t>
            </a:r>
            <a:r>
              <a:rPr lang="en-US" sz="2400" b="0" i="0" dirty="0" smtClean="0">
                <a:solidFill>
                  <a:srgbClr val="000000"/>
                </a:solidFill>
                <a:effectLst/>
              </a:rPr>
              <a:t>(p. 110</a:t>
            </a:r>
            <a:r>
              <a:rPr lang="en-US" sz="2400" b="0" i="0" dirty="0">
                <a:solidFill>
                  <a:srgbClr val="000000"/>
                </a:solidFill>
                <a:effectLst/>
              </a:rPr>
              <a:t>)</a:t>
            </a:r>
          </a:p>
          <a:p>
            <a:pPr marL="342900" indent="-342900" algn="l">
              <a:buFont typeface="Arial" panose="020B0604020202020204" pitchFamily="34" charset="0"/>
              <a:buChar char="•"/>
            </a:pPr>
            <a:r>
              <a:rPr lang="en-US" sz="2400" b="0" i="0" dirty="0">
                <a:solidFill>
                  <a:srgbClr val="000000"/>
                </a:solidFill>
                <a:effectLst/>
              </a:rPr>
              <a:t>‘I wondered how many girls he had kissed and why he ever bothered to talk to me’ </a:t>
            </a:r>
            <a:r>
              <a:rPr lang="en-US" sz="2400" b="0" i="0" dirty="0" smtClean="0">
                <a:solidFill>
                  <a:srgbClr val="000000"/>
                </a:solidFill>
                <a:effectLst/>
              </a:rPr>
              <a:t>(p. 120).</a:t>
            </a:r>
            <a:endParaRPr lang="en-US" sz="2400" b="0" i="0" dirty="0">
              <a:solidFill>
                <a:srgbClr val="000000"/>
              </a:solidFill>
              <a:effectLst/>
            </a:endParaRPr>
          </a:p>
        </p:txBody>
      </p:sp>
      <p:sp>
        <p:nvSpPr>
          <p:cNvPr id="3" name="Title 1">
            <a:extLst>
              <a:ext uri="{FF2B5EF4-FFF2-40B4-BE49-F238E27FC236}">
                <a16:creationId xmlns:a16="http://schemas.microsoft.com/office/drawing/2014/main" id="{8CA79F80-59C1-D320-CAE2-B2EB1CBD492B}"/>
              </a:ext>
            </a:extLst>
          </p:cNvPr>
          <p:cNvSpPr txBox="1">
            <a:spLocks/>
          </p:cNvSpPr>
          <p:nvPr/>
        </p:nvSpPr>
        <p:spPr>
          <a:xfrm>
            <a:off x="0" y="5899759"/>
            <a:ext cx="12192000" cy="935676"/>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dirty="0" err="1">
                <a:solidFill>
                  <a:srgbClr val="FFFFFF"/>
                </a:solidFill>
                <a:latin typeface="Berlin Sans FB" panose="020E0602020502020306" pitchFamily="34" charset="0"/>
              </a:rPr>
              <a:t>Meena’s</a:t>
            </a:r>
            <a:r>
              <a:rPr lang="en-US" sz="2400" dirty="0">
                <a:solidFill>
                  <a:srgbClr val="FFFFFF"/>
                </a:solidFill>
                <a:latin typeface="Berlin Sans FB" panose="020E0602020502020306" pitchFamily="34" charset="0"/>
              </a:rPr>
              <a:t> growing intrigue of </a:t>
            </a:r>
            <a:r>
              <a:rPr lang="en-US" sz="2400" dirty="0" err="1">
                <a:solidFill>
                  <a:srgbClr val="FFFFFF"/>
                </a:solidFill>
                <a:latin typeface="Berlin Sans FB" panose="020E0602020502020306" pitchFamily="34" charset="0"/>
              </a:rPr>
              <a:t>physicial</a:t>
            </a:r>
            <a:r>
              <a:rPr lang="en-US" sz="2400" dirty="0">
                <a:solidFill>
                  <a:srgbClr val="FFFFFF"/>
                </a:solidFill>
                <a:latin typeface="Berlin Sans FB" panose="020E0602020502020306" pitchFamily="34" charset="0"/>
              </a:rPr>
              <a:t> intimacy and understanding of her body is purely a developmental teenage phase.</a:t>
            </a:r>
            <a:r>
              <a:rPr lang="en-US" sz="2400" b="0" i="0" dirty="0">
                <a:solidFill>
                  <a:srgbClr val="FFFFFF"/>
                </a:solidFill>
                <a:effectLst/>
                <a:latin typeface="Berlin Sans FB" panose="020E0602020502020306" pitchFamily="34" charset="0"/>
              </a:rPr>
              <a:t>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29802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9514A-4D3B-66A5-37C3-C51332C4A16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8026E45-880F-BC96-A734-10FED582F9C8}"/>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C281540D-B479-6704-9E45-35FDBFAE1C19}"/>
              </a:ext>
            </a:extLst>
          </p:cNvPr>
          <p:cNvSpPr txBox="1">
            <a:spLocks/>
          </p:cNvSpPr>
          <p:nvPr/>
        </p:nvSpPr>
        <p:spPr>
          <a:xfrm>
            <a:off x="0" y="5965633"/>
            <a:ext cx="12192000" cy="869801"/>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Berlin Sans FB" panose="020E0602020502020306" pitchFamily="34" charset="0"/>
              </a:rPr>
              <a:t> </a:t>
            </a:r>
            <a:r>
              <a:rPr lang="en-US" sz="2000" i="0" dirty="0">
                <a:solidFill>
                  <a:schemeClr val="bg1"/>
                </a:solidFill>
                <a:effectLst/>
                <a:latin typeface="Berlin Sans FB" panose="020E0602020502020306" pitchFamily="34" charset="0"/>
              </a:rPr>
              <a:t>How does </a:t>
            </a:r>
            <a:r>
              <a:rPr lang="en-US" sz="2000" i="0" dirty="0" err="1">
                <a:solidFill>
                  <a:schemeClr val="bg1"/>
                </a:solidFill>
                <a:effectLst/>
                <a:latin typeface="Berlin Sans FB" panose="020E0602020502020306" pitchFamily="34" charset="0"/>
              </a:rPr>
              <a:t>Syal</a:t>
            </a:r>
            <a:r>
              <a:rPr lang="en-US" sz="2000" i="0" dirty="0">
                <a:solidFill>
                  <a:schemeClr val="bg1"/>
                </a:solidFill>
                <a:effectLst/>
                <a:latin typeface="Berlin Sans FB" panose="020E0602020502020306" pitchFamily="34" charset="0"/>
              </a:rPr>
              <a:t> use language to develop a vivid presentation of the different types of ‘Aunties’ and ‘Uncles’ and why does </a:t>
            </a:r>
            <a:r>
              <a:rPr lang="en-US" sz="2000" i="0" dirty="0" err="1">
                <a:solidFill>
                  <a:schemeClr val="bg1"/>
                </a:solidFill>
                <a:effectLst/>
                <a:latin typeface="Berlin Sans FB" panose="020E0602020502020306" pitchFamily="34" charset="0"/>
              </a:rPr>
              <a:t>Syal</a:t>
            </a:r>
            <a:r>
              <a:rPr lang="en-US" sz="2000" i="0" dirty="0">
                <a:solidFill>
                  <a:schemeClr val="bg1"/>
                </a:solidFill>
                <a:effectLst/>
                <a:latin typeface="Berlin Sans FB" panose="020E0602020502020306" pitchFamily="34" charset="0"/>
              </a:rPr>
              <a:t> highlight this variation?</a:t>
            </a:r>
            <a:endParaRPr kumimoji="0" lang="en-GB" sz="2000"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EFCEE583-4416-EAEC-EFB8-B23B30A639CB}"/>
              </a:ext>
            </a:extLst>
          </p:cNvPr>
          <p:cNvSpPr/>
          <p:nvPr/>
        </p:nvSpPr>
        <p:spPr>
          <a:xfrm>
            <a:off x="176270" y="892366"/>
            <a:ext cx="3807008" cy="493223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eiryo"/>
                <a:ea typeface="+mn-ea"/>
                <a:cs typeface="+mn-cs"/>
              </a:rPr>
              <a:t/>
            </a:r>
            <a:br>
              <a:rPr kumimoji="0" lang="en-US" sz="1800" b="0" i="0" u="none" strike="noStrike" kern="1200" cap="none" spc="0" normalizeH="0" baseline="0" noProof="0" dirty="0">
                <a:ln>
                  <a:noFill/>
                </a:ln>
                <a:solidFill>
                  <a:srgbClr val="000000"/>
                </a:solidFill>
                <a:effectLst/>
                <a:uLnTx/>
                <a:uFillTx/>
                <a:latin typeface="Meiryo"/>
                <a:ea typeface="+mn-ea"/>
                <a:cs typeface="+mn-cs"/>
              </a:rPr>
            </a:br>
            <a:r>
              <a:rPr lang="en-US" sz="3200" b="0" i="1" dirty="0">
                <a:solidFill>
                  <a:srgbClr val="000000"/>
                </a:solidFill>
                <a:effectLst/>
              </a:rPr>
              <a:t>‘The men, as usual, had divided up into two distinct groups [...] Mama was in the minority group of Auntie types.’ </a:t>
            </a:r>
            <a:r>
              <a:rPr lang="en-US" sz="3200" b="0" i="1" dirty="0" smtClean="0">
                <a:solidFill>
                  <a:srgbClr val="000000"/>
                </a:solidFill>
                <a:effectLst/>
              </a:rPr>
              <a:t/>
            </a:r>
            <a:br>
              <a:rPr lang="en-US" sz="3200" b="0" i="1" dirty="0" smtClean="0">
                <a:solidFill>
                  <a:srgbClr val="000000"/>
                </a:solidFill>
                <a:effectLst/>
              </a:rPr>
            </a:br>
            <a:r>
              <a:rPr lang="en-US" sz="3200" b="0" dirty="0" smtClean="0">
                <a:solidFill>
                  <a:srgbClr val="000000"/>
                </a:solidFill>
                <a:effectLst/>
              </a:rPr>
              <a:t>(p. 110</a:t>
            </a:r>
            <a:r>
              <a:rPr lang="en-US" sz="3200" b="0" dirty="0">
                <a:solidFill>
                  <a:srgbClr val="000000"/>
                </a:solidFill>
                <a:effectLst/>
              </a:rPr>
              <a:t>)</a:t>
            </a:r>
            <a:endParaRPr kumimoji="0" lang="en-GB" sz="1800" b="0" u="none" strike="noStrike" kern="1200" cap="none" spc="0" normalizeH="0" baseline="0" noProof="0" dirty="0">
              <a:ln>
                <a:noFill/>
              </a:ln>
              <a:solidFill>
                <a:srgbClr val="000000"/>
              </a:solidFill>
              <a:effectLst/>
              <a:uLnTx/>
              <a:uFillTx/>
            </a:endParaRPr>
          </a:p>
        </p:txBody>
      </p:sp>
      <p:sp>
        <p:nvSpPr>
          <p:cNvPr id="3" name="Rectangle 2">
            <a:extLst>
              <a:ext uri="{FF2B5EF4-FFF2-40B4-BE49-F238E27FC236}">
                <a16:creationId xmlns:a16="http://schemas.microsoft.com/office/drawing/2014/main" id="{2D8453AD-9A23-C4A1-19F4-D5F19ED9C624}"/>
              </a:ext>
            </a:extLst>
          </p:cNvPr>
          <p:cNvSpPr/>
          <p:nvPr/>
        </p:nvSpPr>
        <p:spPr>
          <a:xfrm>
            <a:off x="4171168" y="892365"/>
            <a:ext cx="7844564" cy="49322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Meiryo"/>
                <a:ea typeface="+mn-ea"/>
                <a:cs typeface="+mn-cs"/>
              </a:rPr>
              <a:t>Syal</a:t>
            </a:r>
            <a:r>
              <a:rPr kumimoji="0" lang="en-US" sz="2000" b="1" i="0" u="none" strike="noStrike" kern="1200" cap="none" spc="0" normalizeH="0" baseline="0" noProof="0" dirty="0">
                <a:ln>
                  <a:noFill/>
                </a:ln>
                <a:solidFill>
                  <a:srgbClr val="000000"/>
                </a:solidFill>
                <a:effectLst/>
                <a:uLnTx/>
                <a:uFillTx/>
                <a:latin typeface="Meiryo"/>
                <a:ea typeface="+mn-ea"/>
                <a:cs typeface="+mn-cs"/>
              </a:rPr>
              <a:t> presents the Aunties and Uncles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rPr>
              <a:t>a powerful collective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secure in their almost familial and unfiltered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accomplished and self-assured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‘self-effacing’ and defined by their relationship with their spouses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brazen in their intrusion into the lives of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confident and disinclined to listen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purposeful, busy and full of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loud and boisterous, ‘bursting [...] with unsolicited advice’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rPr>
              <a:t>carefully cultivated facades of stoicism.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19058022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43776AF-01EC-4E0D-2551-4CC4F2DBD06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F0CD121-C147-EA33-BE6F-71AFC74EFC30}"/>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18C7F53E-BFDC-7F88-A1D2-05817D9E2FDD}"/>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6" name="Content Placeholder 5">
            <a:extLst>
              <a:ext uri="{FF2B5EF4-FFF2-40B4-BE49-F238E27FC236}">
                <a16:creationId xmlns:a16="http://schemas.microsoft.com/office/drawing/2014/main" id="{E2D70558-2190-7B32-8AE9-D5C716F13385}"/>
              </a:ext>
            </a:extLst>
          </p:cNvPr>
          <p:cNvSpPr>
            <a:spLocks noGrp="1"/>
          </p:cNvSpPr>
          <p:nvPr>
            <p:ph sz="half" idx="1"/>
          </p:nvPr>
        </p:nvSpPr>
        <p:spPr/>
        <p:txBody>
          <a:bodyPr/>
          <a:lstStyle/>
          <a:p>
            <a:endParaRPr lang="en-GB"/>
          </a:p>
        </p:txBody>
      </p:sp>
      <p:sp>
        <p:nvSpPr>
          <p:cNvPr id="7" name="Content Placeholder 6">
            <a:extLst>
              <a:ext uri="{FF2B5EF4-FFF2-40B4-BE49-F238E27FC236}">
                <a16:creationId xmlns:a16="http://schemas.microsoft.com/office/drawing/2014/main" id="{71ADD08E-5612-3EB8-D917-E87D07E4CE62}"/>
              </a:ext>
            </a:extLst>
          </p:cNvPr>
          <p:cNvSpPr>
            <a:spLocks noGrp="1"/>
          </p:cNvSpPr>
          <p:nvPr>
            <p:ph sz="half" idx="2"/>
          </p:nvPr>
        </p:nvSpPr>
        <p:spPr/>
        <p:txBody>
          <a:bodyPr/>
          <a:lstStyle/>
          <a:p>
            <a:endParaRPr lang="en-GB"/>
          </a:p>
        </p:txBody>
      </p:sp>
      <p:sp>
        <p:nvSpPr>
          <p:cNvPr id="10" name="Title 9">
            <a:extLst>
              <a:ext uri="{FF2B5EF4-FFF2-40B4-BE49-F238E27FC236}">
                <a16:creationId xmlns:a16="http://schemas.microsoft.com/office/drawing/2014/main" id="{9EBFC9C1-7AD1-BEBA-7D2C-650C5DA72DC0}"/>
              </a:ext>
            </a:extLst>
          </p:cNvPr>
          <p:cNvSpPr>
            <a:spLocks noGrp="1"/>
          </p:cNvSpPr>
          <p:nvPr>
            <p:ph type="title"/>
          </p:nvPr>
        </p:nvSpPr>
        <p:spPr>
          <a:xfrm>
            <a:off x="242372" y="804285"/>
            <a:ext cx="11805877" cy="1345269"/>
          </a:xfrm>
        </p:spPr>
        <p:txBody>
          <a:bodyPr>
            <a:noAutofit/>
          </a:bodyPr>
          <a:lstStyle/>
          <a:p>
            <a:pPr algn="ctr">
              <a:lnSpc>
                <a:spcPct val="100000"/>
              </a:lnSpc>
              <a:defRPr/>
            </a:pPr>
            <a:r>
              <a:rPr lang="en-US" sz="2800" i="0" dirty="0">
                <a:solidFill>
                  <a:srgbClr val="000000"/>
                </a:solidFill>
                <a:effectLst/>
              </a:rPr>
              <a:t>How does </a:t>
            </a:r>
            <a:r>
              <a:rPr lang="en-US" sz="2800" i="0" dirty="0" err="1">
                <a:solidFill>
                  <a:srgbClr val="000000"/>
                </a:solidFill>
                <a:effectLst/>
              </a:rPr>
              <a:t>Syal</a:t>
            </a:r>
            <a:r>
              <a:rPr lang="en-US" sz="2800" i="0" dirty="0">
                <a:solidFill>
                  <a:srgbClr val="000000"/>
                </a:solidFill>
                <a:effectLst/>
              </a:rPr>
              <a:t> use language to develop a vivid presentation of the different types of ‘Aunties’ and ‘Uncles’ and why does </a:t>
            </a:r>
            <a:r>
              <a:rPr lang="en-US" sz="2800" i="0" dirty="0" err="1">
                <a:solidFill>
                  <a:srgbClr val="000000"/>
                </a:solidFill>
                <a:effectLst/>
              </a:rPr>
              <a:t>Syal</a:t>
            </a:r>
            <a:r>
              <a:rPr lang="en-US" sz="2800" i="0" dirty="0">
                <a:solidFill>
                  <a:srgbClr val="000000"/>
                </a:solidFill>
                <a:effectLst/>
              </a:rPr>
              <a:t> highlight this variation?</a:t>
            </a:r>
            <a:endParaRPr lang="en-GB" sz="4400" dirty="0">
              <a:solidFill>
                <a:schemeClr val="tx1"/>
              </a:solidFill>
              <a:ea typeface="+mn-ea"/>
              <a:cs typeface="+mn-cs"/>
            </a:endParaRPr>
          </a:p>
        </p:txBody>
      </p:sp>
      <p:sp>
        <p:nvSpPr>
          <p:cNvPr id="12" name="Rectangle 11">
            <a:extLst>
              <a:ext uri="{FF2B5EF4-FFF2-40B4-BE49-F238E27FC236}">
                <a16:creationId xmlns:a16="http://schemas.microsoft.com/office/drawing/2014/main" id="{F2785993-A4B6-7614-29F0-298A7491B1FA}"/>
              </a:ext>
            </a:extLst>
          </p:cNvPr>
          <p:cNvSpPr/>
          <p:nvPr/>
        </p:nvSpPr>
        <p:spPr>
          <a:xfrm>
            <a:off x="495758" y="2404457"/>
            <a:ext cx="11413475" cy="40404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b="0" i="0" dirty="0" err="1" smtClean="0">
                <a:solidFill>
                  <a:srgbClr val="000000"/>
                </a:solidFill>
                <a:effectLst/>
                <a:latin typeface="+mj-lt"/>
              </a:rPr>
              <a:t>Syal</a:t>
            </a:r>
            <a:r>
              <a:rPr lang="en-US" sz="2000" b="0" i="0" dirty="0" smtClean="0">
                <a:solidFill>
                  <a:srgbClr val="000000"/>
                </a:solidFill>
                <a:effectLst/>
                <a:latin typeface="+mj-lt"/>
              </a:rPr>
              <a:t> presents juxtaposing versions of the aunties, both conforming to, and defying existing stereotypes. The women are generally presented as a powerful collective ‘bursting with optimism and unsolicited advice’. The metaphorical references to the social role they play, both through their intrusion, as well as infectious displays of zealous energy, is a testament to the power and self-assurance they have. What’s more, the security with which they operate, confident and accepting of their ‘plump, bosomy’ bodies, enhanced unapologetically in ‘bright tight outfits’ suggests an assuredness that is unparalleled. In contrast, the cultural allusion to ‘Mughal miniature paintings’ to describe </a:t>
            </a:r>
            <a:r>
              <a:rPr lang="en-US" sz="2000" b="0" i="0" dirty="0" err="1" smtClean="0">
                <a:solidFill>
                  <a:srgbClr val="000000"/>
                </a:solidFill>
                <a:effectLst/>
                <a:latin typeface="+mj-lt"/>
              </a:rPr>
              <a:t>Meena’s</a:t>
            </a:r>
            <a:r>
              <a:rPr lang="en-US" sz="2000" b="0" i="0" dirty="0" smtClean="0">
                <a:solidFill>
                  <a:srgbClr val="000000"/>
                </a:solidFill>
                <a:effectLst/>
                <a:latin typeface="+mj-lt"/>
              </a:rPr>
              <a:t> mama and the ‘minority group’ she belongs to not only elucidates </a:t>
            </a:r>
            <a:r>
              <a:rPr lang="en-US" sz="2000" b="0" i="0" dirty="0" err="1" smtClean="0">
                <a:solidFill>
                  <a:srgbClr val="000000"/>
                </a:solidFill>
                <a:effectLst/>
                <a:latin typeface="+mj-lt"/>
              </a:rPr>
              <a:t>Syal’s</a:t>
            </a:r>
            <a:r>
              <a:rPr lang="en-US" sz="2000" b="0" i="0" dirty="0" smtClean="0">
                <a:solidFill>
                  <a:srgbClr val="000000"/>
                </a:solidFill>
                <a:effectLst/>
                <a:latin typeface="+mj-lt"/>
              </a:rPr>
              <a:t> intentional dismantling of the stereotype of the ‘Auntie’, but also </a:t>
            </a:r>
            <a:r>
              <a:rPr lang="en-US" sz="2000" b="0" i="0" dirty="0" err="1" smtClean="0">
                <a:solidFill>
                  <a:srgbClr val="000000"/>
                </a:solidFill>
                <a:effectLst/>
                <a:latin typeface="+mj-lt"/>
              </a:rPr>
              <a:t>emphasises</a:t>
            </a:r>
            <a:r>
              <a:rPr lang="en-US" sz="2000" b="0" i="0" dirty="0" smtClean="0">
                <a:solidFill>
                  <a:srgbClr val="000000"/>
                </a:solidFill>
                <a:effectLst/>
                <a:latin typeface="+mj-lt"/>
              </a:rPr>
              <a:t> the extent of their strength, composure and stoicism, likened to </a:t>
            </a:r>
            <a:r>
              <a:rPr lang="en-GB" sz="2000" dirty="0">
                <a:solidFill>
                  <a:srgbClr val="000000"/>
                </a:solidFill>
                <a:latin typeface="+mj-lt"/>
              </a:rPr>
              <a:t>‘</a:t>
            </a:r>
            <a:r>
              <a:rPr lang="en-GB" sz="2000" dirty="0" err="1">
                <a:solidFill>
                  <a:srgbClr val="000000"/>
                </a:solidFill>
                <a:latin typeface="+mj-lt"/>
              </a:rPr>
              <a:t>Gandhiji</a:t>
            </a:r>
            <a:r>
              <a:rPr lang="en-GB" sz="2000" dirty="0">
                <a:solidFill>
                  <a:srgbClr val="000000"/>
                </a:solidFill>
                <a:latin typeface="+mj-lt"/>
              </a:rPr>
              <a:t> himself’. </a:t>
            </a:r>
            <a:r>
              <a:rPr lang="en-GB" sz="2000" dirty="0" smtClean="0">
                <a:solidFill>
                  <a:srgbClr val="000000"/>
                </a:solidFill>
                <a:latin typeface="+mj-lt"/>
              </a:rPr>
              <a:t>Perhaps </a:t>
            </a:r>
            <a:r>
              <a:rPr lang="en-GB" sz="2000" dirty="0" err="1" smtClean="0">
                <a:solidFill>
                  <a:srgbClr val="000000"/>
                </a:solidFill>
                <a:latin typeface="+mj-lt"/>
              </a:rPr>
              <a:t>Syal</a:t>
            </a:r>
            <a:r>
              <a:rPr lang="en-GB" sz="2000" dirty="0" smtClean="0">
                <a:solidFill>
                  <a:srgbClr val="000000"/>
                </a:solidFill>
                <a:latin typeface="+mj-lt"/>
              </a:rPr>
              <a:t> </a:t>
            </a:r>
            <a:r>
              <a:rPr lang="en-GB" sz="2000" dirty="0">
                <a:solidFill>
                  <a:srgbClr val="000000"/>
                </a:solidFill>
                <a:latin typeface="+mj-lt"/>
              </a:rPr>
              <a:t>adopts this unfiltered depiction to both challenge, and </a:t>
            </a:r>
            <a:r>
              <a:rPr lang="en-GB" sz="2000" dirty="0" smtClean="0">
                <a:solidFill>
                  <a:srgbClr val="000000"/>
                </a:solidFill>
                <a:latin typeface="+mj-lt"/>
              </a:rPr>
              <a:t>present a </a:t>
            </a:r>
            <a:r>
              <a:rPr lang="en-GB" sz="2000" dirty="0">
                <a:solidFill>
                  <a:srgbClr val="000000"/>
                </a:solidFill>
                <a:latin typeface="+mj-lt"/>
              </a:rPr>
              <a:t>refreshing alternative, inviting the reader to interrogate any </a:t>
            </a:r>
            <a:r>
              <a:rPr lang="en-GB" sz="2000" dirty="0" smtClean="0">
                <a:solidFill>
                  <a:srgbClr val="000000"/>
                </a:solidFill>
                <a:latin typeface="+mj-lt"/>
              </a:rPr>
              <a:t>social conditioning </a:t>
            </a:r>
            <a:r>
              <a:rPr lang="en-GB" sz="2000" dirty="0">
                <a:solidFill>
                  <a:srgbClr val="000000"/>
                </a:solidFill>
                <a:latin typeface="+mj-lt"/>
              </a:rPr>
              <a:t>and unconscious biases.</a:t>
            </a:r>
            <a:endParaRPr lang="en-US" sz="2000" b="0" i="0" dirty="0">
              <a:solidFill>
                <a:srgbClr val="000000"/>
              </a:solidFill>
              <a:effectLst/>
              <a:latin typeface="+mj-lt"/>
            </a:endParaRPr>
          </a:p>
        </p:txBody>
      </p:sp>
    </p:spTree>
    <p:extLst>
      <p:ext uri="{BB962C8B-B14F-4D97-AF65-F5344CB8AC3E}">
        <p14:creationId xmlns:p14="http://schemas.microsoft.com/office/powerpoint/2010/main" val="115259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6CDC7D5-2271-3F89-DF04-1E17BA7D7771}"/>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BFB5E-6757-0A83-29F2-622062B4B5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BC39FF8-9543-C0F3-B48B-8429ED00BB64}"/>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43B3F582-9ADF-D5E0-DB22-20B2E3432275}"/>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EFAA2E45-A5A3-D110-8D79-27D99A433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4C7B324A-3E43-0190-906A-A88C345D69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4853A680-CB7A-D5FD-8E32-EAA79FFD3A7B}"/>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C0923927-1D17-4EE4-62E0-1122D72CE4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184D0B8B-1889-A965-0579-E96DA88AD9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C01AF31A-D3B6-E824-5CA8-6E46E6F5AC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91D1265A-5063-E786-C9AB-203887E96C8C}"/>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38983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A9BDACD-2FFA-B945-9A14-E3E7A5867F9D}"/>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3AF70348-B01E-94CD-3A35-2812636065C3}"/>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6D999A19-8E4C-FE83-3EFA-8ED8F25C0AC8}"/>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fontAlgn="auto">
              <a:lnSpc>
                <a:spcPct val="140000"/>
              </a:lnSpc>
              <a:spcBef>
                <a:spcPts val="930"/>
              </a:spcBef>
              <a:spcAft>
                <a:spcPts val="600"/>
              </a:spcAft>
              <a:buClrTx/>
              <a:buSzTx/>
              <a:buFont typeface="Corbel" panose="020B0503020204020204" pitchFamily="34" charset="0"/>
              <a:tabLst/>
              <a:defRPr/>
            </a:pPr>
            <a:r>
              <a:rPr lang="en-US" b="1" spc="150">
                <a:solidFill>
                  <a:schemeClr val="tx1">
                    <a:lumMod val="75000"/>
                    <a:lumOff val="25000"/>
                  </a:schemeClr>
                </a:solidFill>
              </a:rPr>
              <a:t>Chapter 1</a:t>
            </a:r>
          </a:p>
          <a:p>
            <a:pPr marR="0" lvl="0" indent="-457200" algn="l" fontAlgn="auto">
              <a:lnSpc>
                <a:spcPct val="140000"/>
              </a:lnSpc>
              <a:spcBef>
                <a:spcPts val="930"/>
              </a:spcBef>
              <a:spcAft>
                <a:spcPts val="600"/>
              </a:spcAft>
              <a:buClrTx/>
              <a:buSzTx/>
              <a:buFont typeface="Corbel" panose="020B0503020204020204" pitchFamily="34" charset="0"/>
              <a:tabLst/>
              <a:defRPr/>
            </a:pPr>
            <a:endParaRPr kumimoji="0" lang="en-US" b="1" i="0" u="none" strike="noStrike" cap="none" spc="150" normalizeH="0" noProof="0">
              <a:ln>
                <a:noFill/>
              </a:ln>
              <a:solidFill>
                <a:schemeClr val="tx1">
                  <a:lumMod val="75000"/>
                  <a:lumOff val="25000"/>
                </a:schemeClr>
              </a:solidFill>
              <a:effectLst/>
              <a:uLnTx/>
              <a:uFillTx/>
            </a:endParaRPr>
          </a:p>
        </p:txBody>
      </p:sp>
      <p:sp>
        <p:nvSpPr>
          <p:cNvPr id="5" name="Rectangle 4">
            <a:extLst>
              <a:ext uri="{FF2B5EF4-FFF2-40B4-BE49-F238E27FC236}">
                <a16:creationId xmlns:a16="http://schemas.microsoft.com/office/drawing/2014/main" id="{E2CC728C-AE47-A2A5-5DA4-10F07AB73573}"/>
              </a:ext>
            </a:extLst>
          </p:cNvPr>
          <p:cNvSpPr/>
          <p:nvPr/>
        </p:nvSpPr>
        <p:spPr>
          <a:xfrm>
            <a:off x="143750" y="1314222"/>
            <a:ext cx="11904499" cy="1831271"/>
          </a:xfrm>
          <a:prstGeom prst="rect">
            <a:avLst/>
          </a:prstGeom>
        </p:spPr>
        <p:txBody>
          <a:bodyPr wrap="square">
            <a:spAutoFit/>
          </a:bodyPr>
          <a:lstStyle/>
          <a:p>
            <a:pPr algn="ctr">
              <a:spcAft>
                <a:spcPts val="600"/>
              </a:spcAft>
            </a:pPr>
            <a:endParaRPr lang="en-GB" sz="5400" b="1"/>
          </a:p>
          <a:p>
            <a:pPr algn="ctr">
              <a:spcAft>
                <a:spcPts val="600"/>
              </a:spcAft>
            </a:pPr>
            <a:endParaRPr lang="en-GB" sz="5400" b="1">
              <a:solidFill>
                <a:schemeClr val="tx1"/>
              </a:solidFill>
            </a:endParaRPr>
          </a:p>
        </p:txBody>
      </p:sp>
    </p:spTree>
    <p:extLst>
      <p:ext uri="{BB962C8B-B14F-4D97-AF65-F5344CB8AC3E}">
        <p14:creationId xmlns:p14="http://schemas.microsoft.com/office/powerpoint/2010/main" val="144992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CFD5801-C567-E3EE-0291-79E2ECA22344}"/>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83FABD96-185B-E0AD-F6DE-5AB094990F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AE6558C7-6581-57A0-2BE3-A8FC909BD319}"/>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3047A6CE-D33E-B61D-0F55-FADBCAF186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574DF6C6-DA11-DEE7-3322-AEE69C1155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BC028817-64EC-2552-9FAB-78F7B472A5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6D0CC066-F462-C1E4-D0CE-01465605E9CC}"/>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6</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F7B7F2B2-E6C8-47CF-A2BD-F1C81F405F2F}"/>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33900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D937587-C682-4928-50DE-79FC782E0C98}"/>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E69DD6DF-DBA9-BED3-E016-9F6A5821A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CDBFF832-FFEB-5DD9-3FD2-58B14124B29C}"/>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DBEDA06B-958D-44DC-2A2B-7F6ED73C4C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E7114036-E460-166E-FA11-256F5F4E50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68C96C76-0F6A-8F1E-2A32-28F38B7C03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792DBF1F-0ED1-A46A-6654-E0DB703D4EA2}"/>
              </a:ext>
            </a:extLst>
          </p:cNvPr>
          <p:cNvSpPr txBox="1">
            <a:spLocks/>
          </p:cNvSpPr>
          <p:nvPr/>
        </p:nvSpPr>
        <p:spPr>
          <a:xfrm>
            <a:off x="992518" y="2312988"/>
            <a:ext cx="5368525" cy="3651250"/>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30000"/>
              </a:lnSpc>
              <a:spcBef>
                <a:spcPts val="930"/>
              </a:spcBef>
              <a:spcAft>
                <a:spcPts val="600"/>
              </a:spcAft>
              <a:buClrTx/>
              <a:buSzTx/>
              <a:buFont typeface="Corbel" panose="020B0503020204020204" pitchFamily="34" charset="0"/>
              <a:buNone/>
              <a:tabLst/>
              <a:defRPr/>
            </a:pPr>
            <a:r>
              <a:rPr kumimoji="0" lang="en-US" sz="3400" b="1" i="0" u="none" strike="noStrike" kern="1200" cap="none" spc="150" normalizeH="0" baseline="0" noProof="0" dirty="0">
                <a:ln>
                  <a:noFill/>
                </a:ln>
                <a:solidFill>
                  <a:schemeClr val="tx1"/>
                </a:solidFill>
                <a:effectLst/>
                <a:uLnTx/>
                <a:uFillTx/>
                <a:latin typeface="Meiryo"/>
                <a:ea typeface="+mn-ea"/>
                <a:cs typeface="+mn-cs"/>
              </a:rPr>
              <a:t>How do relationships change after Sunil’s birth?</a:t>
            </a:r>
          </a:p>
        </p:txBody>
      </p:sp>
      <p:sp>
        <p:nvSpPr>
          <p:cNvPr id="5" name="Rectangle 4">
            <a:extLst>
              <a:ext uri="{FF2B5EF4-FFF2-40B4-BE49-F238E27FC236}">
                <a16:creationId xmlns:a16="http://schemas.microsoft.com/office/drawing/2014/main" id="{AFFB9DCA-7770-A922-58CC-1E2CA7FA30F2}"/>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3B89B944-223F-6EE9-1141-0BF82D73703D}"/>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0499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9811F20C-17D5-5E3D-143C-AA0A0AB17AF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9E55E68-5A2F-4E01-1B0B-E334FB445D76}"/>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6</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C85E9E73-E861-92CB-CEED-BA80E267B596}"/>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BBBC0C8E-74E0-459D-CA14-E51DAEDD4EA0}"/>
              </a:ext>
            </a:extLst>
          </p:cNvPr>
          <p:cNvSpPr>
            <a:spLocks noGrp="1"/>
          </p:cNvSpPr>
          <p:nvPr>
            <p:ph type="title" idx="4294967295"/>
          </p:nvPr>
        </p:nvSpPr>
        <p:spPr>
          <a:xfrm>
            <a:off x="0" y="879894"/>
            <a:ext cx="12192000" cy="5978106"/>
          </a:xfrm>
        </p:spPr>
        <p:txBody>
          <a:bodyPr>
            <a:normAutofit fontScale="90000"/>
          </a:bodyPr>
          <a:lstStyle/>
          <a:p>
            <a:pPr algn="l"/>
            <a:r>
              <a:rPr lang="en-GB" dirty="0" smtClean="0"/>
              <a:t/>
            </a:r>
            <a:br>
              <a:rPr lang="en-GB" dirty="0" smtClean="0"/>
            </a:br>
            <a:r>
              <a:rPr lang="en-GB" dirty="0"/>
              <a:t/>
            </a:r>
            <a:br>
              <a:rPr lang="en-GB" dirty="0"/>
            </a:br>
            <a:r>
              <a:rPr lang="en-GB" dirty="0" smtClean="0"/>
              <a:t/>
            </a:r>
            <a:br>
              <a:rPr lang="en-GB" dirty="0" smtClean="0"/>
            </a:br>
            <a:r>
              <a:rPr lang="en-GB" dirty="0" smtClean="0"/>
              <a:t>Significant plot event:</a:t>
            </a:r>
            <a:br>
              <a:rPr lang="en-GB" dirty="0" smtClean="0"/>
            </a:br>
            <a:r>
              <a:rPr lang="en-US" sz="2700" b="0" i="0" dirty="0" smtClean="0">
                <a:solidFill>
                  <a:srgbClr val="000000"/>
                </a:solidFill>
                <a:effectLst/>
                <a:latin typeface="+mn-lt"/>
              </a:rPr>
              <a:t>Sunil </a:t>
            </a:r>
            <a:r>
              <a:rPr lang="en-US" sz="2700" b="0" i="0" dirty="0">
                <a:solidFill>
                  <a:srgbClr val="000000"/>
                </a:solidFill>
                <a:effectLst/>
                <a:latin typeface="+mn-lt"/>
              </a:rPr>
              <a:t>is born and </a:t>
            </a:r>
            <a:r>
              <a:rPr lang="en-US" sz="2700" b="0" i="0" dirty="0" err="1">
                <a:solidFill>
                  <a:srgbClr val="000000"/>
                </a:solidFill>
                <a:effectLst/>
                <a:latin typeface="+mn-lt"/>
              </a:rPr>
              <a:t>Meena</a:t>
            </a:r>
            <a:r>
              <a:rPr lang="en-US" sz="2700" b="0" i="0" dirty="0">
                <a:solidFill>
                  <a:srgbClr val="000000"/>
                </a:solidFill>
                <a:effectLst/>
                <a:latin typeface="+mn-lt"/>
              </a:rPr>
              <a:t> starts to spend more time with </a:t>
            </a:r>
            <a:r>
              <a:rPr lang="en-US" sz="2700" b="0" i="0" dirty="0" err="1">
                <a:solidFill>
                  <a:srgbClr val="000000"/>
                </a:solidFill>
                <a:effectLst/>
                <a:latin typeface="+mn-lt"/>
              </a:rPr>
              <a:t>Anit</a:t>
            </a:r>
            <a:r>
              <a:rPr lang="en-GB" sz="2700" b="0" i="0" dirty="0">
                <a:solidFill>
                  <a:srgbClr val="000000"/>
                </a:solidFill>
                <a:effectLst/>
                <a:latin typeface="+mn-lt"/>
              </a:rPr>
              <a:t>a</a:t>
            </a:r>
            <a:r>
              <a:rPr lang="en-GB" sz="2700" b="0" i="0" dirty="0" smtClean="0">
                <a:solidFill>
                  <a:srgbClr val="000000"/>
                </a:solidFill>
                <a:effectLst/>
                <a:latin typeface="+mn-lt"/>
              </a:rPr>
              <a:t>.</a:t>
            </a:r>
            <a:br>
              <a:rPr lang="en-GB" sz="2700" b="0" i="0" dirty="0" smtClean="0">
                <a:solidFill>
                  <a:srgbClr val="000000"/>
                </a:solidFill>
                <a:effectLst/>
                <a:latin typeface="+mn-lt"/>
              </a:rPr>
            </a:br>
            <a:r>
              <a:rPr lang="en-GB" sz="2700" b="0" i="0" dirty="0">
                <a:solidFill>
                  <a:srgbClr val="000000"/>
                </a:solidFill>
                <a:effectLst/>
              </a:rPr>
              <a:t/>
            </a:r>
            <a:br>
              <a:rPr lang="en-GB" sz="2700" b="0" i="0" dirty="0">
                <a:solidFill>
                  <a:srgbClr val="000000"/>
                </a:solidFill>
                <a:effectLst/>
              </a:rPr>
            </a:br>
            <a:r>
              <a:rPr lang="en-GB" dirty="0" smtClean="0"/>
              <a:t>Key </a:t>
            </a:r>
            <a:r>
              <a:rPr lang="en-GB" dirty="0"/>
              <a:t>quotation:</a:t>
            </a:r>
            <a:br>
              <a:rPr lang="en-GB" dirty="0"/>
            </a:br>
            <a:r>
              <a:rPr lang="en-US" sz="2700" b="0" i="0" dirty="0">
                <a:solidFill>
                  <a:srgbClr val="000000"/>
                </a:solidFill>
                <a:effectLst/>
                <a:latin typeface="+mn-lt"/>
              </a:rPr>
              <a:t>‘We will always have the children, the village mothers said, our only investment for the future, and then they sounded exactly like my Aunties’ (p. 135</a:t>
            </a:r>
            <a:r>
              <a:rPr lang="en-US" sz="2700" b="0" i="0" dirty="0" smtClean="0">
                <a:solidFill>
                  <a:srgbClr val="000000"/>
                </a:solidFill>
                <a:effectLst/>
                <a:latin typeface="+mn-lt"/>
              </a:rPr>
              <a:t>)</a:t>
            </a:r>
            <a:r>
              <a:rPr lang="en-GB" dirty="0"/>
              <a:t/>
            </a:r>
            <a:br>
              <a:rPr lang="en-GB" dirty="0"/>
            </a:br>
            <a:r>
              <a:rPr lang="en-GB" dirty="0"/>
              <a:t>Key </a:t>
            </a:r>
            <a:r>
              <a:rPr lang="en-GB" dirty="0" smtClean="0"/>
              <a:t>themes</a:t>
            </a:r>
            <a:r>
              <a:rPr lang="en-GB" dirty="0"/>
              <a:t>:</a:t>
            </a:r>
            <a:br>
              <a:rPr lang="en-GB" dirty="0"/>
            </a:br>
            <a:r>
              <a:rPr lang="en-US" sz="2700" b="0" i="0" dirty="0">
                <a:solidFill>
                  <a:srgbClr val="000000"/>
                </a:solidFill>
                <a:effectLst/>
                <a:latin typeface="+mn-lt"/>
              </a:rPr>
              <a:t>· </a:t>
            </a:r>
            <a:r>
              <a:rPr lang="en-US" sz="2700" b="0" i="0" dirty="0" smtClean="0">
                <a:solidFill>
                  <a:srgbClr val="000000"/>
                </a:solidFill>
                <a:effectLst/>
                <a:latin typeface="+mn-lt"/>
              </a:rPr>
              <a:t>Change</a:t>
            </a:r>
            <a:r>
              <a:rPr lang="en-US" sz="2700" b="0" i="0" dirty="0">
                <a:solidFill>
                  <a:srgbClr val="000000"/>
                </a:solidFill>
                <a:effectLst/>
                <a:latin typeface="+mn-lt"/>
              </a:rPr>
              <a:t/>
            </a:r>
            <a:br>
              <a:rPr lang="en-US" sz="2700" b="0" i="0" dirty="0">
                <a:solidFill>
                  <a:srgbClr val="000000"/>
                </a:solidFill>
                <a:effectLst/>
                <a:latin typeface="+mn-lt"/>
              </a:rPr>
            </a:br>
            <a:r>
              <a:rPr lang="en-US" sz="2700" b="0" i="0" dirty="0">
                <a:solidFill>
                  <a:srgbClr val="000000"/>
                </a:solidFill>
                <a:effectLst/>
                <a:latin typeface="+mn-lt"/>
              </a:rPr>
              <a:t>· </a:t>
            </a:r>
            <a:r>
              <a:rPr lang="en-US" sz="2700" b="0" i="0" dirty="0" smtClean="0">
                <a:solidFill>
                  <a:srgbClr val="000000"/>
                </a:solidFill>
                <a:effectLst/>
                <a:latin typeface="+mn-lt"/>
              </a:rPr>
              <a:t>Belonging</a:t>
            </a:r>
            <a:r>
              <a:rPr lang="en-US" sz="2700" b="0" i="0" dirty="0">
                <a:solidFill>
                  <a:srgbClr val="000000"/>
                </a:solidFill>
                <a:effectLst/>
                <a:latin typeface="+mn-lt"/>
              </a:rPr>
              <a:t/>
            </a:r>
            <a:br>
              <a:rPr lang="en-US" sz="2700" b="0" i="0" dirty="0">
                <a:solidFill>
                  <a:srgbClr val="000000"/>
                </a:solidFill>
                <a:effectLst/>
                <a:latin typeface="+mn-lt"/>
              </a:rPr>
            </a:br>
            <a:r>
              <a:rPr lang="en-US" sz="2700" b="0" i="0" dirty="0">
                <a:solidFill>
                  <a:srgbClr val="000000"/>
                </a:solidFill>
                <a:effectLst/>
                <a:latin typeface="+mn-lt"/>
              </a:rPr>
              <a:t>· </a:t>
            </a:r>
            <a:r>
              <a:rPr lang="en-US" sz="2700" b="0" i="0" dirty="0" smtClean="0">
                <a:solidFill>
                  <a:srgbClr val="000000"/>
                </a:solidFill>
                <a:effectLst/>
                <a:latin typeface="+mn-lt"/>
              </a:rPr>
              <a:t>Friendship</a:t>
            </a:r>
            <a:endParaRPr lang="en-GB" sz="3600" dirty="0">
              <a:latin typeface="+mn-lt"/>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03075" y="5382189"/>
            <a:ext cx="467265" cy="467265"/>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42380" y="5939333"/>
            <a:ext cx="404004" cy="404004"/>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58837" y="6343337"/>
            <a:ext cx="575094" cy="575094"/>
          </a:xfrm>
          <a:prstGeom prst="rect">
            <a:avLst/>
          </a:prstGeom>
        </p:spPr>
      </p:pic>
    </p:spTree>
    <p:extLst>
      <p:ext uri="{BB962C8B-B14F-4D97-AF65-F5344CB8AC3E}">
        <p14:creationId xmlns:p14="http://schemas.microsoft.com/office/powerpoint/2010/main" val="265073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882A88B1-E899-D74B-52A2-81F502E7F48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6402169-AB7B-E428-A608-3EE01798F6FB}"/>
              </a:ext>
            </a:extLst>
          </p:cNvPr>
          <p:cNvSpPr/>
          <p:nvPr/>
        </p:nvSpPr>
        <p:spPr>
          <a:xfrm>
            <a:off x="209550" y="836341"/>
            <a:ext cx="11772900" cy="4292871"/>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eiryo"/>
                <a:ea typeface="+mn-ea"/>
                <a:cs typeface="+mn-cs"/>
              </a:rPr>
              <a:t>What happens</a:t>
            </a:r>
            <a:r>
              <a:rPr kumimoji="0" lang="en-GB" sz="2800" b="1" i="0" u="none" strike="noStrike" kern="1200" cap="none" spc="0" normalizeH="0" baseline="0" noProof="0" dirty="0" smtClean="0">
                <a:ln>
                  <a:noFill/>
                </a:ln>
                <a:solidFill>
                  <a:srgbClr val="FF0000"/>
                </a:solidFill>
                <a:effectLst/>
                <a:uLnTx/>
                <a:uFillTx/>
                <a:latin typeface="Meiryo"/>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endParaRPr>
          </a:p>
          <a:p>
            <a:pPr marL="514350" indent="-514350">
              <a:buFont typeface="+mj-lt"/>
              <a:buAutoNum type="arabicPeriod"/>
              <a:defRPr/>
            </a:pPr>
            <a:r>
              <a:rPr lang="en-US" sz="2400" dirty="0">
                <a:solidFill>
                  <a:srgbClr val="000000"/>
                </a:solidFill>
                <a:ea typeface="Meiryo"/>
                <a:cs typeface="Arial"/>
              </a:rPr>
              <a:t>What can the reader infer from </a:t>
            </a:r>
            <a:r>
              <a:rPr lang="en-US" sz="2400" dirty="0" err="1">
                <a:solidFill>
                  <a:srgbClr val="000000"/>
                </a:solidFill>
                <a:ea typeface="Meiryo"/>
                <a:cs typeface="Arial"/>
              </a:rPr>
              <a:t>Meena’s</a:t>
            </a:r>
            <a:r>
              <a:rPr lang="en-US" sz="2400" dirty="0">
                <a:solidFill>
                  <a:srgbClr val="000000"/>
                </a:solidFill>
                <a:ea typeface="Meiryo"/>
                <a:cs typeface="Arial"/>
              </a:rPr>
              <a:t> mother’s experience of delivering Sunil?</a:t>
            </a:r>
          </a:p>
          <a:p>
            <a:pPr marL="514350" indent="-514350">
              <a:buFont typeface="+mj-lt"/>
              <a:buAutoNum type="arabicPeriod"/>
              <a:defRPr/>
            </a:pPr>
            <a:r>
              <a:rPr lang="en-US" sz="2400" b="0" i="0" dirty="0">
                <a:solidFill>
                  <a:srgbClr val="000000"/>
                </a:solidFill>
                <a:effectLst/>
              </a:rPr>
              <a:t>What does the reader learn about </a:t>
            </a:r>
            <a:r>
              <a:rPr lang="en-US" sz="2400" b="0" i="0" dirty="0" smtClean="0">
                <a:solidFill>
                  <a:srgbClr val="000000"/>
                </a:solidFill>
                <a:effectLst/>
              </a:rPr>
              <a:t>Deidre </a:t>
            </a:r>
            <a:r>
              <a:rPr lang="en-US" sz="2400" b="0" i="0" dirty="0">
                <a:solidFill>
                  <a:srgbClr val="000000"/>
                </a:solidFill>
                <a:effectLst/>
              </a:rPr>
              <a:t>being in hospital?</a:t>
            </a:r>
            <a:endParaRPr lang="en-US" sz="2400" b="0" i="0" dirty="0">
              <a:solidFill>
                <a:srgbClr val="000000"/>
              </a:solidFill>
              <a:effectLst/>
              <a:ea typeface="Meiryo"/>
              <a:cs typeface="Arial"/>
            </a:endParaRPr>
          </a:p>
          <a:p>
            <a:pPr marL="514350" indent="-514350">
              <a:buFont typeface="+mj-lt"/>
              <a:buAutoNum type="arabicPeriod"/>
              <a:defRPr/>
            </a:pPr>
            <a:r>
              <a:rPr lang="en-US" sz="2400" b="0" i="0" dirty="0">
                <a:solidFill>
                  <a:srgbClr val="000000"/>
                </a:solidFill>
                <a:effectLst/>
              </a:rPr>
              <a:t>What does the reader learn about different types of customs and expectations in this chapter and what is their impact on </a:t>
            </a:r>
            <a:r>
              <a:rPr lang="en-US" sz="2400" b="0" i="0" dirty="0" err="1">
                <a:solidFill>
                  <a:srgbClr val="000000"/>
                </a:solidFill>
                <a:effectLst/>
              </a:rPr>
              <a:t>Meena</a:t>
            </a:r>
            <a:r>
              <a:rPr lang="en-US" sz="2400" b="0" i="0" dirty="0">
                <a:solidFill>
                  <a:srgbClr val="000000"/>
                </a:solidFill>
                <a:effectLst/>
              </a:rPr>
              <a:t>?</a:t>
            </a:r>
            <a:endParaRPr lang="en-US" sz="2400" dirty="0">
              <a:solidFill>
                <a:srgbClr val="000000"/>
              </a:solidFill>
              <a:ea typeface="Meiryo"/>
              <a:cs typeface="Arial"/>
            </a:endParaRPr>
          </a:p>
          <a:p>
            <a:pPr marL="514350" indent="-514350">
              <a:buFont typeface="+mj-lt"/>
              <a:buAutoNum type="arabicPeriod"/>
              <a:defRPr/>
            </a:pPr>
            <a:r>
              <a:rPr lang="en-US" sz="2400" b="0" i="0" dirty="0">
                <a:solidFill>
                  <a:srgbClr val="000000"/>
                </a:solidFill>
                <a:effectLst/>
              </a:rPr>
              <a:t>What does the reader learn about Tracey in this chapter?</a:t>
            </a:r>
            <a:endParaRPr lang="en-US" sz="2400" b="0" i="0" dirty="0">
              <a:solidFill>
                <a:srgbClr val="000000"/>
              </a:solidFill>
              <a:effectLst/>
              <a:ea typeface="Meiryo"/>
              <a:cs typeface="Arial"/>
            </a:endParaRPr>
          </a:p>
          <a:p>
            <a:pPr marL="514350" indent="-514350">
              <a:buFont typeface="+mj-lt"/>
              <a:buAutoNum type="arabicPeriod"/>
              <a:defRPr/>
            </a:pPr>
            <a:r>
              <a:rPr lang="en-US" sz="2400" b="0" i="0" dirty="0">
                <a:solidFill>
                  <a:srgbClr val="000000"/>
                </a:solidFill>
                <a:effectLst/>
              </a:rPr>
              <a:t>What does the construction of the motorway </a:t>
            </a:r>
            <a:r>
              <a:rPr lang="en-US" sz="2400" b="0" i="0" dirty="0" err="1">
                <a:solidFill>
                  <a:srgbClr val="000000"/>
                </a:solidFill>
                <a:effectLst/>
              </a:rPr>
              <a:t>symbolise</a:t>
            </a:r>
            <a:r>
              <a:rPr lang="en-US" sz="2400" b="0" i="0" dirty="0">
                <a:solidFill>
                  <a:srgbClr val="000000"/>
                </a:solidFill>
                <a:effectLst/>
              </a:rPr>
              <a:t> to the villagers of </a:t>
            </a:r>
            <a:r>
              <a:rPr lang="en-US" sz="2400" b="0" i="0" dirty="0" err="1">
                <a:solidFill>
                  <a:srgbClr val="000000"/>
                </a:solidFill>
                <a:effectLst/>
              </a:rPr>
              <a:t>Tollington</a:t>
            </a:r>
            <a:r>
              <a:rPr lang="en-US" sz="2400" b="0" i="0" dirty="0">
                <a:solidFill>
                  <a:srgbClr val="000000"/>
                </a:solidFill>
                <a:effectLst/>
              </a:rPr>
              <a:t>?</a:t>
            </a:r>
            <a:endParaRPr kumimoji="0" lang="en-GB" sz="2400" b="1" i="0" u="none" strike="noStrike" kern="1200" cap="none" spc="0" normalizeH="0" baseline="0" noProof="0" dirty="0">
              <a:ln>
                <a:noFill/>
              </a:ln>
              <a:solidFill>
                <a:srgbClr val="000000"/>
              </a:solidFill>
              <a:effectLst/>
              <a:uLnTx/>
              <a:uFillTx/>
            </a:endParaRPr>
          </a:p>
        </p:txBody>
      </p:sp>
      <p:sp>
        <p:nvSpPr>
          <p:cNvPr id="8" name="Rectangle 7">
            <a:extLst>
              <a:ext uri="{FF2B5EF4-FFF2-40B4-BE49-F238E27FC236}">
                <a16:creationId xmlns:a16="http://schemas.microsoft.com/office/drawing/2014/main" id="{E9FFCCEF-C4C9-5195-78AA-C647E5AAB2F0}"/>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71426FDF-27E2-491D-FBFA-3B83F0B9498E}"/>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6</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8248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F186C76-8B3A-2CCC-B574-FCE6F1A5ECC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1053229-575E-BFA3-7FED-FE9FAFD43E26}"/>
              </a:ext>
            </a:extLst>
          </p:cNvPr>
          <p:cNvSpPr/>
          <p:nvPr/>
        </p:nvSpPr>
        <p:spPr>
          <a:xfrm>
            <a:off x="209550" y="869795"/>
            <a:ext cx="11772900" cy="500689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l"/>
            <a:endParaRPr lang="en-US" b="1" i="0" dirty="0">
              <a:solidFill>
                <a:srgbClr val="000000"/>
              </a:solidFill>
              <a:effectLst/>
              <a:latin typeface="+mj-lt"/>
            </a:endParaRPr>
          </a:p>
          <a:p>
            <a:pPr algn="l"/>
            <a:endParaRPr lang="en-US" b="1" dirty="0">
              <a:solidFill>
                <a:srgbClr val="000000"/>
              </a:solidFill>
              <a:latin typeface="+mj-lt"/>
            </a:endParaRPr>
          </a:p>
          <a:p>
            <a:pPr algn="l"/>
            <a:endParaRPr lang="en-US" b="1" i="0" dirty="0">
              <a:solidFill>
                <a:srgbClr val="000000"/>
              </a:solidFill>
              <a:effectLst/>
              <a:latin typeface="+mj-lt"/>
            </a:endParaRPr>
          </a:p>
          <a:p>
            <a:pPr algn="l"/>
            <a:endParaRPr lang="en-US" b="1" dirty="0">
              <a:solidFill>
                <a:srgbClr val="000000"/>
              </a:solidFill>
              <a:latin typeface="+mj-lt"/>
            </a:endParaRPr>
          </a:p>
          <a:p>
            <a:pPr algn="l"/>
            <a:r>
              <a:rPr lang="en-US" b="1" i="0" dirty="0">
                <a:solidFill>
                  <a:srgbClr val="000000"/>
                </a:solidFill>
                <a:effectLst/>
                <a:latin typeface="+mj-lt"/>
              </a:rPr>
              <a:t>Influence of </a:t>
            </a:r>
            <a:r>
              <a:rPr lang="en-US" b="1" dirty="0" err="1">
                <a:solidFill>
                  <a:srgbClr val="000000"/>
                </a:solidFill>
                <a:latin typeface="+mj-lt"/>
              </a:rPr>
              <a:t>I</a:t>
            </a:r>
            <a:r>
              <a:rPr lang="en-US" b="1" i="0" dirty="0" err="1">
                <a:solidFill>
                  <a:srgbClr val="000000"/>
                </a:solidFill>
                <a:effectLst/>
                <a:latin typeface="+mj-lt"/>
              </a:rPr>
              <a:t>ndustrialisation</a:t>
            </a:r>
            <a:r>
              <a:rPr lang="en-US" b="1" i="0" dirty="0">
                <a:solidFill>
                  <a:srgbClr val="000000"/>
                </a:solidFill>
                <a:effectLst/>
                <a:latin typeface="+mj-lt"/>
              </a:rPr>
              <a:t>: </a:t>
            </a:r>
            <a:r>
              <a:rPr lang="en-US" b="0" i="0" dirty="0">
                <a:solidFill>
                  <a:srgbClr val="000000"/>
                </a:solidFill>
                <a:effectLst/>
                <a:latin typeface="+mj-lt"/>
              </a:rPr>
              <a:t>‘This new road linking up the industrial estate some twenty miles away and the motorway to </a:t>
            </a:r>
            <a:r>
              <a:rPr lang="en-US" b="0" i="0" dirty="0" err="1">
                <a:solidFill>
                  <a:srgbClr val="000000"/>
                </a:solidFill>
                <a:effectLst/>
                <a:latin typeface="+mj-lt"/>
              </a:rPr>
              <a:t>Wolverhampton</a:t>
            </a:r>
            <a:r>
              <a:rPr lang="en-US" b="0" i="0" dirty="0">
                <a:solidFill>
                  <a:srgbClr val="000000"/>
                </a:solidFill>
                <a:effectLst/>
                <a:latin typeface="+mj-lt"/>
              </a:rPr>
              <a:t> had been discussed for years’ </a:t>
            </a:r>
            <a:r>
              <a:rPr lang="en-US" b="0" i="0" dirty="0" smtClean="0">
                <a:solidFill>
                  <a:srgbClr val="000000"/>
                </a:solidFill>
                <a:effectLst/>
                <a:latin typeface="+mj-lt"/>
              </a:rPr>
              <a:t>(p. 143</a:t>
            </a:r>
            <a:r>
              <a:rPr lang="en-US" b="0" i="0" dirty="0">
                <a:solidFill>
                  <a:srgbClr val="000000"/>
                </a:solidFill>
                <a:effectLst/>
                <a:latin typeface="+mj-lt"/>
              </a:rPr>
              <a:t>); ‘Protest march [...] christened, </a:t>
            </a:r>
            <a:r>
              <a:rPr lang="en-US" b="0" i="0" dirty="0" err="1">
                <a:solidFill>
                  <a:srgbClr val="000000"/>
                </a:solidFill>
                <a:effectLst/>
                <a:latin typeface="+mj-lt"/>
              </a:rPr>
              <a:t>Tollington</a:t>
            </a:r>
            <a:r>
              <a:rPr lang="en-US" b="0" i="0" dirty="0">
                <a:solidFill>
                  <a:srgbClr val="000000"/>
                </a:solidFill>
                <a:effectLst/>
                <a:latin typeface="+mj-lt"/>
              </a:rPr>
              <a:t> in Turmoil!’ (143); ‘Birmingham was about to explore with richness and vitality [...] wouldn’t everyone in </a:t>
            </a:r>
            <a:r>
              <a:rPr lang="en-US" b="0" i="0" dirty="0" err="1">
                <a:solidFill>
                  <a:srgbClr val="000000"/>
                </a:solidFill>
                <a:effectLst/>
                <a:latin typeface="+mj-lt"/>
              </a:rPr>
              <a:t>Tollington</a:t>
            </a:r>
            <a:r>
              <a:rPr lang="en-US" b="0" i="0" dirty="0">
                <a:solidFill>
                  <a:srgbClr val="000000"/>
                </a:solidFill>
                <a:effectLst/>
                <a:latin typeface="+mj-lt"/>
              </a:rPr>
              <a:t> want to be part of this Black Country Renaissance?’ </a:t>
            </a:r>
            <a:r>
              <a:rPr lang="en-US" b="0" i="0" dirty="0" smtClean="0">
                <a:solidFill>
                  <a:srgbClr val="000000"/>
                </a:solidFill>
                <a:effectLst/>
                <a:latin typeface="+mj-lt"/>
              </a:rPr>
              <a:t>(p. 143).</a:t>
            </a:r>
            <a:endParaRPr lang="en-US" b="0" i="0" dirty="0">
              <a:solidFill>
                <a:srgbClr val="000000"/>
              </a:solidFill>
              <a:effectLst/>
              <a:latin typeface="+mj-lt"/>
            </a:endParaRPr>
          </a:p>
          <a:p>
            <a:pPr algn="l"/>
            <a:r>
              <a:rPr lang="en-US" b="1" i="0" dirty="0">
                <a:solidFill>
                  <a:srgbClr val="000000"/>
                </a:solidFill>
                <a:effectLst/>
                <a:latin typeface="+mj-lt"/>
              </a:rPr>
              <a:t>Pop culture influences in the 1970s: </a:t>
            </a:r>
            <a:r>
              <a:rPr lang="en-US" b="0" i="0" dirty="0">
                <a:solidFill>
                  <a:srgbClr val="000000"/>
                </a:solidFill>
                <a:effectLst/>
                <a:latin typeface="+mj-lt"/>
              </a:rPr>
              <a:t>‘Turned to my oracle [...] Jackie magazine’ </a:t>
            </a:r>
            <a:r>
              <a:rPr lang="en-US" b="0" i="0" dirty="0" smtClean="0">
                <a:solidFill>
                  <a:srgbClr val="000000"/>
                </a:solidFill>
                <a:effectLst/>
                <a:latin typeface="+mj-lt"/>
              </a:rPr>
              <a:t>(p. 137</a:t>
            </a:r>
            <a:r>
              <a:rPr lang="en-US" b="0" i="0" dirty="0">
                <a:solidFill>
                  <a:srgbClr val="000000"/>
                </a:solidFill>
                <a:effectLst/>
                <a:latin typeface="+mj-lt"/>
              </a:rPr>
              <a:t>); ‘Jackie was all about Boys; how to attract them, keep them, get rid of them [...] where the highlighter actually goes, what Donny Osmond’s </a:t>
            </a:r>
            <a:r>
              <a:rPr lang="en-US" b="0" i="0" dirty="0" err="1">
                <a:solidFill>
                  <a:srgbClr val="000000"/>
                </a:solidFill>
                <a:effectLst/>
                <a:latin typeface="+mj-lt"/>
              </a:rPr>
              <a:t>favourite</a:t>
            </a:r>
            <a:r>
              <a:rPr lang="en-US" b="0" i="0" dirty="0">
                <a:solidFill>
                  <a:srgbClr val="000000"/>
                </a:solidFill>
                <a:effectLst/>
                <a:latin typeface="+mj-lt"/>
              </a:rPr>
              <a:t> </a:t>
            </a:r>
            <a:r>
              <a:rPr lang="en-US" b="0" i="0" dirty="0" err="1">
                <a:solidFill>
                  <a:srgbClr val="000000"/>
                </a:solidFill>
                <a:effectLst/>
                <a:latin typeface="+mj-lt"/>
              </a:rPr>
              <a:t>colour</a:t>
            </a:r>
            <a:r>
              <a:rPr lang="en-US" b="0" i="0" dirty="0">
                <a:solidFill>
                  <a:srgbClr val="000000"/>
                </a:solidFill>
                <a:effectLst/>
                <a:latin typeface="+mj-lt"/>
              </a:rPr>
              <a:t> was’ </a:t>
            </a:r>
            <a:r>
              <a:rPr lang="en-US" b="0" i="0" dirty="0" smtClean="0">
                <a:solidFill>
                  <a:srgbClr val="000000"/>
                </a:solidFill>
                <a:effectLst/>
                <a:latin typeface="+mj-lt"/>
              </a:rPr>
              <a:t>(p. 137).  </a:t>
            </a:r>
            <a:endParaRPr lang="en-US" b="0" i="0" dirty="0">
              <a:solidFill>
                <a:srgbClr val="000000"/>
              </a:solidFill>
              <a:effectLst/>
              <a:latin typeface="+mj-lt"/>
            </a:endParaRPr>
          </a:p>
          <a:p>
            <a:pPr algn="l"/>
            <a:r>
              <a:rPr lang="en-US" b="1" i="0" dirty="0">
                <a:solidFill>
                  <a:srgbClr val="000000"/>
                </a:solidFill>
                <a:effectLst/>
                <a:latin typeface="+mj-lt"/>
              </a:rPr>
              <a:t>Discrimination in maternal health: </a:t>
            </a:r>
            <a:r>
              <a:rPr lang="en-US" b="0" i="0" dirty="0">
                <a:solidFill>
                  <a:srgbClr val="000000"/>
                </a:solidFill>
                <a:effectLst/>
                <a:latin typeface="+mj-lt"/>
              </a:rPr>
              <a:t>‘When she cried out that she could feel every stitch when they were sewing her up, a sour-faced nurse told her to be grateful she was still alive and to shut it’ </a:t>
            </a:r>
            <a:r>
              <a:rPr lang="en-US" b="0" i="0" dirty="0" smtClean="0">
                <a:solidFill>
                  <a:srgbClr val="000000"/>
                </a:solidFill>
                <a:effectLst/>
                <a:latin typeface="+mj-lt"/>
              </a:rPr>
              <a:t>(p. 132</a:t>
            </a:r>
            <a:r>
              <a:rPr lang="en-US" b="0" i="0" dirty="0">
                <a:solidFill>
                  <a:srgbClr val="000000"/>
                </a:solidFill>
                <a:effectLst/>
                <a:latin typeface="+mj-lt"/>
              </a:rPr>
              <a:t>); ‘They were the same when I had you, </a:t>
            </a:r>
            <a:r>
              <a:rPr lang="en-US" b="0" i="0" dirty="0" err="1">
                <a:solidFill>
                  <a:srgbClr val="000000"/>
                </a:solidFill>
                <a:effectLst/>
                <a:latin typeface="+mj-lt"/>
              </a:rPr>
              <a:t>Meena</a:t>
            </a:r>
            <a:r>
              <a:rPr lang="en-US" b="0" i="0" dirty="0">
                <a:solidFill>
                  <a:srgbClr val="000000"/>
                </a:solidFill>
                <a:effectLst/>
                <a:latin typeface="+mj-lt"/>
              </a:rPr>
              <a:t>. They left me in a room with a dirty blanket for ten hours. When I asked for drugs, the nurse said, ‘Oh, you Asian ladies have a very low pain threshold.’’ </a:t>
            </a:r>
            <a:r>
              <a:rPr lang="en-US" b="0" i="0" dirty="0" smtClean="0">
                <a:solidFill>
                  <a:srgbClr val="000000"/>
                </a:solidFill>
                <a:effectLst/>
                <a:latin typeface="+mj-lt"/>
              </a:rPr>
              <a:t>(p. 132).</a:t>
            </a:r>
            <a:endParaRPr lang="en-US" b="0" i="0" dirty="0">
              <a:solidFill>
                <a:srgbClr val="000000"/>
              </a:solidFill>
              <a:effectLst/>
              <a:latin typeface="+mj-lt"/>
            </a:endParaRPr>
          </a:p>
          <a:p>
            <a:pPr algn="l"/>
            <a:r>
              <a:rPr kumimoji="0" lang="en-US" b="1" u="none" strike="noStrike" kern="1200" cap="none" spc="0" normalizeH="0" baseline="0" noProof="0" dirty="0">
                <a:ln>
                  <a:noFill/>
                </a:ln>
                <a:solidFill>
                  <a:srgbClr val="000000"/>
                </a:solidFill>
                <a:uLnTx/>
                <a:uFillTx/>
                <a:latin typeface="+mj-lt"/>
                <a:ea typeface="+mn-ea"/>
                <a:cs typeface="+mn-cs"/>
              </a:rPr>
              <a:t>Changing </a:t>
            </a:r>
            <a:r>
              <a:rPr lang="en-US" b="1" dirty="0">
                <a:solidFill>
                  <a:srgbClr val="000000"/>
                </a:solidFill>
                <a:latin typeface="+mj-lt"/>
              </a:rPr>
              <a:t>landscape of Black Country: </a:t>
            </a:r>
            <a:r>
              <a:rPr lang="en-US" dirty="0">
                <a:solidFill>
                  <a:srgbClr val="000000"/>
                </a:solidFill>
                <a:latin typeface="+mj-lt"/>
              </a:rPr>
              <a:t>‘Wouldn’t everyone in </a:t>
            </a:r>
            <a:r>
              <a:rPr lang="en-US" dirty="0" err="1">
                <a:solidFill>
                  <a:srgbClr val="000000"/>
                </a:solidFill>
                <a:latin typeface="+mj-lt"/>
              </a:rPr>
              <a:t>Tollington</a:t>
            </a:r>
            <a:r>
              <a:rPr lang="en-US" dirty="0">
                <a:solidFill>
                  <a:srgbClr val="000000"/>
                </a:solidFill>
                <a:latin typeface="+mj-lt"/>
              </a:rPr>
              <a:t> want to be part of the Black Country Renaissance?’ </a:t>
            </a:r>
            <a:r>
              <a:rPr lang="en-US" dirty="0" smtClean="0">
                <a:solidFill>
                  <a:srgbClr val="000000"/>
                </a:solidFill>
                <a:latin typeface="+mj-lt"/>
              </a:rPr>
              <a:t>(p. 143). ‘</a:t>
            </a:r>
            <a:r>
              <a:rPr lang="en-US" dirty="0">
                <a:solidFill>
                  <a:srgbClr val="000000"/>
                </a:solidFill>
                <a:latin typeface="+mj-lt"/>
              </a:rPr>
              <a:t>Once there had been </a:t>
            </a:r>
            <a:r>
              <a:rPr lang="en-US" dirty="0" err="1">
                <a:solidFill>
                  <a:srgbClr val="000000"/>
                </a:solidFill>
                <a:latin typeface="+mj-lt"/>
              </a:rPr>
              <a:t>rumours</a:t>
            </a:r>
            <a:r>
              <a:rPr lang="en-US" dirty="0">
                <a:solidFill>
                  <a:srgbClr val="000000"/>
                </a:solidFill>
                <a:latin typeface="+mj-lt"/>
              </a:rPr>
              <a:t> that the old mine would be turned into variously a supermarket, a leisure </a:t>
            </a:r>
            <a:r>
              <a:rPr lang="en-US" dirty="0" err="1">
                <a:solidFill>
                  <a:srgbClr val="000000"/>
                </a:solidFill>
                <a:latin typeface="+mj-lt"/>
              </a:rPr>
              <a:t>centre</a:t>
            </a:r>
            <a:r>
              <a:rPr lang="en-US" dirty="0">
                <a:solidFill>
                  <a:srgbClr val="000000"/>
                </a:solidFill>
                <a:latin typeface="+mj-lt"/>
              </a:rPr>
              <a:t>, a baby clinic and a builder’s yard’ </a:t>
            </a:r>
            <a:r>
              <a:rPr lang="en-US" dirty="0" smtClean="0">
                <a:solidFill>
                  <a:srgbClr val="000000"/>
                </a:solidFill>
                <a:latin typeface="+mj-lt"/>
              </a:rPr>
              <a:t>(p. 143).</a:t>
            </a:r>
            <a:endParaRPr lang="en-US" dirty="0">
              <a:solidFill>
                <a:srgbClr val="000000"/>
              </a:solidFill>
              <a:latin typeface="+mj-lt"/>
            </a:endParaRPr>
          </a:p>
          <a:p>
            <a:pPr algn="l"/>
            <a:endParaRPr kumimoji="0" lang="en-GB"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09F8FDF0-E838-265D-D941-D5F5759ABCE1}"/>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rPr>
              <a:t>Add to your notes</a:t>
            </a:r>
            <a:r>
              <a:rPr kumimoji="0" lang="en-GB" sz="2000" b="1" i="0" u="none" strike="noStrike" kern="1200" cap="none" spc="0" normalizeH="0" noProof="0" dirty="0">
                <a:ln>
                  <a:noFill/>
                </a:ln>
                <a:solidFill>
                  <a:srgbClr val="000000"/>
                </a:solidFill>
                <a:effectLst/>
                <a:uLnTx/>
                <a:uFillTx/>
                <a:latin typeface="Meiryo"/>
              </a:rPr>
              <a:t>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baseline="0" dirty="0">
                <a:solidFill>
                  <a:srgbClr val="000000"/>
                </a:solidFill>
                <a:latin typeface="Meiryo"/>
              </a:rPr>
              <a:t>Extension:</a:t>
            </a:r>
            <a:r>
              <a:rPr lang="en-GB" sz="2000" b="1" dirty="0">
                <a:solidFill>
                  <a:srgbClr val="000000"/>
                </a:solidFill>
                <a:latin typeface="Meiryo"/>
              </a:rPr>
              <a:t> What is </a:t>
            </a:r>
            <a:r>
              <a:rPr lang="en-GB" sz="2000" b="1" dirty="0" err="1">
                <a:solidFill>
                  <a:srgbClr val="000000"/>
                </a:solidFill>
                <a:latin typeface="Meiryo"/>
              </a:rPr>
              <a:t>Syal’s</a:t>
            </a:r>
            <a:r>
              <a:rPr lang="en-GB" sz="2000" b="1" dirty="0">
                <a:solidFill>
                  <a:srgbClr val="000000"/>
                </a:solidFill>
                <a:latin typeface="Meiryo"/>
              </a:rPr>
              <a:t> message through this contextual links?</a:t>
            </a:r>
            <a:endParaRPr kumimoji="0" lang="en-GB" sz="2000" b="1" i="0" u="none" strike="noStrike" kern="1200" cap="none" spc="0" normalizeH="0" baseline="0" noProof="0" dirty="0">
              <a:ln>
                <a:noFill/>
              </a:ln>
              <a:solidFill>
                <a:srgbClr val="000000"/>
              </a:solidFill>
              <a:effectLst/>
              <a:uLnTx/>
              <a:uFillTx/>
              <a:latin typeface="Meiryo"/>
            </a:endParaRPr>
          </a:p>
        </p:txBody>
      </p:sp>
      <p:sp>
        <p:nvSpPr>
          <p:cNvPr id="9" name="Title 1">
            <a:extLst>
              <a:ext uri="{FF2B5EF4-FFF2-40B4-BE49-F238E27FC236}">
                <a16:creationId xmlns:a16="http://schemas.microsoft.com/office/drawing/2014/main" id="{2B6916BE-CF80-BFFB-6F53-D362C476FAB2}"/>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264453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EEC63E1D-34C9-4670-650A-EAD985F3DD1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CFF9B79-88B5-22FF-E68E-76F8E45DA534}"/>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2" name="Table 1">
            <a:extLst>
              <a:ext uri="{FF2B5EF4-FFF2-40B4-BE49-F238E27FC236}">
                <a16:creationId xmlns:a16="http://schemas.microsoft.com/office/drawing/2014/main" id="{3924B043-D92C-ACDF-3C33-E196789BCA50}"/>
              </a:ext>
            </a:extLst>
          </p:cNvPr>
          <p:cNvGraphicFramePr>
            <a:graphicFrameLocks noGrp="1"/>
          </p:cNvGraphicFramePr>
          <p:nvPr>
            <p:extLst>
              <p:ext uri="{D42A27DB-BD31-4B8C-83A1-F6EECF244321}">
                <p14:modId xmlns:p14="http://schemas.microsoft.com/office/powerpoint/2010/main" val="437600198"/>
              </p:ext>
            </p:extLst>
          </p:nvPr>
        </p:nvGraphicFramePr>
        <p:xfrm>
          <a:off x="97971" y="2003096"/>
          <a:ext cx="11996058" cy="4191291"/>
        </p:xfrm>
        <a:graphic>
          <a:graphicData uri="http://schemas.openxmlformats.org/drawingml/2006/table">
            <a:tbl>
              <a:tblPr/>
              <a:tblGrid>
                <a:gridCol w="3998686">
                  <a:extLst>
                    <a:ext uri="{9D8B030D-6E8A-4147-A177-3AD203B41FA5}">
                      <a16:colId xmlns:a16="http://schemas.microsoft.com/office/drawing/2014/main" val="3923582549"/>
                    </a:ext>
                  </a:extLst>
                </a:gridCol>
                <a:gridCol w="3998686">
                  <a:extLst>
                    <a:ext uri="{9D8B030D-6E8A-4147-A177-3AD203B41FA5}">
                      <a16:colId xmlns:a16="http://schemas.microsoft.com/office/drawing/2014/main" val="3921307204"/>
                    </a:ext>
                  </a:extLst>
                </a:gridCol>
                <a:gridCol w="3998686">
                  <a:extLst>
                    <a:ext uri="{9D8B030D-6E8A-4147-A177-3AD203B41FA5}">
                      <a16:colId xmlns:a16="http://schemas.microsoft.com/office/drawing/2014/main" val="3716744144"/>
                    </a:ext>
                  </a:extLst>
                </a:gridCol>
              </a:tblGrid>
              <a:tr h="940091">
                <a:tc>
                  <a:txBody>
                    <a:bodyPr/>
                    <a:lstStyle/>
                    <a:p>
                      <a:pPr rtl="0" fontAlgn="t">
                        <a:spcBef>
                          <a:spcPts val="0"/>
                        </a:spcBef>
                        <a:spcAft>
                          <a:spcPts val="0"/>
                        </a:spcAft>
                      </a:pPr>
                      <a:r>
                        <a:rPr lang="en-GB" sz="1800" b="0" i="0" kern="1200" dirty="0">
                          <a:solidFill>
                            <a:schemeClr val="tx1"/>
                          </a:solidFill>
                          <a:effectLst/>
                          <a:latin typeface="+mn-lt"/>
                          <a:ea typeface="+mn-ea"/>
                          <a:cs typeface="+mn-cs"/>
                        </a:rPr>
                        <a:t>prodigal (n.)</a:t>
                      </a:r>
                      <a:endParaRPr lang="en-GB"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disrespect for people or things generally taken seriously</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326146"/>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amorphous (adj.)</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denoting a period of time in the past that is idyllically remembered to be happy or prosperous</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47130"/>
                  </a:ext>
                </a:extLst>
              </a:tr>
              <a:tr h="608470">
                <a:tc>
                  <a:txBody>
                    <a:bodyPr/>
                    <a:lstStyle/>
                    <a:p>
                      <a:pPr rtl="0" fontAlgn="t">
                        <a:spcBef>
                          <a:spcPts val="0"/>
                        </a:spcBef>
                        <a:spcAft>
                          <a:spcPts val="0"/>
                        </a:spcAft>
                      </a:pPr>
                      <a:r>
                        <a:rPr lang="en-GB" sz="1800" b="0" i="0" kern="1200">
                          <a:solidFill>
                            <a:schemeClr val="tx1"/>
                          </a:solidFill>
                          <a:effectLst/>
                          <a:latin typeface="+mn-lt"/>
                          <a:ea typeface="+mn-ea"/>
                          <a:cs typeface="+mn-cs"/>
                        </a:rPr>
                        <a:t>incongruous (adj.)</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out of place; not in harmony with surroundings or other aspects of something</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29365"/>
                  </a:ext>
                </a:extLst>
              </a:tr>
              <a:tr h="642480">
                <a:tc>
                  <a:txBody>
                    <a:bodyPr/>
                    <a:lstStyle/>
                    <a:p>
                      <a:pPr rtl="0" fontAlgn="t">
                        <a:spcBef>
                          <a:spcPts val="0"/>
                        </a:spcBef>
                        <a:spcAft>
                          <a:spcPts val="0"/>
                        </a:spcAft>
                      </a:pPr>
                      <a:r>
                        <a:rPr lang="en-GB" sz="1800" b="0" i="0" kern="1200">
                          <a:solidFill>
                            <a:schemeClr val="tx1"/>
                          </a:solidFill>
                          <a:effectLst/>
                          <a:latin typeface="+mn-lt"/>
                          <a:ea typeface="+mn-ea"/>
                          <a:cs typeface="+mn-cs"/>
                        </a:rPr>
                        <a:t>irreverence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a:solidFill>
                            <a:schemeClr val="tx1"/>
                          </a:solidFill>
                          <a:effectLst/>
                          <a:latin typeface="+mn-lt"/>
                          <a:ea typeface="+mn-ea"/>
                          <a:cs typeface="+mn-cs"/>
                        </a:rPr>
                        <a:t>without a clearly defined structure or form</a:t>
                      </a: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0107"/>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halcyon (adj.)</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800" b="0" i="0" kern="1200" dirty="0">
                          <a:solidFill>
                            <a:schemeClr val="tx1"/>
                          </a:solidFill>
                          <a:effectLst/>
                          <a:latin typeface="+mn-lt"/>
                          <a:ea typeface="+mn-ea"/>
                          <a:cs typeface="+mn-cs"/>
                        </a:rPr>
                        <a:t>someone who spends money in a reckless and extravagant manner</a:t>
                      </a:r>
                      <a:endParaRPr lang="en-GB"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029475"/>
                  </a:ext>
                </a:extLst>
              </a:tr>
            </a:tbl>
          </a:graphicData>
        </a:graphic>
      </p:graphicFrame>
      <p:sp>
        <p:nvSpPr>
          <p:cNvPr id="6" name="TextBox 5">
            <a:extLst>
              <a:ext uri="{FF2B5EF4-FFF2-40B4-BE49-F238E27FC236}">
                <a16:creationId xmlns:a16="http://schemas.microsoft.com/office/drawing/2014/main" id="{311EDED8-E032-0347-EBAA-EE74B34D3544}"/>
              </a:ext>
            </a:extLst>
          </p:cNvPr>
          <p:cNvSpPr txBox="1"/>
          <p:nvPr/>
        </p:nvSpPr>
        <p:spPr>
          <a:xfrm>
            <a:off x="420914" y="999220"/>
            <a:ext cx="11350172"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spTree>
    <p:extLst>
      <p:ext uri="{BB962C8B-B14F-4D97-AF65-F5344CB8AC3E}">
        <p14:creationId xmlns:p14="http://schemas.microsoft.com/office/powerpoint/2010/main" val="340786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36E0402B-8A48-63F7-388F-EF0105F6540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559C1F49-857A-6C2C-6DC0-8A5E5B259B59}"/>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4F32B6C4-6FC7-9A5A-BE44-8C50DCBD352B}"/>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44408843-003D-BCB6-BB80-C23C6099ACB5}"/>
              </a:ext>
            </a:extLst>
          </p:cNvPr>
          <p:cNvSpPr/>
          <p:nvPr/>
        </p:nvSpPr>
        <p:spPr>
          <a:xfrm>
            <a:off x="550843" y="1178805"/>
            <a:ext cx="10961784" cy="5221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l"/>
            <a:r>
              <a:rPr lang="en-US" sz="3200" b="1" i="0" dirty="0">
                <a:solidFill>
                  <a:srgbClr val="000000"/>
                </a:solidFill>
                <a:effectLst/>
                <a:latin typeface="+mj-lt"/>
              </a:rPr>
              <a:t>Did you know? </a:t>
            </a:r>
            <a:endParaRPr lang="en-US" sz="3200" b="1" i="0" dirty="0" smtClean="0">
              <a:solidFill>
                <a:srgbClr val="000000"/>
              </a:solidFill>
              <a:effectLst/>
              <a:latin typeface="+mj-lt"/>
            </a:endParaRPr>
          </a:p>
          <a:p>
            <a:pPr algn="l"/>
            <a:endParaRPr lang="en-US" sz="2800" b="1" i="0" dirty="0">
              <a:solidFill>
                <a:srgbClr val="000000"/>
              </a:solidFill>
              <a:effectLst/>
            </a:endParaRPr>
          </a:p>
          <a:p>
            <a:pPr algn="l"/>
            <a:r>
              <a:rPr lang="en-US" sz="2400" b="1" dirty="0">
                <a:solidFill>
                  <a:srgbClr val="000000"/>
                </a:solidFill>
              </a:rPr>
              <a:t>Here are some common features of </a:t>
            </a:r>
            <a:r>
              <a:rPr lang="en-US" sz="2400" b="1" dirty="0" smtClean="0">
                <a:solidFill>
                  <a:srgbClr val="000000"/>
                </a:solidFill>
              </a:rPr>
              <a:t>regional </a:t>
            </a:r>
            <a:r>
              <a:rPr lang="en-US" sz="2400" b="1" dirty="0">
                <a:solidFill>
                  <a:srgbClr val="000000"/>
                </a:solidFill>
              </a:rPr>
              <a:t>variations in accent and dialect of the Black Country</a:t>
            </a:r>
            <a:r>
              <a:rPr lang="en-US" sz="2400" b="1" dirty="0" smtClean="0">
                <a:solidFill>
                  <a:srgbClr val="000000"/>
                </a:solidFill>
              </a:rPr>
              <a:t>:</a:t>
            </a:r>
          </a:p>
          <a:p>
            <a:pPr algn="l"/>
            <a:endParaRPr lang="en-US" sz="2400" b="0" i="0" dirty="0">
              <a:solidFill>
                <a:srgbClr val="000000"/>
              </a:solidFill>
              <a:effectLst/>
            </a:endParaRPr>
          </a:p>
          <a:p>
            <a:pPr marL="457200" indent="-457200" algn="l">
              <a:buFont typeface="Arial" panose="020B0604020202020204" pitchFamily="34" charset="0"/>
              <a:buChar char="•"/>
            </a:pPr>
            <a:r>
              <a:rPr lang="en-US" sz="2400" b="0" i="0" dirty="0" smtClean="0">
                <a:solidFill>
                  <a:srgbClr val="000000"/>
                </a:solidFill>
                <a:effectLst/>
              </a:rPr>
              <a:t>h-dropping </a:t>
            </a:r>
            <a:r>
              <a:rPr lang="en-US" sz="2400" b="0" i="0" dirty="0">
                <a:solidFill>
                  <a:srgbClr val="000000"/>
                </a:solidFill>
                <a:effectLst/>
              </a:rPr>
              <a:t>at the beginning of words</a:t>
            </a:r>
          </a:p>
          <a:p>
            <a:pPr marL="457200" indent="-457200" algn="l">
              <a:buFont typeface="Arial" panose="020B0604020202020204" pitchFamily="34" charset="0"/>
              <a:buChar char="•"/>
            </a:pPr>
            <a:r>
              <a:rPr lang="en-US" sz="2400" b="0" i="0" dirty="0" smtClean="0">
                <a:solidFill>
                  <a:srgbClr val="000000"/>
                </a:solidFill>
                <a:effectLst/>
              </a:rPr>
              <a:t>non-</a:t>
            </a:r>
            <a:r>
              <a:rPr lang="en-US" sz="2400" b="0" i="0" dirty="0" err="1" smtClean="0">
                <a:solidFill>
                  <a:srgbClr val="000000"/>
                </a:solidFill>
                <a:effectLst/>
              </a:rPr>
              <a:t>rhotic</a:t>
            </a:r>
            <a:r>
              <a:rPr lang="en-US" sz="2400" b="0" i="0" dirty="0" smtClean="0">
                <a:solidFill>
                  <a:srgbClr val="000000"/>
                </a:solidFill>
                <a:effectLst/>
              </a:rPr>
              <a:t> </a:t>
            </a:r>
            <a:r>
              <a:rPr lang="en-US" sz="2400" b="0" i="0" dirty="0">
                <a:solidFill>
                  <a:srgbClr val="000000"/>
                </a:solidFill>
                <a:effectLst/>
              </a:rPr>
              <a:t>pronunciation: ‘r’ sound isn’t pronounced at the end of words and syllables</a:t>
            </a:r>
          </a:p>
          <a:p>
            <a:pPr marL="457200" indent="-457200" algn="l">
              <a:buFont typeface="Arial" panose="020B0604020202020204" pitchFamily="34" charset="0"/>
              <a:buChar char="•"/>
            </a:pPr>
            <a:r>
              <a:rPr lang="en-US" sz="2400" b="0" i="0" dirty="0" smtClean="0">
                <a:solidFill>
                  <a:srgbClr val="000000"/>
                </a:solidFill>
                <a:effectLst/>
              </a:rPr>
              <a:t>vowel </a:t>
            </a:r>
            <a:r>
              <a:rPr lang="en-US" sz="2400" b="0" i="0" dirty="0">
                <a:solidFill>
                  <a:srgbClr val="000000"/>
                </a:solidFill>
                <a:effectLst/>
              </a:rPr>
              <a:t>shifts</a:t>
            </a:r>
          </a:p>
          <a:p>
            <a:pPr marL="457200" indent="-457200" algn="l">
              <a:buFont typeface="Arial" panose="020B0604020202020204" pitchFamily="34" charset="0"/>
              <a:buChar char="•"/>
            </a:pPr>
            <a:r>
              <a:rPr lang="en-US" sz="2400" b="0" i="0" dirty="0" smtClean="0">
                <a:solidFill>
                  <a:srgbClr val="000000"/>
                </a:solidFill>
                <a:effectLst/>
              </a:rPr>
              <a:t>consonant </a:t>
            </a:r>
            <a:r>
              <a:rPr lang="en-US" sz="2400" b="0" i="0" dirty="0">
                <a:solidFill>
                  <a:srgbClr val="000000"/>
                </a:solidFill>
                <a:effectLst/>
              </a:rPr>
              <a:t>changes</a:t>
            </a:r>
          </a:p>
          <a:p>
            <a:pPr marL="457200" indent="-457200" algn="l">
              <a:buFont typeface="Arial" panose="020B0604020202020204" pitchFamily="34" charset="0"/>
              <a:buChar char="•"/>
            </a:pPr>
            <a:r>
              <a:rPr lang="en-US" sz="2400" b="0" i="0" dirty="0" smtClean="0">
                <a:solidFill>
                  <a:srgbClr val="000000"/>
                </a:solidFill>
                <a:effectLst/>
              </a:rPr>
              <a:t>vocabulary </a:t>
            </a:r>
            <a:r>
              <a:rPr lang="en-US" sz="2400" b="0" i="0" dirty="0">
                <a:solidFill>
                  <a:srgbClr val="000000"/>
                </a:solidFill>
                <a:effectLst/>
              </a:rPr>
              <a:t>and expressions</a:t>
            </a:r>
          </a:p>
          <a:p>
            <a:pPr marL="457200" indent="-457200" algn="l">
              <a:buFont typeface="Arial" panose="020B0604020202020204" pitchFamily="34" charset="0"/>
              <a:buChar char="•"/>
            </a:pPr>
            <a:r>
              <a:rPr lang="en-US" sz="2400" b="0" i="0" dirty="0" smtClean="0">
                <a:solidFill>
                  <a:srgbClr val="000000"/>
                </a:solidFill>
                <a:effectLst/>
              </a:rPr>
              <a:t>‘</a:t>
            </a:r>
            <a:r>
              <a:rPr lang="en-US" sz="2400" b="0" i="0" dirty="0" err="1">
                <a:solidFill>
                  <a:srgbClr val="000000"/>
                </a:solidFill>
                <a:effectLst/>
              </a:rPr>
              <a:t>th</a:t>
            </a:r>
            <a:r>
              <a:rPr lang="en-US" sz="2400" b="0" i="0" dirty="0">
                <a:solidFill>
                  <a:srgbClr val="000000"/>
                </a:solidFill>
                <a:effectLst/>
              </a:rPr>
              <a:t>’ sounds: might be pronounced ‘f’ or ‘v’.</a:t>
            </a:r>
          </a:p>
          <a:p>
            <a:endParaRPr lang="en-US" sz="2800" b="1" i="0" dirty="0">
              <a:solidFill>
                <a:srgbClr val="000000"/>
              </a:solidFill>
              <a:effectLst/>
            </a:endParaRPr>
          </a:p>
        </p:txBody>
      </p:sp>
    </p:spTree>
    <p:extLst>
      <p:ext uri="{BB962C8B-B14F-4D97-AF65-F5344CB8AC3E}">
        <p14:creationId xmlns:p14="http://schemas.microsoft.com/office/powerpoint/2010/main" val="54574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BA95FD4-CB3D-477A-89FB-119E0A978216}"/>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90F5E50B-C63A-C4F8-DC70-8F000411493C}"/>
              </a:ext>
            </a:extLst>
          </p:cNvPr>
          <p:cNvSpPr txBox="1">
            <a:spLocks/>
          </p:cNvSpPr>
          <p:nvPr/>
        </p:nvSpPr>
        <p:spPr>
          <a:xfrm>
            <a:off x="-1" y="187287"/>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Direct Instruction Point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C584F6B3-A8A6-F2DC-2B91-56CF0ECFEFB0}"/>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FC31D8EE-3FA1-F10A-3DC2-2D01F8447E3D}"/>
              </a:ext>
            </a:extLst>
          </p:cNvPr>
          <p:cNvSpPr/>
          <p:nvPr/>
        </p:nvSpPr>
        <p:spPr>
          <a:xfrm>
            <a:off x="143750" y="981307"/>
            <a:ext cx="11904499" cy="5062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l"/>
            <a:endParaRPr lang="en-US" sz="2800" b="1" dirty="0" smtClean="0">
              <a:solidFill>
                <a:srgbClr val="000000"/>
              </a:solidFill>
              <a:latin typeface="+mj-lt"/>
            </a:endParaRPr>
          </a:p>
          <a:p>
            <a:pPr algn="ctr"/>
            <a:r>
              <a:rPr lang="en-US" sz="2800" b="1" dirty="0" smtClean="0">
                <a:solidFill>
                  <a:srgbClr val="000000"/>
                </a:solidFill>
                <a:latin typeface="+mj-lt"/>
              </a:rPr>
              <a:t>Here </a:t>
            </a:r>
            <a:r>
              <a:rPr lang="en-US" sz="2800" b="1" dirty="0">
                <a:solidFill>
                  <a:srgbClr val="000000"/>
                </a:solidFill>
                <a:latin typeface="+mj-lt"/>
              </a:rPr>
              <a:t>are some of these examples from the text:</a:t>
            </a:r>
          </a:p>
          <a:p>
            <a:pPr algn="l"/>
            <a:endParaRPr lang="en-US" sz="2800" b="1" dirty="0">
              <a:solidFill>
                <a:srgbClr val="000000"/>
              </a:solidFill>
              <a:latin typeface="Times New Roman" panose="02020603050405020304" pitchFamily="18" charset="0"/>
            </a:endParaRPr>
          </a:p>
          <a:p>
            <a:pPr algn="l"/>
            <a:endParaRPr lang="en-US" sz="2800" b="1" i="0" dirty="0">
              <a:solidFill>
                <a:srgbClr val="000000"/>
              </a:solidFill>
              <a:effectLst/>
              <a:latin typeface="Times New Roman" panose="02020603050405020304" pitchFamily="18" charset="0"/>
            </a:endParaRPr>
          </a:p>
          <a:p>
            <a:pPr algn="l"/>
            <a:endParaRPr lang="en-US" sz="2800" b="1" dirty="0">
              <a:solidFill>
                <a:srgbClr val="000000"/>
              </a:solidFill>
              <a:latin typeface="Times New Roman" panose="02020603050405020304" pitchFamily="18" charset="0"/>
            </a:endParaRPr>
          </a:p>
          <a:p>
            <a:pPr algn="l"/>
            <a:endParaRPr lang="en-US" sz="2800" b="1" i="0" dirty="0">
              <a:solidFill>
                <a:srgbClr val="000000"/>
              </a:solidFill>
              <a:effectLst/>
              <a:latin typeface="Times New Roman" panose="02020603050405020304" pitchFamily="18" charset="0"/>
            </a:endParaRPr>
          </a:p>
          <a:p>
            <a:pPr algn="l"/>
            <a:endParaRPr lang="en-US" sz="2800" b="1" dirty="0">
              <a:solidFill>
                <a:srgbClr val="000000"/>
              </a:solidFill>
              <a:latin typeface="Times New Roman" panose="02020603050405020304" pitchFamily="18" charset="0"/>
            </a:endParaRPr>
          </a:p>
          <a:p>
            <a:pPr algn="l"/>
            <a:endParaRPr lang="en-US" sz="2800" b="1" i="0" dirty="0">
              <a:solidFill>
                <a:srgbClr val="000000"/>
              </a:solidFill>
              <a:effectLst/>
              <a:latin typeface="Times New Roman" panose="02020603050405020304" pitchFamily="18" charset="0"/>
            </a:endParaRPr>
          </a:p>
          <a:p>
            <a:pPr algn="l"/>
            <a:endParaRPr lang="en-US" sz="2800" b="1" dirty="0">
              <a:solidFill>
                <a:srgbClr val="000000"/>
              </a:solidFill>
              <a:latin typeface="Times New Roman" panose="02020603050405020304" pitchFamily="18" charset="0"/>
            </a:endParaRPr>
          </a:p>
          <a:p>
            <a:pPr algn="l"/>
            <a:endParaRPr lang="en-US" sz="2800" b="0" i="0" dirty="0">
              <a:solidFill>
                <a:srgbClr val="000000"/>
              </a:solidFill>
              <a:effectLst/>
              <a:latin typeface="Times New Roman" panose="02020603050405020304" pitchFamily="18" charset="0"/>
            </a:endParaRPr>
          </a:p>
          <a:p>
            <a:endParaRPr lang="en-US" sz="2800" b="1" i="0" dirty="0">
              <a:solidFill>
                <a:srgbClr val="000000"/>
              </a:solidFill>
              <a:effectLst/>
              <a:latin typeface="Times New Roman" panose="02020603050405020304" pitchFamily="18" charset="0"/>
            </a:endParaRPr>
          </a:p>
          <a:p>
            <a:endParaRPr lang="en-US" sz="2800" b="1" i="0" dirty="0">
              <a:solidFill>
                <a:srgbClr val="000000"/>
              </a:solidFill>
              <a:effectLst/>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E084C065-18E4-5817-F6AF-2E8F73D2EEE7}"/>
              </a:ext>
            </a:extLst>
          </p:cNvPr>
          <p:cNvGraphicFramePr>
            <a:graphicFrameLocks noGrp="1"/>
          </p:cNvGraphicFramePr>
          <p:nvPr>
            <p:extLst>
              <p:ext uri="{D42A27DB-BD31-4B8C-83A1-F6EECF244321}">
                <p14:modId xmlns:p14="http://schemas.microsoft.com/office/powerpoint/2010/main" val="1357499282"/>
              </p:ext>
            </p:extLst>
          </p:nvPr>
        </p:nvGraphicFramePr>
        <p:xfrm>
          <a:off x="662699" y="2057007"/>
          <a:ext cx="10717173" cy="3474720"/>
        </p:xfrm>
        <a:graphic>
          <a:graphicData uri="http://schemas.openxmlformats.org/drawingml/2006/table">
            <a:tbl>
              <a:tblPr firstRow="1" bandRow="1">
                <a:tableStyleId>{7DF18680-E054-41AD-8BC1-D1AEF772440D}</a:tableStyleId>
              </a:tblPr>
              <a:tblGrid>
                <a:gridCol w="3572391">
                  <a:extLst>
                    <a:ext uri="{9D8B030D-6E8A-4147-A177-3AD203B41FA5}">
                      <a16:colId xmlns:a16="http://schemas.microsoft.com/office/drawing/2014/main" val="2343850866"/>
                    </a:ext>
                  </a:extLst>
                </a:gridCol>
                <a:gridCol w="3572391">
                  <a:extLst>
                    <a:ext uri="{9D8B030D-6E8A-4147-A177-3AD203B41FA5}">
                      <a16:colId xmlns:a16="http://schemas.microsoft.com/office/drawing/2014/main" val="517069191"/>
                    </a:ext>
                  </a:extLst>
                </a:gridCol>
                <a:gridCol w="3572391">
                  <a:extLst>
                    <a:ext uri="{9D8B030D-6E8A-4147-A177-3AD203B41FA5}">
                      <a16:colId xmlns:a16="http://schemas.microsoft.com/office/drawing/2014/main" val="42447975"/>
                    </a:ext>
                  </a:extLst>
                </a:gridCol>
              </a:tblGrid>
              <a:tr h="602981">
                <a:tc>
                  <a:txBody>
                    <a:bodyPr/>
                    <a:lstStyle/>
                    <a:p>
                      <a:endParaRPr lang="en-GB" dirty="0"/>
                    </a:p>
                  </a:txBody>
                  <a:tcPr/>
                </a:tc>
                <a:tc>
                  <a:txBody>
                    <a:bodyPr/>
                    <a:lstStyle/>
                    <a:p>
                      <a:r>
                        <a:rPr lang="en-US" sz="1800" b="1" i="0" kern="1200">
                          <a:solidFill>
                            <a:schemeClr val="tx1"/>
                          </a:solidFill>
                          <a:effectLst/>
                          <a:latin typeface="+mn-lt"/>
                          <a:ea typeface="+mn-ea"/>
                          <a:cs typeface="+mn-cs"/>
                        </a:rPr>
                        <a:t>Regional variation </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a:solidFill>
                            <a:schemeClr val="tx1"/>
                          </a:solidFill>
                          <a:effectLst/>
                          <a:latin typeface="+mn-lt"/>
                          <a:ea typeface="+mn-ea"/>
                          <a:cs typeface="+mn-cs"/>
                        </a:rPr>
                        <a:t>Meaning</a:t>
                      </a:r>
                    </a:p>
                    <a:p>
                      <a:endParaRPr lang="en-GB"/>
                    </a:p>
                  </a:txBody>
                  <a:tcPr/>
                </a:tc>
                <a:extLst>
                  <a:ext uri="{0D108BD9-81ED-4DB2-BD59-A6C34878D82A}">
                    <a16:rowId xmlns:a16="http://schemas.microsoft.com/office/drawing/2014/main" val="3389420369"/>
                  </a:ext>
                </a:extLst>
              </a:tr>
              <a:tr h="616608">
                <a:tc>
                  <a:txBody>
                    <a:bodyPr/>
                    <a:lstStyle/>
                    <a:p>
                      <a:r>
                        <a:rPr lang="en-US" sz="1800" b="0" i="0" kern="1200" dirty="0">
                          <a:solidFill>
                            <a:schemeClr val="tx1"/>
                          </a:solidFill>
                          <a:effectLst/>
                          <a:latin typeface="+mn-lt"/>
                          <a:ea typeface="+mn-ea"/>
                          <a:cs typeface="+mn-cs"/>
                        </a:rPr>
                        <a:t>Expression </a:t>
                      </a:r>
                      <a:endParaRPr lang="en-GB" dirty="0">
                        <a:solidFill>
                          <a:schemeClr val="tx1"/>
                        </a:solidFill>
                      </a:endParaRPr>
                    </a:p>
                  </a:txBody>
                  <a:tcPr/>
                </a:tc>
                <a:tc>
                  <a:txBody>
                    <a:bodyPr/>
                    <a:lstStyle/>
                    <a:p>
                      <a:r>
                        <a:rPr lang="en-US" sz="1800" b="0" i="0" kern="1200" dirty="0">
                          <a:solidFill>
                            <a:schemeClr val="tx1"/>
                          </a:solidFill>
                          <a:effectLst/>
                          <a:latin typeface="+mn-lt"/>
                          <a:ea typeface="+mn-ea"/>
                          <a:cs typeface="+mn-cs"/>
                        </a:rPr>
                        <a:t>dead saucy </a:t>
                      </a:r>
                      <a:endParaRPr lang="en-GB"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behaving in a very suggestive or cheeky manner</a:t>
                      </a:r>
                    </a:p>
                    <a:p>
                      <a:endParaRPr lang="en-GB">
                        <a:solidFill>
                          <a:schemeClr val="tx1"/>
                        </a:solidFill>
                      </a:endParaRPr>
                    </a:p>
                  </a:txBody>
                  <a:tcPr/>
                </a:tc>
                <a:extLst>
                  <a:ext uri="{0D108BD9-81ED-4DB2-BD59-A6C34878D82A}">
                    <a16:rowId xmlns:a16="http://schemas.microsoft.com/office/drawing/2014/main" val="68604396"/>
                  </a:ext>
                </a:extLst>
              </a:tr>
              <a:tr h="602981">
                <a:tc>
                  <a:txBody>
                    <a:bodyPr/>
                    <a:lstStyle/>
                    <a:p>
                      <a:r>
                        <a:rPr lang="en-US" sz="1800" b="0" i="0" kern="1200">
                          <a:solidFill>
                            <a:schemeClr val="tx1"/>
                          </a:solidFill>
                          <a:effectLst/>
                          <a:latin typeface="+mn-lt"/>
                          <a:ea typeface="+mn-ea"/>
                          <a:cs typeface="+mn-cs"/>
                        </a:rPr>
                        <a:t>Vowel shift </a:t>
                      </a:r>
                      <a:endParaRPr lang="en-GB">
                        <a:solidFill>
                          <a:schemeClr val="tx1"/>
                        </a:solidFill>
                      </a:endParaRPr>
                    </a:p>
                  </a:txBody>
                  <a:tcPr/>
                </a:tc>
                <a:tc>
                  <a:txBody>
                    <a:bodyPr/>
                    <a:lstStyle/>
                    <a:p>
                      <a:r>
                        <a:rPr lang="en-US" sz="1800" b="0" i="0" kern="1200" err="1">
                          <a:solidFill>
                            <a:schemeClr val="tx1"/>
                          </a:solidFill>
                          <a:effectLst/>
                          <a:latin typeface="+mn-lt"/>
                          <a:ea typeface="+mn-ea"/>
                          <a:cs typeface="+mn-cs"/>
                        </a:rPr>
                        <a:t>gorra</a:t>
                      </a:r>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got a</a:t>
                      </a:r>
                    </a:p>
                    <a:p>
                      <a:endParaRPr lang="en-GB">
                        <a:solidFill>
                          <a:schemeClr val="tx1"/>
                        </a:solidFill>
                      </a:endParaRPr>
                    </a:p>
                  </a:txBody>
                  <a:tcPr/>
                </a:tc>
                <a:extLst>
                  <a:ext uri="{0D108BD9-81ED-4DB2-BD59-A6C34878D82A}">
                    <a16:rowId xmlns:a16="http://schemas.microsoft.com/office/drawing/2014/main" val="25346494"/>
                  </a:ext>
                </a:extLst>
              </a:tr>
              <a:tr h="602981">
                <a:tc>
                  <a:txBody>
                    <a:bodyPr/>
                    <a:lstStyle/>
                    <a:p>
                      <a:r>
                        <a:rPr lang="en-US" sz="1800" b="0" i="0" kern="1200" dirty="0">
                          <a:solidFill>
                            <a:schemeClr val="tx1"/>
                          </a:solidFill>
                          <a:effectLst/>
                          <a:latin typeface="+mn-lt"/>
                          <a:ea typeface="+mn-ea"/>
                          <a:cs typeface="+mn-cs"/>
                        </a:rPr>
                        <a:t>Expression</a:t>
                      </a:r>
                      <a:endParaRPr lang="en-GB" dirty="0">
                        <a:solidFill>
                          <a:schemeClr val="tx1"/>
                        </a:solidFill>
                      </a:endParaRPr>
                    </a:p>
                  </a:txBody>
                  <a:tcPr/>
                </a:tc>
                <a:tc>
                  <a:txBody>
                    <a:bodyPr/>
                    <a:lstStyle/>
                    <a:p>
                      <a:r>
                        <a:rPr lang="en-US" sz="1800" b="0" i="0" kern="1200" err="1">
                          <a:solidFill>
                            <a:schemeClr val="tx1"/>
                          </a:solidFill>
                          <a:effectLst/>
                          <a:latin typeface="+mn-lt"/>
                          <a:ea typeface="+mn-ea"/>
                          <a:cs typeface="+mn-cs"/>
                        </a:rPr>
                        <a:t>bostin</a:t>
                      </a:r>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excellent/ great</a:t>
                      </a:r>
                    </a:p>
                    <a:p>
                      <a:endParaRPr lang="en-GB">
                        <a:solidFill>
                          <a:schemeClr val="tx1"/>
                        </a:solidFill>
                      </a:endParaRPr>
                    </a:p>
                  </a:txBody>
                  <a:tcPr/>
                </a:tc>
                <a:extLst>
                  <a:ext uri="{0D108BD9-81ED-4DB2-BD59-A6C34878D82A}">
                    <a16:rowId xmlns:a16="http://schemas.microsoft.com/office/drawing/2014/main" val="376720753"/>
                  </a:ext>
                </a:extLst>
              </a:tr>
              <a:tr h="602981">
                <a:tc>
                  <a:txBody>
                    <a:bodyPr/>
                    <a:lstStyle/>
                    <a:p>
                      <a:r>
                        <a:rPr lang="en-US" sz="1800" b="0" i="0" kern="1200">
                          <a:solidFill>
                            <a:schemeClr val="tx1"/>
                          </a:solidFill>
                          <a:effectLst/>
                          <a:latin typeface="+mn-lt"/>
                          <a:ea typeface="+mn-ea"/>
                          <a:cs typeface="+mn-cs"/>
                        </a:rPr>
                        <a:t>H-dropping</a:t>
                      </a:r>
                      <a:endParaRPr lang="en-GB">
                        <a:solidFill>
                          <a:schemeClr val="tx1"/>
                        </a:solidFill>
                      </a:endParaRPr>
                    </a:p>
                  </a:txBody>
                  <a:tcPr/>
                </a:tc>
                <a:tc>
                  <a:txBody>
                    <a:bodyPr/>
                    <a:lstStyle/>
                    <a:p>
                      <a:r>
                        <a:rPr lang="en-US" sz="1800" b="0" i="0" kern="1200">
                          <a:solidFill>
                            <a:schemeClr val="tx1"/>
                          </a:solidFill>
                          <a:effectLst/>
                          <a:latin typeface="+mn-lt"/>
                          <a:ea typeface="+mn-ea"/>
                          <a:cs typeface="+mn-cs"/>
                        </a:rPr>
                        <a:t>see er </a:t>
                      </a:r>
                      <a:endParaRPr lang="en-GB">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see her</a:t>
                      </a:r>
                    </a:p>
                    <a:p>
                      <a:endParaRPr lang="en-GB" dirty="0">
                        <a:solidFill>
                          <a:schemeClr val="tx1"/>
                        </a:solidFill>
                      </a:endParaRPr>
                    </a:p>
                  </a:txBody>
                  <a:tcPr/>
                </a:tc>
                <a:extLst>
                  <a:ext uri="{0D108BD9-81ED-4DB2-BD59-A6C34878D82A}">
                    <a16:rowId xmlns:a16="http://schemas.microsoft.com/office/drawing/2014/main" val="945711699"/>
                  </a:ext>
                </a:extLst>
              </a:tr>
            </a:tbl>
          </a:graphicData>
        </a:graphic>
      </p:graphicFrame>
      <p:sp>
        <p:nvSpPr>
          <p:cNvPr id="4" name="Title 1">
            <a:extLst>
              <a:ext uri="{FF2B5EF4-FFF2-40B4-BE49-F238E27FC236}">
                <a16:creationId xmlns:a16="http://schemas.microsoft.com/office/drawing/2014/main" id="{D5C770EF-0507-E733-A2BA-FF7FA3E14B8D}"/>
              </a:ext>
            </a:extLst>
          </p:cNvPr>
          <p:cNvSpPr txBox="1">
            <a:spLocks/>
          </p:cNvSpPr>
          <p:nvPr/>
        </p:nvSpPr>
        <p:spPr>
          <a:xfrm>
            <a:off x="0" y="6043962"/>
            <a:ext cx="12192000" cy="792072"/>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dirty="0">
                <a:solidFill>
                  <a:srgbClr val="FFFFFF"/>
                </a:solidFill>
                <a:latin typeface="Berlin Sans FB" panose="020E0602020502020306" pitchFamily="34" charset="0"/>
              </a:rPr>
              <a:t>Amidst</a:t>
            </a:r>
            <a:r>
              <a:rPr kumimoji="0" lang="en-GB" sz="24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 the changing landscape of the West Midlands, how important do you think regional accent would be for the characters in the text to preserve their identity?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52708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CA81F582-640E-8E02-97A4-FD7BA82D1D5D}"/>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BED8AE6-5B71-AE77-4D05-D8AF980A8328}"/>
              </a:ext>
            </a:extLst>
          </p:cNvPr>
          <p:cNvGraphicFramePr>
            <a:graphicFrameLocks noGrp="1"/>
          </p:cNvGraphicFramePr>
          <p:nvPr>
            <p:extLst>
              <p:ext uri="{D42A27DB-BD31-4B8C-83A1-F6EECF244321}">
                <p14:modId xmlns:p14="http://schemas.microsoft.com/office/powerpoint/2010/main" val="1515689721"/>
              </p:ext>
            </p:extLst>
          </p:nvPr>
        </p:nvGraphicFramePr>
        <p:xfrm>
          <a:off x="107795" y="1037063"/>
          <a:ext cx="11976410" cy="4478370"/>
        </p:xfrm>
        <a:graphic>
          <a:graphicData uri="http://schemas.openxmlformats.org/drawingml/2006/table">
            <a:tbl>
              <a:tblPr/>
              <a:tblGrid>
                <a:gridCol w="11976410">
                  <a:extLst>
                    <a:ext uri="{9D8B030D-6E8A-4147-A177-3AD203B41FA5}">
                      <a16:colId xmlns:a16="http://schemas.microsoft.com/office/drawing/2014/main" val="867139997"/>
                    </a:ext>
                  </a:extLst>
                </a:gridCol>
              </a:tblGrid>
              <a:tr h="840118">
                <a:tc>
                  <a:txBody>
                    <a:bodyPr/>
                    <a:lstStyle/>
                    <a:p>
                      <a:pPr rtl="0" fontAlgn="t">
                        <a:spcBef>
                          <a:spcPts val="0"/>
                        </a:spcBef>
                        <a:spcAft>
                          <a:spcPts val="0"/>
                        </a:spcAft>
                      </a:pPr>
                      <a:r>
                        <a:rPr lang="en-GB" sz="3200" b="0" i="0" u="none" strike="noStrike" dirty="0">
                          <a:solidFill>
                            <a:srgbClr val="000000"/>
                          </a:solidFill>
                          <a:effectLst/>
                          <a:latin typeface="+mn-lt"/>
                        </a:rPr>
                        <a:t>OPENING</a:t>
                      </a:r>
                      <a:endParaRPr lang="en-GB" sz="4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8993"/>
                  </a:ext>
                </a:extLst>
              </a:tr>
              <a:tr h="1655167">
                <a:tc>
                  <a:txBody>
                    <a:bodyPr/>
                    <a:lstStyle/>
                    <a:p>
                      <a:pPr rtl="0" fontAlgn="t">
                        <a:spcBef>
                          <a:spcPts val="0"/>
                        </a:spcBef>
                        <a:spcAft>
                          <a:spcPts val="0"/>
                        </a:spcAft>
                      </a:pPr>
                      <a:r>
                        <a:rPr lang="en-US" sz="3200" b="1" i="1" u="none" strike="noStrike" dirty="0">
                          <a:solidFill>
                            <a:srgbClr val="000000"/>
                          </a:solidFill>
                          <a:effectLst/>
                          <a:latin typeface="+mn-lt"/>
                        </a:rPr>
                        <a:t>‘Papa and I spent a few glorious mad weeks together when we had tinned spaghetti hoops and biscuits for breakfast’ </a:t>
                      </a:r>
                      <a:r>
                        <a:rPr lang="en-US" sz="3200" b="1" i="1" u="none" strike="noStrike" dirty="0" smtClean="0">
                          <a:solidFill>
                            <a:srgbClr val="000000"/>
                          </a:solidFill>
                          <a:effectLst/>
                          <a:latin typeface="+mn-lt"/>
                        </a:rPr>
                        <a:t/>
                      </a:r>
                      <a:br>
                        <a:rPr lang="en-US" sz="3200" b="1" i="1" u="none" strike="noStrike" dirty="0" smtClean="0">
                          <a:solidFill>
                            <a:srgbClr val="000000"/>
                          </a:solidFill>
                          <a:effectLst/>
                          <a:latin typeface="+mn-lt"/>
                        </a:rPr>
                      </a:br>
                      <a:r>
                        <a:rPr lang="en-US" sz="3200" b="1" i="1" u="none" strike="noStrike" dirty="0" smtClean="0">
                          <a:solidFill>
                            <a:srgbClr val="000000"/>
                          </a:solidFill>
                          <a:effectLst/>
                          <a:latin typeface="+mn-lt"/>
                        </a:rPr>
                        <a:t>(p. 131</a:t>
                      </a:r>
                      <a:r>
                        <a:rPr lang="en-US" sz="3200" b="1" i="1" u="none" strike="noStrike" dirty="0">
                          <a:solidFill>
                            <a:srgbClr val="000000"/>
                          </a:solidFill>
                          <a:effectLst/>
                          <a:latin typeface="+mn-lt"/>
                        </a:rPr>
                        <a:t>)</a:t>
                      </a:r>
                      <a:endParaRPr lang="en-US" sz="4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201710"/>
                  </a:ext>
                </a:extLst>
              </a:tr>
              <a:tr h="840118">
                <a:tc>
                  <a:txBody>
                    <a:bodyPr/>
                    <a:lstStyle/>
                    <a:p>
                      <a:pPr rtl="0" fontAlgn="t">
                        <a:spcBef>
                          <a:spcPts val="0"/>
                        </a:spcBef>
                        <a:spcAft>
                          <a:spcPts val="0"/>
                        </a:spcAft>
                      </a:pPr>
                      <a:r>
                        <a:rPr lang="en-GB" sz="3200" b="0" i="0" u="none" strike="noStrike">
                          <a:solidFill>
                            <a:srgbClr val="000000"/>
                          </a:solidFill>
                          <a:effectLst/>
                          <a:latin typeface="+mn-lt"/>
                        </a:rPr>
                        <a:t>ENDING</a:t>
                      </a:r>
                      <a:endParaRPr lang="en-GB" sz="48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2381"/>
                  </a:ext>
                </a:extLst>
              </a:tr>
              <a:tr h="1142967">
                <a:tc>
                  <a:txBody>
                    <a:bodyPr/>
                    <a:lstStyle/>
                    <a:p>
                      <a:pPr rtl="0" fontAlgn="t">
                        <a:spcBef>
                          <a:spcPts val="0"/>
                        </a:spcBef>
                        <a:spcAft>
                          <a:spcPts val="0"/>
                        </a:spcAft>
                      </a:pPr>
                      <a:r>
                        <a:rPr lang="en-US" sz="3200" b="1" i="1" u="none" strike="noStrike" dirty="0">
                          <a:solidFill>
                            <a:srgbClr val="000000"/>
                          </a:solidFill>
                          <a:effectLst/>
                          <a:latin typeface="+mn-lt"/>
                        </a:rPr>
                        <a:t>‘I could not sleep that night and apparently neither could Papa’ </a:t>
                      </a:r>
                      <a:r>
                        <a:rPr lang="en-US" sz="3200" b="1" i="1" u="none" strike="noStrike" dirty="0" smtClean="0">
                          <a:solidFill>
                            <a:srgbClr val="000000"/>
                          </a:solidFill>
                          <a:effectLst/>
                          <a:latin typeface="+mn-lt"/>
                        </a:rPr>
                        <a:t>(p. 161</a:t>
                      </a:r>
                      <a:r>
                        <a:rPr lang="en-US" sz="3200" b="1" i="1" u="none" strike="noStrike" dirty="0">
                          <a:solidFill>
                            <a:srgbClr val="000000"/>
                          </a:solidFill>
                          <a:effectLst/>
                          <a:latin typeface="+mn-lt"/>
                        </a:rPr>
                        <a:t>)</a:t>
                      </a:r>
                      <a:endParaRPr lang="en-US" sz="48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486273"/>
                  </a:ext>
                </a:extLst>
              </a:tr>
            </a:tbl>
          </a:graphicData>
        </a:graphic>
      </p:graphicFrame>
      <p:sp>
        <p:nvSpPr>
          <p:cNvPr id="5" name="Title 1">
            <a:extLst>
              <a:ext uri="{FF2B5EF4-FFF2-40B4-BE49-F238E27FC236}">
                <a16:creationId xmlns:a16="http://schemas.microsoft.com/office/drawing/2014/main" id="{D60FB0EA-CB1A-AF72-A37C-982A44B8D965}"/>
              </a:ext>
            </a:extLst>
          </p:cNvPr>
          <p:cNvSpPr txBox="1">
            <a:spLocks/>
          </p:cNvSpPr>
          <p:nvPr/>
        </p:nvSpPr>
        <p:spPr>
          <a:xfrm>
            <a:off x="0" y="122062"/>
            <a:ext cx="12192000" cy="747734"/>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Structure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0B6546A9-D8C6-52D6-486A-7487B6B63321}"/>
              </a:ext>
            </a:extLst>
          </p:cNvPr>
          <p:cNvSpPr txBox="1">
            <a:spLocks/>
          </p:cNvSpPr>
          <p:nvPr/>
        </p:nvSpPr>
        <p:spPr>
          <a:xfrm>
            <a:off x="0" y="5727307"/>
            <a:ext cx="12192000" cy="1108127"/>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lIns="91440" tIns="45720" rIns="91440" bIns="4572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5750" indent="-285750">
              <a:buFont typeface="Arial"/>
              <a:buChar char="•"/>
            </a:pPr>
            <a:r>
              <a:rPr lang="en-US" sz="1800" i="0" dirty="0">
                <a:solidFill>
                  <a:schemeClr val="bg1"/>
                </a:solidFill>
                <a:effectLst/>
                <a:latin typeface="Berlin Sans FB" panose="020E0602020502020306" pitchFamily="34" charset="0"/>
              </a:rPr>
              <a:t>What </a:t>
            </a:r>
            <a:r>
              <a:rPr lang="en-US" sz="1800" dirty="0">
                <a:solidFill>
                  <a:schemeClr val="bg1"/>
                </a:solidFill>
                <a:latin typeface="Berlin Sans FB" panose="020E0602020502020306" pitchFamily="34" charset="0"/>
              </a:rPr>
              <a:t>is </a:t>
            </a:r>
            <a:r>
              <a:rPr lang="en-US" sz="1800" dirty="0" err="1">
                <a:solidFill>
                  <a:schemeClr val="bg1"/>
                </a:solidFill>
                <a:latin typeface="Berlin Sans FB" panose="020E0602020502020306" pitchFamily="34" charset="0"/>
              </a:rPr>
              <a:t>Syal</a:t>
            </a:r>
            <a:r>
              <a:rPr lang="en-US" sz="1800" i="0" dirty="0">
                <a:solidFill>
                  <a:schemeClr val="bg1"/>
                </a:solidFill>
                <a:effectLst/>
                <a:latin typeface="Berlin Sans FB" panose="020E0602020502020306" pitchFamily="34" charset="0"/>
              </a:rPr>
              <a:t> </a:t>
            </a:r>
            <a:r>
              <a:rPr lang="en-US" sz="1800" dirty="0">
                <a:solidFill>
                  <a:schemeClr val="bg1"/>
                </a:solidFill>
                <a:latin typeface="Berlin Sans FB" panose="020E0602020502020306" pitchFamily="34" charset="0"/>
              </a:rPr>
              <a:t>suggesting</a:t>
            </a:r>
            <a:r>
              <a:rPr lang="en-US" sz="1800" i="0" dirty="0">
                <a:solidFill>
                  <a:schemeClr val="bg1"/>
                </a:solidFill>
                <a:effectLst/>
                <a:latin typeface="Berlin Sans FB" panose="020E0602020502020306" pitchFamily="34" charset="0"/>
              </a:rPr>
              <a:t> about papa’s parenting skills and abilities at the beginning of the chapter and to what extent do they matter to </a:t>
            </a:r>
            <a:r>
              <a:rPr lang="en-US" sz="1800" i="0" dirty="0" err="1">
                <a:solidFill>
                  <a:schemeClr val="bg1"/>
                </a:solidFill>
                <a:effectLst/>
                <a:latin typeface="Berlin Sans FB" panose="020E0602020502020306" pitchFamily="34" charset="0"/>
              </a:rPr>
              <a:t>Meena’s</a:t>
            </a:r>
            <a:r>
              <a:rPr lang="en-US" sz="1800" i="0" dirty="0">
                <a:solidFill>
                  <a:schemeClr val="bg1"/>
                </a:solidFill>
                <a:effectLst/>
                <a:latin typeface="Berlin Sans FB" panose="020E0602020502020306" pitchFamily="34" charset="0"/>
              </a:rPr>
              <a:t> perception of him?</a:t>
            </a:r>
            <a:endParaRPr lang="en-US" sz="1800" i="0" dirty="0">
              <a:solidFill>
                <a:schemeClr val="bg1"/>
              </a:solidFill>
              <a:effectLst/>
              <a:latin typeface="Berlin Sans FB" panose="020E0602020502020306" pitchFamily="34" charset="0"/>
              <a:ea typeface="Meiryo"/>
            </a:endParaRPr>
          </a:p>
          <a:p>
            <a:pPr marL="285750" indent="-285750">
              <a:buFont typeface="Arial"/>
              <a:buChar char="•"/>
            </a:pPr>
            <a:r>
              <a:rPr lang="en-US" sz="1800" i="0" dirty="0">
                <a:solidFill>
                  <a:schemeClr val="bg1"/>
                </a:solidFill>
                <a:effectLst/>
                <a:latin typeface="Berlin Sans FB" panose="020E0602020502020306" pitchFamily="34" charset="0"/>
              </a:rPr>
              <a:t>In what ways </a:t>
            </a:r>
            <a:r>
              <a:rPr lang="en-US" sz="1800" dirty="0">
                <a:solidFill>
                  <a:schemeClr val="bg1"/>
                </a:solidFill>
                <a:latin typeface="Berlin Sans FB" panose="020E0602020502020306" pitchFamily="34" charset="0"/>
              </a:rPr>
              <a:t>is papa’s</a:t>
            </a:r>
            <a:r>
              <a:rPr lang="en-US" sz="1800" i="0" dirty="0">
                <a:solidFill>
                  <a:schemeClr val="bg1"/>
                </a:solidFill>
                <a:effectLst/>
                <a:latin typeface="Berlin Sans FB" panose="020E0602020502020306" pitchFamily="34" charset="0"/>
              </a:rPr>
              <a:t> detachment from </a:t>
            </a:r>
            <a:r>
              <a:rPr lang="en-US" sz="1800" i="0" dirty="0" err="1">
                <a:solidFill>
                  <a:schemeClr val="bg1"/>
                </a:solidFill>
                <a:effectLst/>
                <a:latin typeface="Berlin Sans FB" panose="020E0602020502020306" pitchFamily="34" charset="0"/>
              </a:rPr>
              <a:t>Meena</a:t>
            </a:r>
            <a:r>
              <a:rPr lang="en-US" sz="1800" i="0" dirty="0">
                <a:solidFill>
                  <a:schemeClr val="bg1"/>
                </a:solidFill>
                <a:effectLst/>
                <a:latin typeface="Berlin Sans FB" panose="020E0602020502020306" pitchFamily="34" charset="0"/>
              </a:rPr>
              <a:t> at the end of the chapter different to </a:t>
            </a:r>
            <a:r>
              <a:rPr lang="en-US" sz="1800" dirty="0">
                <a:solidFill>
                  <a:schemeClr val="bg1"/>
                </a:solidFill>
                <a:latin typeface="Berlin Sans FB" panose="020E0602020502020306" pitchFamily="34" charset="0"/>
              </a:rPr>
              <a:t>Deidre’s</a:t>
            </a:r>
            <a:r>
              <a:rPr lang="en-US" sz="1800" i="0" dirty="0">
                <a:solidFill>
                  <a:schemeClr val="bg1"/>
                </a:solidFill>
                <a:effectLst/>
                <a:latin typeface="Berlin Sans FB" panose="020E0602020502020306" pitchFamily="34" charset="0"/>
              </a:rPr>
              <a:t> detachment from Anita?</a:t>
            </a:r>
            <a:endParaRPr lang="en-US" sz="1800" i="0" dirty="0">
              <a:solidFill>
                <a:schemeClr val="bg1"/>
              </a:solidFill>
              <a:effectLst/>
              <a:latin typeface="Berlin Sans FB" panose="020E0602020502020306" pitchFamily="34" charset="0"/>
              <a:ea typeface="Meiryo"/>
            </a:endParaRPr>
          </a:p>
          <a:p>
            <a:pPr marL="457200" marR="0" lvl="0" indent="-457200" algn="l" defTabSz="914400" rtl="0" eaLnBrk="1" fontAlgn="auto" latinLnBrk="0" hangingPunct="1">
              <a:lnSpc>
                <a:spcPct val="100000"/>
              </a:lnSpc>
              <a:spcBef>
                <a:spcPct val="0"/>
              </a:spcBef>
              <a:spcAft>
                <a:spcPts val="0"/>
              </a:spcAft>
              <a:buClrTx/>
              <a:buSzTx/>
              <a:buFont typeface="Arial"/>
              <a:buChar char="•"/>
              <a:tabLst/>
              <a:defRPr/>
            </a:pPr>
            <a:endParaRPr lang="en-GB" sz="1600" i="0" u="none" strike="noStrike" kern="1200" cap="none" spc="0" normalizeH="0" baseline="0" noProof="0" dirty="0">
              <a:ln>
                <a:noFill/>
              </a:ln>
              <a:solidFill>
                <a:srgbClr val="FFFFFF"/>
              </a:solidFill>
              <a:effectLst/>
              <a:uLnTx/>
              <a:uFillTx/>
              <a:latin typeface="Berlin Sans FB" panose="020E0602020502020306" pitchFamily="34" charset="0"/>
              <a:ea typeface="Open Sans"/>
              <a:cs typeface="Open Sans"/>
            </a:endParaRPr>
          </a:p>
        </p:txBody>
      </p:sp>
    </p:spTree>
    <p:extLst>
      <p:ext uri="{BB962C8B-B14F-4D97-AF65-F5344CB8AC3E}">
        <p14:creationId xmlns:p14="http://schemas.microsoft.com/office/powerpoint/2010/main" val="5159051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5C426F4-491B-115E-FC1F-69E94CAD6149}"/>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DF88319-1E99-59F0-7794-10CC63A7477D}"/>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5282F2C7-4441-678A-7B8B-D9F9770666A3}"/>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03ECF5AA-1954-6409-2C61-DD0895AAB05E}"/>
              </a:ext>
            </a:extLst>
          </p:cNvPr>
          <p:cNvSpPr/>
          <p:nvPr/>
        </p:nvSpPr>
        <p:spPr>
          <a:xfrm>
            <a:off x="550843" y="1178805"/>
            <a:ext cx="10961784" cy="4505899"/>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a:solidFill>
                  <a:srgbClr val="000000"/>
                </a:solidFill>
                <a:latin typeface="Meiryo"/>
                <a:ea typeface="Meiryo"/>
                <a:cs typeface="Times New Roman"/>
              </a:rPr>
              <a:t>Meena</a:t>
            </a:r>
            <a:r>
              <a:rPr lang="en-US" sz="2800" b="1" dirty="0">
                <a:solidFill>
                  <a:srgbClr val="000000"/>
                </a:solidFill>
                <a:latin typeface="Meiryo"/>
                <a:ea typeface="Meiryo"/>
                <a:cs typeface="Times New Roman"/>
              </a:rPr>
              <a:t> and </a:t>
            </a:r>
            <a:r>
              <a:rPr lang="en-US" sz="2800" b="1" dirty="0" smtClean="0">
                <a:solidFill>
                  <a:srgbClr val="000000"/>
                </a:solidFill>
                <a:latin typeface="Meiryo"/>
                <a:ea typeface="Meiryo"/>
                <a:cs typeface="Times New Roman"/>
              </a:rPr>
              <a:t>Papa</a:t>
            </a:r>
          </a:p>
          <a:p>
            <a:endParaRPr lang="en-US" sz="2800" b="1" dirty="0">
              <a:solidFill>
                <a:srgbClr val="000000"/>
              </a:solidFill>
              <a:latin typeface="Meiryo"/>
              <a:ea typeface="Meiryo"/>
              <a:cs typeface="Times New Roman"/>
            </a:endParaRPr>
          </a:p>
          <a:p>
            <a:r>
              <a:rPr lang="en-US" sz="2400" b="1" dirty="0" smtClean="0">
                <a:solidFill>
                  <a:srgbClr val="000000"/>
                </a:solidFill>
                <a:latin typeface="Meiryo"/>
                <a:ea typeface="Meiryo"/>
                <a:cs typeface="Times New Roman"/>
              </a:rPr>
              <a:t>Key quotations:</a:t>
            </a:r>
            <a:endParaRPr lang="en-US" sz="2400" b="1" dirty="0">
              <a:solidFill>
                <a:srgbClr val="000000"/>
              </a:solidFill>
              <a:latin typeface="Meiryo"/>
              <a:ea typeface="Meiryo"/>
              <a:cs typeface="Times New Roman"/>
            </a:endParaRPr>
          </a:p>
          <a:p>
            <a:endParaRPr lang="en-US" sz="2400" b="1" dirty="0">
              <a:solidFill>
                <a:srgbClr val="000000"/>
              </a:solidFill>
              <a:ea typeface="Meiryo"/>
              <a:cs typeface="Times New Roman"/>
            </a:endParaRPr>
          </a:p>
          <a:p>
            <a:pPr marL="342900" indent="-342900" algn="l">
              <a:buFont typeface="Arial" panose="020B0604020202020204" pitchFamily="34" charset="0"/>
              <a:buChar char="•"/>
            </a:pPr>
            <a:r>
              <a:rPr lang="en-US" sz="2400" b="0" i="0" dirty="0">
                <a:solidFill>
                  <a:srgbClr val="000000"/>
                </a:solidFill>
                <a:effectLst/>
              </a:rPr>
              <a:t>‘Papa and I spent a few glorious mad weeks together [...] sent to school in crumpled uncoordinated clothes’ </a:t>
            </a:r>
            <a:r>
              <a:rPr lang="en-US" sz="2400" b="0" i="0" dirty="0" smtClean="0">
                <a:solidFill>
                  <a:srgbClr val="000000"/>
                </a:solidFill>
                <a:effectLst/>
              </a:rPr>
              <a:t>(p. 132</a:t>
            </a:r>
            <a:r>
              <a:rPr lang="en-US" sz="2400" b="0" i="0" dirty="0">
                <a:solidFill>
                  <a:srgbClr val="000000"/>
                </a:solidFill>
                <a:effectLst/>
              </a:rPr>
              <a:t>)</a:t>
            </a:r>
          </a:p>
          <a:p>
            <a:pPr marL="342900" indent="-342900" algn="l">
              <a:buFont typeface="Arial" panose="020B0604020202020204" pitchFamily="34" charset="0"/>
              <a:buChar char="•"/>
            </a:pPr>
            <a:r>
              <a:rPr lang="en-US" sz="2400" b="0" i="0" dirty="0">
                <a:solidFill>
                  <a:srgbClr val="000000"/>
                </a:solidFill>
                <a:effectLst/>
              </a:rPr>
              <a:t>‘Best of all, papa never stopped me hanging around with Anita’ </a:t>
            </a:r>
            <a:r>
              <a:rPr lang="en-US" sz="2400" b="0" i="0" dirty="0" smtClean="0">
                <a:solidFill>
                  <a:srgbClr val="000000"/>
                </a:solidFill>
                <a:effectLst/>
              </a:rPr>
              <a:t>(p. 132</a:t>
            </a:r>
            <a:r>
              <a:rPr lang="en-US" sz="2400" b="0" i="0" dirty="0">
                <a:solidFill>
                  <a:srgbClr val="000000"/>
                </a:solidFill>
                <a:effectLst/>
              </a:rPr>
              <a:t>)</a:t>
            </a:r>
          </a:p>
          <a:p>
            <a:pPr marL="342900" indent="-342900" algn="l">
              <a:buFont typeface="Arial" panose="020B0604020202020204" pitchFamily="34" charset="0"/>
              <a:buChar char="•"/>
            </a:pPr>
            <a:r>
              <a:rPr lang="en-US" sz="2400" b="0" i="0" dirty="0">
                <a:solidFill>
                  <a:srgbClr val="000000"/>
                </a:solidFill>
                <a:effectLst/>
              </a:rPr>
              <a:t>‘You talked to me. Why have you stopped?’ </a:t>
            </a:r>
            <a:r>
              <a:rPr lang="en-US" sz="2400" b="0" i="0" dirty="0" smtClean="0">
                <a:solidFill>
                  <a:srgbClr val="000000"/>
                </a:solidFill>
                <a:effectLst/>
              </a:rPr>
              <a:t>(p.147).</a:t>
            </a:r>
            <a:endParaRPr lang="en-US" sz="2400" b="0" i="0" dirty="0">
              <a:solidFill>
                <a:srgbClr val="000000"/>
              </a:solidFill>
              <a:effectLst/>
            </a:endParaRPr>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2165A2AF-B469-D610-E44F-4D7984C02F29}"/>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dirty="0" err="1">
                <a:solidFill>
                  <a:srgbClr val="FFFFFF"/>
                </a:solidFill>
                <a:latin typeface="Berlin Sans FB" panose="020E0602020502020306" pitchFamily="34" charset="0"/>
              </a:rPr>
              <a:t>Meena</a:t>
            </a:r>
            <a:r>
              <a:rPr lang="en-US" sz="2400" dirty="0">
                <a:solidFill>
                  <a:srgbClr val="FFFFFF"/>
                </a:solidFill>
                <a:latin typeface="Berlin Sans FB" panose="020E0602020502020306" pitchFamily="34" charset="0"/>
              </a:rPr>
              <a:t> and Papa’s relationship gets stronger after Sunil’s birth.</a:t>
            </a:r>
            <a:r>
              <a:rPr lang="en-US" sz="2400" b="0" i="0" dirty="0">
                <a:solidFill>
                  <a:srgbClr val="FFFFFF"/>
                </a:solidFill>
                <a:effectLst/>
                <a:latin typeface="Berlin Sans FB" panose="020E0602020502020306" pitchFamily="34" charset="0"/>
              </a:rPr>
              <a:t> To what extent do you agree?</a:t>
            </a:r>
            <a:endParaRPr kumimoji="0" lang="en-GB" sz="4800" b="0" i="0" u="none" strike="noStrike" kern="1200" cap="none" spc="0" normalizeH="0" baseline="0" noProof="0" dirty="0">
              <a:ln>
                <a:noFill/>
              </a:ln>
              <a:solidFill>
                <a:srgbClr val="FFFFFF"/>
              </a:solidFill>
              <a:effectLst/>
              <a:uLnTx/>
              <a:uFillTx/>
              <a:latin typeface="Berlin Sans FB" panose="020E0602020502020306" pitchFamily="34" charset="0"/>
            </a:endParaRPr>
          </a:p>
        </p:txBody>
      </p:sp>
    </p:spTree>
    <p:extLst>
      <p:ext uri="{BB962C8B-B14F-4D97-AF65-F5344CB8AC3E}">
        <p14:creationId xmlns:p14="http://schemas.microsoft.com/office/powerpoint/2010/main" val="137745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A22FAD95-32D3-C8D8-4140-4547847DBC45}"/>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3D5FBB81-B61B-416A-8F5D-A8DDF62530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1B0A4D95-C115-F011-65A3-B3A89977F564}"/>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40C0D7D4-D83D-4C58-87D1-955F0A9173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0BA56A81-C9DD-4EBA-9E13-32FFB51CFD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15F9A324-404E-4C5D-AFF0-C5D0D84182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3BE806C0-1F19-E907-CFF7-2776A7C91E5E}"/>
              </a:ext>
            </a:extLst>
          </p:cNvPr>
          <p:cNvSpPr txBox="1">
            <a:spLocks/>
          </p:cNvSpPr>
          <p:nvPr/>
        </p:nvSpPr>
        <p:spPr>
          <a:xfrm>
            <a:off x="992518" y="2312988"/>
            <a:ext cx="5368525" cy="3651250"/>
          </a:xfrm>
          <a:prstGeom prst="rect">
            <a:avLst/>
          </a:prstGeom>
        </p:spPr>
        <p:txBody>
          <a:bodyPr vert="horz" lIns="109728" tIns="109728" rIns="109728" bIns="9144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ct val="130000"/>
              </a:lnSpc>
              <a:spcBef>
                <a:spcPts val="930"/>
              </a:spcBef>
              <a:spcAft>
                <a:spcPts val="600"/>
              </a:spcAft>
              <a:defRPr/>
            </a:pPr>
            <a:r>
              <a:rPr lang="en-US" sz="3500" b="1" spc="150" dirty="0">
                <a:solidFill>
                  <a:schemeClr val="tx1"/>
                </a:solidFill>
                <a:latin typeface="+mj-lt"/>
                <a:ea typeface="Meiryo"/>
                <a:cs typeface="Calibri"/>
              </a:rPr>
              <a:t>How does this chapter explore the difficulties associated with living morally?</a:t>
            </a:r>
            <a:endParaRPr lang="en-US" sz="3500" b="1" dirty="0">
              <a:solidFill>
                <a:schemeClr val="tx1"/>
              </a:solidFill>
              <a:latin typeface="+mj-lt"/>
            </a:endParaRPr>
          </a:p>
          <a:p>
            <a:pPr marR="0" lvl="0" indent="-457200" algn="l" fontAlgn="auto">
              <a:lnSpc>
                <a:spcPct val="130000"/>
              </a:lnSpc>
              <a:spcBef>
                <a:spcPts val="930"/>
              </a:spcBef>
              <a:spcAft>
                <a:spcPts val="600"/>
              </a:spcAft>
              <a:buClrTx/>
              <a:buSzTx/>
              <a:buFont typeface="Corbel" panose="020B0503020204020204" pitchFamily="34" charset="0"/>
              <a:tabLst/>
              <a:defRPr/>
            </a:pPr>
            <a:endParaRPr kumimoji="0" lang="en-US" sz="3400" b="1" i="0" u="none" strike="noStrike" cap="none" spc="150" normalizeH="0" noProof="0" dirty="0">
              <a:ln>
                <a:noFill/>
              </a:ln>
              <a:solidFill>
                <a:schemeClr val="tx1">
                  <a:lumMod val="75000"/>
                  <a:lumOff val="25000"/>
                </a:schemeClr>
              </a:solidFill>
              <a:effectLst/>
              <a:uLnTx/>
              <a:uFillTx/>
            </a:endParaRPr>
          </a:p>
        </p:txBody>
      </p:sp>
      <p:sp>
        <p:nvSpPr>
          <p:cNvPr id="5" name="Rectangle 4">
            <a:extLst>
              <a:ext uri="{FF2B5EF4-FFF2-40B4-BE49-F238E27FC236}">
                <a16:creationId xmlns:a16="http://schemas.microsoft.com/office/drawing/2014/main" id="{CA1CFA9C-8B4D-CA21-CC60-989F34C02497}"/>
              </a:ext>
            </a:extLst>
          </p:cNvPr>
          <p:cNvSpPr/>
          <p:nvPr/>
        </p:nvSpPr>
        <p:spPr>
          <a:xfrm>
            <a:off x="143750" y="1314222"/>
            <a:ext cx="11904499" cy="1831271"/>
          </a:xfrm>
          <a:prstGeom prst="rect">
            <a:avLst/>
          </a:prstGeom>
        </p:spPr>
        <p:txBody>
          <a:bodyPr wrap="square">
            <a:spAutoFit/>
          </a:bodyPr>
          <a:lstStyle/>
          <a:p>
            <a:pPr algn="ctr">
              <a:spcAft>
                <a:spcPts val="600"/>
              </a:spcAft>
            </a:pPr>
            <a:endParaRPr lang="en-GB" sz="5400" b="1"/>
          </a:p>
          <a:p>
            <a:pPr algn="ctr">
              <a:spcAft>
                <a:spcPts val="600"/>
              </a:spcAft>
            </a:pPr>
            <a:endParaRPr lang="en-GB" sz="5400" b="1">
              <a:solidFill>
                <a:schemeClr val="tx1"/>
              </a:solidFill>
            </a:endParaRPr>
          </a:p>
        </p:txBody>
      </p:sp>
      <p:sp>
        <p:nvSpPr>
          <p:cNvPr id="2" name="Title 1">
            <a:extLst>
              <a:ext uri="{FF2B5EF4-FFF2-40B4-BE49-F238E27FC236}">
                <a16:creationId xmlns:a16="http://schemas.microsoft.com/office/drawing/2014/main" id="{5F41C87B-46C9-16D1-C49E-DE3EAD22B33C}"/>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spcBef>
                <a:spcPct val="0"/>
              </a:spcBef>
              <a:spcAft>
                <a:spcPts val="600"/>
              </a:spcAft>
              <a:buClrTx/>
              <a:buSzTx/>
              <a:tabLst/>
              <a:defRPr/>
            </a:pPr>
            <a:r>
              <a:rPr lang="en-GB" sz="3600" dirty="0">
                <a:solidFill>
                  <a:schemeClr val="tx1"/>
                </a:solidFill>
                <a:latin typeface="Berlin Sans FB" panose="020E0602020502020306" pitchFamily="34" charset="0"/>
              </a:rPr>
              <a:t>Big Question</a:t>
            </a:r>
          </a:p>
          <a:p>
            <a:pPr marL="457200" marR="0" lvl="0" indent="-457200" defTabSz="914400" rtl="0" eaLnBrk="1" fontAlgn="auto" latinLnBrk="0" hangingPunct="1">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chemeClr val="bg1"/>
              </a:solidFill>
              <a:effectLst/>
              <a:uLnTx/>
              <a:uFillTx/>
              <a:latin typeface="Open Sans"/>
            </a:endParaRPr>
          </a:p>
        </p:txBody>
      </p:sp>
    </p:spTree>
    <p:extLst>
      <p:ext uri="{BB962C8B-B14F-4D97-AF65-F5344CB8AC3E}">
        <p14:creationId xmlns:p14="http://schemas.microsoft.com/office/powerpoint/2010/main" val="97698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C17EF381-4D44-736C-9BAC-937E600D2E8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0E2310B7-EC0D-CD5D-72EB-0D2E38B77154}"/>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Character Development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55C7D332-AA03-4920-0F9C-779CE924E6C4}"/>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Rectangle 1">
            <a:extLst>
              <a:ext uri="{FF2B5EF4-FFF2-40B4-BE49-F238E27FC236}">
                <a16:creationId xmlns:a16="http://schemas.microsoft.com/office/drawing/2014/main" id="{A01EC9F9-9EA5-7563-0B04-5D01045A0FBB}"/>
              </a:ext>
            </a:extLst>
          </p:cNvPr>
          <p:cNvSpPr/>
          <p:nvPr/>
        </p:nvSpPr>
        <p:spPr>
          <a:xfrm>
            <a:off x="245327" y="1178805"/>
            <a:ext cx="11802922" cy="4653283"/>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r>
              <a:rPr lang="en-US" sz="2800" b="1" dirty="0" err="1">
                <a:solidFill>
                  <a:srgbClr val="000000"/>
                </a:solidFill>
                <a:latin typeface="Meiryo"/>
                <a:ea typeface="Meiryo"/>
                <a:cs typeface="Times New Roman"/>
              </a:rPr>
              <a:t>Meena</a:t>
            </a:r>
            <a:r>
              <a:rPr lang="en-US" sz="2800" b="1" dirty="0">
                <a:solidFill>
                  <a:srgbClr val="000000"/>
                </a:solidFill>
                <a:latin typeface="Meiryo"/>
                <a:ea typeface="Meiryo"/>
                <a:cs typeface="Times New Roman"/>
              </a:rPr>
              <a:t> and </a:t>
            </a:r>
            <a:r>
              <a:rPr lang="en-US" sz="2800" b="1" dirty="0" smtClean="0">
                <a:solidFill>
                  <a:srgbClr val="000000"/>
                </a:solidFill>
                <a:latin typeface="Meiryo"/>
                <a:ea typeface="Meiryo"/>
                <a:cs typeface="Times New Roman"/>
              </a:rPr>
              <a:t>Anita</a:t>
            </a:r>
          </a:p>
          <a:p>
            <a:endParaRPr lang="en-US" sz="2800" b="1" dirty="0" smtClean="0">
              <a:solidFill>
                <a:srgbClr val="000000"/>
              </a:solidFill>
              <a:latin typeface="Meiryo"/>
              <a:ea typeface="Meiryo"/>
              <a:cs typeface="Times New Roman"/>
            </a:endParaRPr>
          </a:p>
          <a:p>
            <a:r>
              <a:rPr lang="en-US" sz="2800" b="1" dirty="0" smtClean="0">
                <a:solidFill>
                  <a:srgbClr val="000000"/>
                </a:solidFill>
                <a:latin typeface="Meiryo"/>
                <a:ea typeface="Meiryo"/>
                <a:cs typeface="Times New Roman"/>
              </a:rPr>
              <a:t>Key quotations:</a:t>
            </a:r>
            <a:endParaRPr lang="en-US" sz="2800" b="1" dirty="0">
              <a:solidFill>
                <a:srgbClr val="000000"/>
              </a:solidFill>
              <a:latin typeface="Meiryo"/>
              <a:ea typeface="Meiryo"/>
              <a:cs typeface="Times New Roman"/>
            </a:endParaRPr>
          </a:p>
          <a:p>
            <a:endParaRPr lang="en-US" sz="2800" b="1" dirty="0">
              <a:solidFill>
                <a:srgbClr val="000000"/>
              </a:solidFill>
              <a:latin typeface="Meiryo"/>
              <a:ea typeface="Meiryo"/>
              <a:cs typeface="Times New Roman"/>
            </a:endParaRPr>
          </a:p>
          <a:p>
            <a:pPr marL="342900" indent="-342900" algn="l">
              <a:buFont typeface="Arial" panose="020B0604020202020204" pitchFamily="34" charset="0"/>
              <a:buChar char="•"/>
            </a:pPr>
            <a:r>
              <a:rPr lang="en-US" sz="2000" b="1" dirty="0">
                <a:solidFill>
                  <a:srgbClr val="000000"/>
                </a:solidFill>
              </a:rPr>
              <a:t>C</a:t>
            </a:r>
            <a:r>
              <a:rPr lang="en-US" sz="2000" b="1" i="0" dirty="0">
                <a:solidFill>
                  <a:srgbClr val="000000"/>
                </a:solidFill>
                <a:effectLst/>
              </a:rPr>
              <a:t>hanging dynamics: </a:t>
            </a:r>
            <a:r>
              <a:rPr lang="en-US" sz="2000" b="0" i="0" dirty="0">
                <a:solidFill>
                  <a:srgbClr val="000000"/>
                </a:solidFill>
                <a:effectLst/>
              </a:rPr>
              <a:t>‘Anita and I were now officially ‘mates’’ </a:t>
            </a:r>
            <a:r>
              <a:rPr lang="en-US" sz="2000" b="0" i="0" dirty="0" smtClean="0">
                <a:solidFill>
                  <a:srgbClr val="000000"/>
                </a:solidFill>
                <a:effectLst/>
              </a:rPr>
              <a:t>(p. 135).</a:t>
            </a:r>
            <a:endParaRPr lang="en-US" sz="2000" b="0" i="0" dirty="0">
              <a:solidFill>
                <a:srgbClr val="000000"/>
              </a:solidFill>
              <a:effectLst/>
            </a:endParaRPr>
          </a:p>
          <a:p>
            <a:pPr marL="342900" indent="-342900" algn="l">
              <a:buFont typeface="Arial" panose="020B0604020202020204" pitchFamily="34" charset="0"/>
              <a:buChar char="•"/>
            </a:pPr>
            <a:r>
              <a:rPr lang="en-US" sz="2000" b="1" dirty="0">
                <a:solidFill>
                  <a:srgbClr val="000000"/>
                </a:solidFill>
              </a:rPr>
              <a:t>P</a:t>
            </a:r>
            <a:r>
              <a:rPr lang="en-US" sz="2000" b="1" i="0" dirty="0">
                <a:solidFill>
                  <a:srgbClr val="000000"/>
                </a:solidFill>
                <a:effectLst/>
              </a:rPr>
              <a:t>ower imbalance: </a:t>
            </a:r>
            <a:r>
              <a:rPr lang="en-US" sz="2000" b="0" i="0" dirty="0">
                <a:solidFill>
                  <a:srgbClr val="000000"/>
                </a:solidFill>
                <a:effectLst/>
              </a:rPr>
              <a:t>‘When I said we talked, what I mean is Anita talked and I listened’ </a:t>
            </a:r>
            <a:r>
              <a:rPr lang="en-US" sz="2000" b="0" i="0" dirty="0" smtClean="0">
                <a:solidFill>
                  <a:srgbClr val="000000"/>
                </a:solidFill>
                <a:effectLst/>
              </a:rPr>
              <a:t>(p. 138).</a:t>
            </a:r>
            <a:endParaRPr lang="en-US" sz="2000" b="0" i="0" dirty="0">
              <a:solidFill>
                <a:srgbClr val="000000"/>
              </a:solidFill>
              <a:effectLst/>
            </a:endParaRPr>
          </a:p>
          <a:p>
            <a:pPr marL="342900" indent="-342900" algn="l">
              <a:buFont typeface="Arial" panose="020B0604020202020204" pitchFamily="34" charset="0"/>
              <a:buChar char="•"/>
            </a:pPr>
            <a:r>
              <a:rPr lang="en-US" sz="2000" b="1" dirty="0">
                <a:solidFill>
                  <a:srgbClr val="000000"/>
                </a:solidFill>
              </a:rPr>
              <a:t>C</a:t>
            </a:r>
            <a:r>
              <a:rPr lang="en-US" sz="2000" b="1" i="0" dirty="0">
                <a:solidFill>
                  <a:srgbClr val="000000"/>
                </a:solidFill>
                <a:effectLst/>
              </a:rPr>
              <a:t>atalyst for transition from innocence to experience: </a:t>
            </a:r>
            <a:r>
              <a:rPr lang="en-US" sz="2000" b="0" i="0" dirty="0">
                <a:solidFill>
                  <a:srgbClr val="000000"/>
                </a:solidFill>
                <a:effectLst/>
              </a:rPr>
              <a:t>‘Anita told me the facts of life’ </a:t>
            </a:r>
            <a:r>
              <a:rPr lang="en-US" sz="2000" b="0" i="0" dirty="0" smtClean="0">
                <a:solidFill>
                  <a:srgbClr val="000000"/>
                </a:solidFill>
                <a:effectLst/>
              </a:rPr>
              <a:t>(p. 144).</a:t>
            </a:r>
            <a:endParaRPr lang="en-US" sz="2000" b="0" i="0" dirty="0">
              <a:solidFill>
                <a:srgbClr val="000000"/>
              </a:solidFill>
              <a:effectLst/>
            </a:endParaRPr>
          </a:p>
          <a:p>
            <a:pPr marL="342900" indent="-342900" algn="l">
              <a:buFont typeface="Arial" panose="020B0604020202020204" pitchFamily="34" charset="0"/>
              <a:buChar char="•"/>
            </a:pPr>
            <a:r>
              <a:rPr lang="en-US" sz="2000" b="1" dirty="0">
                <a:solidFill>
                  <a:srgbClr val="000000"/>
                </a:solidFill>
              </a:rPr>
              <a:t>C</a:t>
            </a:r>
            <a:r>
              <a:rPr lang="en-US" sz="2000" b="1" i="0" dirty="0">
                <a:solidFill>
                  <a:srgbClr val="000000"/>
                </a:solidFill>
                <a:effectLst/>
              </a:rPr>
              <a:t>onnection and belonging: </a:t>
            </a:r>
            <a:r>
              <a:rPr lang="en-US" sz="2000" b="0" i="0" dirty="0">
                <a:solidFill>
                  <a:srgbClr val="000000"/>
                </a:solidFill>
                <a:effectLst/>
              </a:rPr>
              <a:t>‘My life was outside the home, with Anita, my passport to acceptance’ </a:t>
            </a:r>
            <a:r>
              <a:rPr lang="en-US" sz="2000" b="0" i="0" dirty="0" smtClean="0">
                <a:solidFill>
                  <a:srgbClr val="000000"/>
                </a:solidFill>
                <a:effectLst/>
              </a:rPr>
              <a:t>(p. 148).</a:t>
            </a:r>
            <a:endParaRPr lang="en-US" sz="2000" b="0" i="0" dirty="0">
              <a:solidFill>
                <a:srgbClr val="000000"/>
              </a:solidFill>
              <a:effectLst/>
            </a:endParaRPr>
          </a:p>
          <a:p>
            <a:pPr marL="342900" indent="-342900" algn="l">
              <a:buFont typeface="Arial" panose="020B0604020202020204" pitchFamily="34" charset="0"/>
              <a:buChar char="•"/>
            </a:pPr>
            <a:r>
              <a:rPr lang="en-US" sz="2000" b="1" i="0" dirty="0">
                <a:solidFill>
                  <a:srgbClr val="000000"/>
                </a:solidFill>
                <a:effectLst/>
              </a:rPr>
              <a:t>Absence of authenticity and depth: </a:t>
            </a:r>
            <a:r>
              <a:rPr lang="en-US" sz="2000" b="0" i="0" dirty="0">
                <a:solidFill>
                  <a:srgbClr val="000000"/>
                </a:solidFill>
                <a:effectLst/>
              </a:rPr>
              <a:t>‘Sometimes when I looked into her eyes, all I could see and cling to was my own questioning reflection’ </a:t>
            </a:r>
            <a:r>
              <a:rPr lang="en-US" sz="2000" b="0" i="0" dirty="0" smtClean="0">
                <a:solidFill>
                  <a:srgbClr val="000000"/>
                </a:solidFill>
                <a:effectLst/>
              </a:rPr>
              <a:t>(p. 150</a:t>
            </a:r>
            <a:r>
              <a:rPr lang="en-US" sz="2000" b="0" i="0" dirty="0">
                <a:solidFill>
                  <a:srgbClr val="000000"/>
                </a:solidFill>
                <a:effectLst/>
              </a:rPr>
              <a:t>).</a:t>
            </a:r>
          </a:p>
          <a:p>
            <a:endParaRPr lang="en-US" sz="2800" b="1" dirty="0">
              <a:solidFill>
                <a:srgbClr val="000000"/>
              </a:solidFill>
              <a:latin typeface="Meiryo"/>
              <a:ea typeface="Meiryo"/>
              <a:cs typeface="Times New Roman"/>
            </a:endParaRPr>
          </a:p>
        </p:txBody>
      </p:sp>
      <p:sp>
        <p:nvSpPr>
          <p:cNvPr id="3" name="Title 1">
            <a:extLst>
              <a:ext uri="{FF2B5EF4-FFF2-40B4-BE49-F238E27FC236}">
                <a16:creationId xmlns:a16="http://schemas.microsoft.com/office/drawing/2014/main" id="{C6181559-A085-DF10-7205-333DFB4CE4DC}"/>
              </a:ext>
            </a:extLst>
          </p:cNvPr>
          <p:cNvSpPr txBox="1">
            <a:spLocks/>
          </p:cNvSpPr>
          <p:nvPr/>
        </p:nvSpPr>
        <p:spPr>
          <a:xfrm>
            <a:off x="0" y="6053411"/>
            <a:ext cx="12192000" cy="78202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400">
                <a:solidFill>
                  <a:srgbClr val="FFFFFF"/>
                </a:solidFill>
                <a:latin typeface="+mj-lt"/>
              </a:rPr>
              <a:t>How does Meena and Anita’s relationship change in this chapter?</a:t>
            </a:r>
            <a:endParaRPr kumimoji="0" lang="en-GB" sz="4800" b="0" i="0" u="none" strike="noStrike" kern="1200" cap="none" spc="0" normalizeH="0" baseline="0" noProof="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1034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3222B-F235-EF2B-3347-0A442488C3A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0B70407-DC4B-C8CC-AD23-01570EF2A2E1}"/>
              </a:ext>
            </a:extLst>
          </p:cNvPr>
          <p:cNvSpPr txBox="1">
            <a:spLocks/>
          </p:cNvSpPr>
          <p:nvPr/>
        </p:nvSpPr>
        <p:spPr>
          <a:xfrm>
            <a:off x="0" y="2256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Extract Analysis</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Title 1">
            <a:extLst>
              <a:ext uri="{FF2B5EF4-FFF2-40B4-BE49-F238E27FC236}">
                <a16:creationId xmlns:a16="http://schemas.microsoft.com/office/drawing/2014/main" id="{6968F5D2-1BC7-D3DB-1FF8-C67A67A6DAEE}"/>
              </a:ext>
            </a:extLst>
          </p:cNvPr>
          <p:cNvSpPr txBox="1">
            <a:spLocks/>
          </p:cNvSpPr>
          <p:nvPr/>
        </p:nvSpPr>
        <p:spPr>
          <a:xfrm>
            <a:off x="0" y="5701397"/>
            <a:ext cx="12192000" cy="1134038"/>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Tx/>
              <a:buNone/>
              <a:tabLst/>
              <a:defRPr/>
            </a:pPr>
            <a:r>
              <a:rPr lang="en-US" sz="2000" i="0" dirty="0" smtClean="0">
                <a:solidFill>
                  <a:schemeClr val="bg1"/>
                </a:solidFill>
                <a:effectLst/>
                <a:latin typeface="Berlin Sans FB" panose="020E0602020502020306" pitchFamily="34" charset="0"/>
              </a:rPr>
              <a:t>How </a:t>
            </a:r>
            <a:r>
              <a:rPr lang="en-US" sz="2000" i="0" dirty="0">
                <a:solidFill>
                  <a:schemeClr val="bg1"/>
                </a:solidFill>
                <a:effectLst/>
                <a:latin typeface="Berlin Sans FB" panose="020E0602020502020306" pitchFamily="34" charset="0"/>
              </a:rPr>
              <a:t>does </a:t>
            </a:r>
            <a:r>
              <a:rPr lang="en-US" sz="2000" i="0" dirty="0" err="1">
                <a:solidFill>
                  <a:schemeClr val="bg1"/>
                </a:solidFill>
                <a:effectLst/>
                <a:latin typeface="Berlin Sans FB" panose="020E0602020502020306" pitchFamily="34" charset="0"/>
              </a:rPr>
              <a:t>Syal</a:t>
            </a:r>
            <a:r>
              <a:rPr lang="en-US" sz="2000" i="0" dirty="0">
                <a:solidFill>
                  <a:schemeClr val="bg1"/>
                </a:solidFill>
                <a:effectLst/>
                <a:latin typeface="Berlin Sans FB" panose="020E0602020502020306" pitchFamily="34" charset="0"/>
              </a:rPr>
              <a:t> use language to develop a vivid presentation of the different types of gangs in </a:t>
            </a:r>
            <a:r>
              <a:rPr lang="en-US" sz="2000" i="0" dirty="0" err="1">
                <a:solidFill>
                  <a:schemeClr val="bg1"/>
                </a:solidFill>
                <a:effectLst/>
                <a:latin typeface="Berlin Sans FB" panose="020E0602020502020306" pitchFamily="34" charset="0"/>
              </a:rPr>
              <a:t>Tollington</a:t>
            </a:r>
            <a:r>
              <a:rPr lang="en-US" sz="2000" i="0" dirty="0">
                <a:solidFill>
                  <a:schemeClr val="bg1"/>
                </a:solidFill>
                <a:effectLst/>
                <a:latin typeface="Berlin Sans FB" panose="020E0602020502020306" pitchFamily="34" charset="0"/>
              </a:rPr>
              <a:t>?</a:t>
            </a:r>
            <a:endParaRPr kumimoji="0" lang="en-GB" i="0" u="none" strike="noStrike" kern="1200" cap="none" spc="0" normalizeH="0" baseline="0" noProof="0" dirty="0">
              <a:ln>
                <a:noFill/>
              </a:ln>
              <a:solidFill>
                <a:schemeClr val="bg1"/>
              </a:solidFill>
              <a:effectLst/>
              <a:uLnTx/>
              <a:uFillTx/>
              <a:latin typeface="Berlin Sans FB" panose="020E0602020502020306" pitchFamily="34" charset="0"/>
            </a:endParaRPr>
          </a:p>
        </p:txBody>
      </p:sp>
      <p:sp>
        <p:nvSpPr>
          <p:cNvPr id="2" name="Rectangle 1">
            <a:extLst>
              <a:ext uri="{FF2B5EF4-FFF2-40B4-BE49-F238E27FC236}">
                <a16:creationId xmlns:a16="http://schemas.microsoft.com/office/drawing/2014/main" id="{1812C18A-7D8E-FA28-CB20-79CB302B31D2}"/>
              </a:ext>
            </a:extLst>
          </p:cNvPr>
          <p:cNvSpPr/>
          <p:nvPr/>
        </p:nvSpPr>
        <p:spPr>
          <a:xfrm>
            <a:off x="176269" y="892366"/>
            <a:ext cx="5177927" cy="45940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dirty="0">
                <a:solidFill>
                  <a:srgbClr val="000000"/>
                </a:solidFill>
                <a:effectLst/>
                <a:latin typeface="+mj-lt"/>
              </a:rPr>
              <a:t>‘We would all have liked to be part of Sam </a:t>
            </a:r>
            <a:r>
              <a:rPr lang="en-US" sz="2400" b="0" i="1" dirty="0" err="1">
                <a:solidFill>
                  <a:srgbClr val="000000"/>
                </a:solidFill>
                <a:effectLst/>
                <a:latin typeface="+mj-lt"/>
              </a:rPr>
              <a:t>Lowbridge’s</a:t>
            </a:r>
            <a:r>
              <a:rPr lang="en-US" sz="2400" b="0" i="1" dirty="0">
                <a:solidFill>
                  <a:srgbClr val="000000"/>
                </a:solidFill>
                <a:effectLst/>
                <a:latin typeface="+mj-lt"/>
              </a:rPr>
              <a:t> </a:t>
            </a:r>
            <a:r>
              <a:rPr lang="en-US" sz="2400" b="0" i="1" dirty="0" err="1">
                <a:solidFill>
                  <a:srgbClr val="000000"/>
                </a:solidFill>
                <a:effectLst/>
                <a:latin typeface="+mj-lt"/>
              </a:rPr>
              <a:t>Tollington</a:t>
            </a:r>
            <a:r>
              <a:rPr lang="en-US" sz="2400" b="0" i="1" dirty="0">
                <a:solidFill>
                  <a:srgbClr val="000000"/>
                </a:solidFill>
                <a:effectLst/>
                <a:latin typeface="+mj-lt"/>
              </a:rPr>
              <a:t> Rebels, a group of affectedly bored bikers [...] Anita’s contribution was a pile of back copies of </a:t>
            </a:r>
            <a:r>
              <a:rPr lang="en-US" sz="2400" b="0" dirty="0">
                <a:solidFill>
                  <a:srgbClr val="000000"/>
                </a:solidFill>
                <a:effectLst/>
                <a:latin typeface="+mj-lt"/>
              </a:rPr>
              <a:t>Jackie</a:t>
            </a:r>
            <a:r>
              <a:rPr lang="en-US" sz="2400" b="0" i="1" dirty="0">
                <a:solidFill>
                  <a:srgbClr val="000000"/>
                </a:solidFill>
                <a:effectLst/>
                <a:latin typeface="+mj-lt"/>
              </a:rPr>
              <a:t>, a teenage magazine which formed the basis of my sex education for </a:t>
            </a:r>
            <a:r>
              <a:rPr lang="en-US" sz="2400" b="0" i="1" dirty="0" smtClean="0">
                <a:solidFill>
                  <a:srgbClr val="000000"/>
                </a:solidFill>
                <a:effectLst/>
                <a:latin typeface="+mj-lt"/>
              </a:rPr>
              <a:t>years’ </a:t>
            </a:r>
            <a:br>
              <a:rPr lang="en-US" sz="2400" b="0" i="1" dirty="0" smtClean="0">
                <a:solidFill>
                  <a:srgbClr val="000000"/>
                </a:solidFill>
                <a:effectLst/>
                <a:latin typeface="+mj-lt"/>
              </a:rPr>
            </a:br>
            <a:r>
              <a:rPr lang="en-US" sz="2400" b="0" dirty="0" smtClean="0">
                <a:solidFill>
                  <a:srgbClr val="000000"/>
                </a:solidFill>
                <a:effectLst/>
                <a:latin typeface="+mj-lt"/>
              </a:rPr>
              <a:t>(p. 136–7</a:t>
            </a:r>
            <a:r>
              <a:rPr lang="en-US" sz="2400" b="0" dirty="0">
                <a:solidFill>
                  <a:srgbClr val="000000"/>
                </a:solidFill>
                <a:effectLst/>
                <a:latin typeface="+mj-lt"/>
              </a:rPr>
              <a:t>)</a:t>
            </a:r>
            <a:endParaRPr kumimoji="0" lang="en-GB" sz="2400" b="0" u="none" strike="noStrike" kern="1200" cap="none" spc="0" normalizeH="0" baseline="0" noProof="0" dirty="0">
              <a:ln>
                <a:noFill/>
              </a:ln>
              <a:solidFill>
                <a:srgbClr val="000000"/>
              </a:solidFill>
              <a:effectLst/>
              <a:uLnTx/>
              <a:uFillTx/>
              <a:latin typeface="+mj-lt"/>
            </a:endParaRPr>
          </a:p>
        </p:txBody>
      </p:sp>
      <p:sp>
        <p:nvSpPr>
          <p:cNvPr id="3" name="Rectangle 2">
            <a:extLst>
              <a:ext uri="{FF2B5EF4-FFF2-40B4-BE49-F238E27FC236}">
                <a16:creationId xmlns:a16="http://schemas.microsoft.com/office/drawing/2014/main" id="{77FB61B9-C662-A1C2-C5CC-46CED977859B}"/>
              </a:ext>
            </a:extLst>
          </p:cNvPr>
          <p:cNvSpPr/>
          <p:nvPr/>
        </p:nvSpPr>
        <p:spPr>
          <a:xfrm>
            <a:off x="5566250" y="892366"/>
            <a:ext cx="6371422" cy="45058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0000"/>
              </a:solidFill>
              <a:latin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Meiryo"/>
                <a:ea typeface="+mn-ea"/>
                <a:cs typeface="+mn-cs"/>
              </a:rPr>
              <a:t>Topic Sentence Scaffolds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Meiryo"/>
                <a:ea typeface="+mn-ea"/>
                <a:cs typeface="+mn-cs"/>
              </a:rPr>
              <a:t>Syal</a:t>
            </a:r>
            <a:r>
              <a:rPr kumimoji="0" lang="en-US" sz="2000" b="1" i="0" u="none" strike="noStrike" kern="1200" cap="none" spc="0" normalizeH="0" baseline="0" noProof="0" dirty="0">
                <a:ln>
                  <a:noFill/>
                </a:ln>
                <a:solidFill>
                  <a:srgbClr val="000000"/>
                </a:solidFill>
                <a:effectLst/>
                <a:uLnTx/>
                <a:uFillTx/>
                <a:latin typeface="Meiryo"/>
                <a:ea typeface="+mn-ea"/>
                <a:cs typeface="+mn-cs"/>
              </a:rPr>
              <a:t> presents the different gangs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Meiry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srgbClr val="000000"/>
                </a:solidFill>
                <a:effectLst/>
                <a:uLnTx/>
                <a:uFillTx/>
                <a:latin typeface="Meiryo"/>
                <a:ea typeface="+mn-ea"/>
                <a:cs typeface="+mn-cs"/>
              </a:rPr>
              <a:t>victims </a:t>
            </a:r>
            <a:r>
              <a:rPr kumimoji="0" lang="en-GB" sz="2000" b="0" i="0" u="none" strike="noStrike" kern="1200" cap="none" spc="0" normalizeH="0" baseline="0" noProof="0" dirty="0">
                <a:ln>
                  <a:noFill/>
                </a:ln>
                <a:solidFill>
                  <a:srgbClr val="000000"/>
                </a:solidFill>
                <a:effectLst/>
                <a:uLnTx/>
                <a:uFillTx/>
                <a:latin typeface="Meiryo"/>
                <a:ea typeface="+mn-ea"/>
                <a:cs typeface="+mn-cs"/>
              </a:rPr>
              <a:t>of the lack of social mobility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latin typeface="+mj-lt"/>
              </a:rPr>
              <a:t>disenfranchised individuals seeking belonging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latin typeface="+mj-lt"/>
              </a:rPr>
              <a:t>keen to indulge in gratuitous expressions of violence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dirty="0">
                <a:solidFill>
                  <a:srgbClr val="000000"/>
                </a:solidFill>
                <a:effectLst/>
                <a:latin typeface="+mj-lt"/>
              </a:rPr>
              <a:t>building ‘communities’ on the premise of exclusion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mj-lt"/>
              </a:rPr>
              <a:t>unafraid to exhibit unfiltered and pure hostility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mj-lt"/>
              </a:rPr>
              <a:t>representative of ‘mob’ mentality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mj-lt"/>
              </a:rPr>
              <a:t>evidence of the generational complexities and tensions.</a:t>
            </a:r>
            <a:endParaRPr lang="en-US" sz="2000" b="0" i="0" dirty="0">
              <a:solidFill>
                <a:srgbClr val="000000"/>
              </a:solidFill>
              <a:effectLst/>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28144926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A336E50-0E5C-428A-B3EA-BB1DCCA8489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4B24F18-139B-52B7-5590-6E98097A4E8A}"/>
              </a:ext>
            </a:extLst>
          </p:cNvPr>
          <p:cNvSpPr txBox="1">
            <a:spLocks/>
          </p:cNvSpPr>
          <p:nvPr/>
        </p:nvSpPr>
        <p:spPr>
          <a:xfrm>
            <a:off x="-15240" y="0"/>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Example Response</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D3603F66-E914-15C3-5DF3-D7C0BA8D535A}"/>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6" name="Content Placeholder 5">
            <a:extLst>
              <a:ext uri="{FF2B5EF4-FFF2-40B4-BE49-F238E27FC236}">
                <a16:creationId xmlns:a16="http://schemas.microsoft.com/office/drawing/2014/main" id="{9A328468-0C48-47AC-5619-7A1F907222CF}"/>
              </a:ext>
            </a:extLst>
          </p:cNvPr>
          <p:cNvSpPr>
            <a:spLocks noGrp="1"/>
          </p:cNvSpPr>
          <p:nvPr>
            <p:ph sz="half" idx="1"/>
          </p:nvPr>
        </p:nvSpPr>
        <p:spPr/>
        <p:txBody>
          <a:bodyPr/>
          <a:lstStyle/>
          <a:p>
            <a:endParaRPr lang="en-GB"/>
          </a:p>
        </p:txBody>
      </p:sp>
      <p:sp>
        <p:nvSpPr>
          <p:cNvPr id="7" name="Content Placeholder 6">
            <a:extLst>
              <a:ext uri="{FF2B5EF4-FFF2-40B4-BE49-F238E27FC236}">
                <a16:creationId xmlns:a16="http://schemas.microsoft.com/office/drawing/2014/main" id="{2C026F10-6B4A-4812-9C5F-FDB37F406F1C}"/>
              </a:ext>
            </a:extLst>
          </p:cNvPr>
          <p:cNvSpPr>
            <a:spLocks noGrp="1"/>
          </p:cNvSpPr>
          <p:nvPr>
            <p:ph sz="half" idx="2"/>
          </p:nvPr>
        </p:nvSpPr>
        <p:spPr/>
        <p:txBody>
          <a:bodyPr/>
          <a:lstStyle/>
          <a:p>
            <a:endParaRPr lang="en-GB"/>
          </a:p>
        </p:txBody>
      </p:sp>
      <p:sp>
        <p:nvSpPr>
          <p:cNvPr id="10" name="Title 9">
            <a:extLst>
              <a:ext uri="{FF2B5EF4-FFF2-40B4-BE49-F238E27FC236}">
                <a16:creationId xmlns:a16="http://schemas.microsoft.com/office/drawing/2014/main" id="{E2F61686-A91D-27FB-0C20-DC322D1B7705}"/>
              </a:ext>
            </a:extLst>
          </p:cNvPr>
          <p:cNvSpPr>
            <a:spLocks noGrp="1"/>
          </p:cNvSpPr>
          <p:nvPr>
            <p:ph type="title"/>
          </p:nvPr>
        </p:nvSpPr>
        <p:spPr>
          <a:xfrm>
            <a:off x="242372" y="804285"/>
            <a:ext cx="11805877" cy="1345269"/>
          </a:xfrm>
        </p:spPr>
        <p:txBody>
          <a:bodyPr>
            <a:noAutofit/>
          </a:bodyP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n-lt"/>
                <a:ea typeface="+mn-ea"/>
                <a:cs typeface="+mn-cs"/>
              </a:rPr>
              <a:t> </a:t>
            </a:r>
            <a:r>
              <a:rPr lang="en-US" sz="2400" b="1" i="0" dirty="0">
                <a:solidFill>
                  <a:schemeClr val="tx1"/>
                </a:solidFill>
                <a:effectLst/>
                <a:latin typeface="+mn-lt"/>
              </a:rPr>
              <a:t>How does </a:t>
            </a:r>
            <a:r>
              <a:rPr lang="en-US" sz="2400" b="1" i="0" dirty="0" err="1">
                <a:solidFill>
                  <a:schemeClr val="tx1"/>
                </a:solidFill>
                <a:effectLst/>
                <a:latin typeface="+mn-lt"/>
              </a:rPr>
              <a:t>Syal</a:t>
            </a:r>
            <a:r>
              <a:rPr lang="en-US" sz="2400" b="1" i="0" dirty="0">
                <a:solidFill>
                  <a:schemeClr val="tx1"/>
                </a:solidFill>
                <a:effectLst/>
                <a:latin typeface="+mn-lt"/>
              </a:rPr>
              <a:t> use language to develop a vivid presentation of the different types of gangs in </a:t>
            </a:r>
            <a:r>
              <a:rPr lang="en-US" sz="2400" b="1" i="0" dirty="0" err="1">
                <a:solidFill>
                  <a:schemeClr val="tx1"/>
                </a:solidFill>
                <a:effectLst/>
                <a:latin typeface="+mn-lt"/>
              </a:rPr>
              <a:t>Tollington</a:t>
            </a:r>
            <a:r>
              <a:rPr lang="en-US" sz="2400" b="1" i="0" dirty="0">
                <a:solidFill>
                  <a:schemeClr val="tx1"/>
                </a:solidFill>
                <a:effectLst/>
                <a:latin typeface="+mn-lt"/>
              </a:rPr>
              <a:t>?</a:t>
            </a:r>
            <a:endParaRPr kumimoji="0" lang="en-GB"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a:extLst>
              <a:ext uri="{FF2B5EF4-FFF2-40B4-BE49-F238E27FC236}">
                <a16:creationId xmlns:a16="http://schemas.microsoft.com/office/drawing/2014/main" id="{36B65BCB-71C9-538E-3DCE-FB0F0FBFCBB5}"/>
              </a:ext>
            </a:extLst>
          </p:cNvPr>
          <p:cNvSpPr/>
          <p:nvPr/>
        </p:nvSpPr>
        <p:spPr>
          <a:xfrm>
            <a:off x="242372" y="2149554"/>
            <a:ext cx="11666861" cy="42953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US" sz="2400" b="0" i="0" dirty="0" err="1">
                <a:solidFill>
                  <a:srgbClr val="000000"/>
                </a:solidFill>
                <a:effectLst/>
              </a:rPr>
              <a:t>Syal</a:t>
            </a:r>
            <a:r>
              <a:rPr lang="en-US" sz="2400" b="0" i="0" dirty="0">
                <a:solidFill>
                  <a:srgbClr val="000000"/>
                </a:solidFill>
                <a:effectLst/>
              </a:rPr>
              <a:t> develops vivid descriptions of the different types of gangs in this chapter to highlight the concept of ‘mob’ mentality, and how the gangs, as a collective, </a:t>
            </a:r>
            <a:r>
              <a:rPr lang="en-US" sz="2400" b="0" i="0" dirty="0" err="1">
                <a:solidFill>
                  <a:srgbClr val="000000"/>
                </a:solidFill>
                <a:effectLst/>
              </a:rPr>
              <a:t>epitomise</a:t>
            </a:r>
            <a:r>
              <a:rPr lang="en-US" sz="2400" b="0" i="0" dirty="0">
                <a:solidFill>
                  <a:srgbClr val="000000"/>
                </a:solidFill>
                <a:effectLst/>
              </a:rPr>
              <a:t> teenage rebellion and mischief, whilst also representing the power of peer relationships in shaping individual decisions and </a:t>
            </a:r>
            <a:r>
              <a:rPr lang="en-US" sz="2400" b="0" i="0" dirty="0" err="1">
                <a:solidFill>
                  <a:srgbClr val="000000"/>
                </a:solidFill>
                <a:effectLst/>
              </a:rPr>
              <a:t>behaviours</a:t>
            </a:r>
            <a:r>
              <a:rPr lang="en-US" sz="2400" b="0" i="0" dirty="0">
                <a:solidFill>
                  <a:srgbClr val="000000"/>
                </a:solidFill>
                <a:effectLst/>
              </a:rPr>
              <a:t>. We see this through the use of the mental verb ‘encouraged’, as Anita plays a coercive role in pushing </a:t>
            </a:r>
            <a:r>
              <a:rPr lang="en-US" sz="2400" b="0" i="0" dirty="0" err="1">
                <a:solidFill>
                  <a:srgbClr val="000000"/>
                </a:solidFill>
                <a:effectLst/>
              </a:rPr>
              <a:t>Meena</a:t>
            </a:r>
            <a:r>
              <a:rPr lang="en-US" sz="2400" b="0" i="0" dirty="0">
                <a:solidFill>
                  <a:srgbClr val="000000"/>
                </a:solidFill>
                <a:effectLst/>
              </a:rPr>
              <a:t> to transgress. Moreover, the violent, dynamic verb ‘ransack’ demonstrates that the extent of this influence. It not only results in the exploitation of the individual, but also impacts the general community through this blatant insistence on absolute violence. It’s a reminder of the challenges faced by adolescents when peer expectations clash with personal autonomy, serving as a microcosm of the broader pressures enforced on individuals to assimilate into the dominant culture.</a:t>
            </a:r>
          </a:p>
        </p:txBody>
      </p:sp>
    </p:spTree>
    <p:extLst>
      <p:ext uri="{BB962C8B-B14F-4D97-AF65-F5344CB8AC3E}">
        <p14:creationId xmlns:p14="http://schemas.microsoft.com/office/powerpoint/2010/main" val="396635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18A455C2-7A77-8741-F1D4-8C0F51C06A86}"/>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7BA21C9-82E5-2252-3870-6FBE00E91E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D927BA6-D3A5-484A-1F1E-9EB7B6F683A1}"/>
              </a:ext>
            </a:extLst>
          </p:cNvPr>
          <p:cNvSpPr>
            <a:spLocks noGrp="1"/>
          </p:cNvSpPr>
          <p:nvPr>
            <p:ph type="ctrTitle"/>
          </p:nvPr>
        </p:nvSpPr>
        <p:spPr>
          <a:xfrm>
            <a:off x="6090045" y="1346200"/>
            <a:ext cx="5624118" cy="3284538"/>
          </a:xfrm>
        </p:spPr>
        <p:txBody>
          <a:bodyPr anchor="b">
            <a:normAutofit/>
          </a:bodyPr>
          <a:lstStyle/>
          <a:p>
            <a:r>
              <a:rPr lang="en-GB"/>
              <a:t>Anita and Me</a:t>
            </a:r>
          </a:p>
        </p:txBody>
      </p:sp>
      <p:sp>
        <p:nvSpPr>
          <p:cNvPr id="3" name="Subtitle 2">
            <a:extLst>
              <a:ext uri="{FF2B5EF4-FFF2-40B4-BE49-F238E27FC236}">
                <a16:creationId xmlns:a16="http://schemas.microsoft.com/office/drawing/2014/main" id="{18EE346F-8BEF-FABD-EC9A-7B309C7CB6E7}"/>
              </a:ext>
            </a:extLst>
          </p:cNvPr>
          <p:cNvSpPr>
            <a:spLocks noGrp="1"/>
          </p:cNvSpPr>
          <p:nvPr>
            <p:ph type="subTitle" idx="1"/>
          </p:nvPr>
        </p:nvSpPr>
        <p:spPr>
          <a:xfrm>
            <a:off x="6096369" y="4630738"/>
            <a:ext cx="5617794" cy="1150937"/>
          </a:xfrm>
        </p:spPr>
        <p:txBody>
          <a:bodyPr anchor="t">
            <a:normAutofit/>
          </a:bodyPr>
          <a:lstStyle/>
          <a:p>
            <a:endParaRPr lang="en-GB"/>
          </a:p>
        </p:txBody>
      </p:sp>
      <p:sp>
        <p:nvSpPr>
          <p:cNvPr id="22" name="Freeform: Shape 21">
            <a:extLst>
              <a:ext uri="{FF2B5EF4-FFF2-40B4-BE49-F238E27FC236}">
                <a16:creationId xmlns:a16="http://schemas.microsoft.com/office/drawing/2014/main" id="{F847DFA3-6C81-18A7-D7C2-5A486ABD40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9884" y="1"/>
            <a:ext cx="4160139" cy="2705499"/>
          </a:xfrm>
          <a:custGeom>
            <a:avLst/>
            <a:gdLst>
              <a:gd name="connsiteX0" fmla="*/ 287297 w 4160139"/>
              <a:gd name="connsiteY0" fmla="*/ 0 h 2705499"/>
              <a:gd name="connsiteX1" fmla="*/ 3995256 w 4160139"/>
              <a:gd name="connsiteY1" fmla="*/ 0 h 2705499"/>
              <a:gd name="connsiteX2" fmla="*/ 4034877 w 4160139"/>
              <a:gd name="connsiteY2" fmla="*/ 103389 h 2705499"/>
              <a:gd name="connsiteX3" fmla="*/ 4160139 w 4160139"/>
              <a:gd name="connsiteY3" fmla="*/ 910537 h 2705499"/>
              <a:gd name="connsiteX4" fmla="*/ 3944007 w 4160139"/>
              <a:gd name="connsiteY4" fmla="*/ 1507609 h 2705499"/>
              <a:gd name="connsiteX5" fmla="*/ 3304097 w 4160139"/>
              <a:gd name="connsiteY5" fmla="*/ 2063570 h 2705499"/>
              <a:gd name="connsiteX6" fmla="*/ 3163402 w 4160139"/>
              <a:gd name="connsiteY6" fmla="*/ 2169920 h 2705499"/>
              <a:gd name="connsiteX7" fmla="*/ 2007312 w 4160139"/>
              <a:gd name="connsiteY7" fmla="*/ 2705499 h 2705499"/>
              <a:gd name="connsiteX8" fmla="*/ 484397 w 4160139"/>
              <a:gd name="connsiteY8" fmla="*/ 1834932 h 2705499"/>
              <a:gd name="connsiteX9" fmla="*/ 322099 w 4160139"/>
              <a:gd name="connsiteY9" fmla="*/ 1612216 h 2705499"/>
              <a:gd name="connsiteX10" fmla="*/ 0 w 4160139"/>
              <a:gd name="connsiteY10" fmla="*/ 910537 h 2705499"/>
              <a:gd name="connsiteX11" fmla="*/ 194617 w 4160139"/>
              <a:gd name="connsiteY11" fmla="*/ 154855 h 27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0139" h="2705499">
                <a:moveTo>
                  <a:pt x="287297" y="0"/>
                </a:moveTo>
                <a:lnTo>
                  <a:pt x="3995256" y="0"/>
                </a:lnTo>
                <a:lnTo>
                  <a:pt x="4034877" y="103389"/>
                </a:lnTo>
                <a:cubicBezTo>
                  <a:pt x="4117064" y="350002"/>
                  <a:pt x="4160139" y="623018"/>
                  <a:pt x="4160139" y="910537"/>
                </a:cubicBezTo>
                <a:cubicBezTo>
                  <a:pt x="4160139" y="1139959"/>
                  <a:pt x="4093451" y="1324089"/>
                  <a:pt x="3944007" y="1507609"/>
                </a:cubicBezTo>
                <a:cubicBezTo>
                  <a:pt x="3787690" y="1699579"/>
                  <a:pt x="3552811" y="1876392"/>
                  <a:pt x="3304097" y="2063570"/>
                </a:cubicBezTo>
                <a:cubicBezTo>
                  <a:pt x="3258210" y="2098062"/>
                  <a:pt x="3210805" y="2133774"/>
                  <a:pt x="3163402" y="2169920"/>
                </a:cubicBezTo>
                <a:cubicBezTo>
                  <a:pt x="2739085" y="2493411"/>
                  <a:pt x="2429395" y="2705499"/>
                  <a:pt x="2007312" y="2705499"/>
                </a:cubicBezTo>
                <a:cubicBezTo>
                  <a:pt x="1364186" y="2705499"/>
                  <a:pt x="908715" y="2445156"/>
                  <a:pt x="484397" y="1834932"/>
                </a:cubicBezTo>
                <a:cubicBezTo>
                  <a:pt x="428870" y="1755060"/>
                  <a:pt x="374591" y="1682420"/>
                  <a:pt x="322099" y="1612216"/>
                </a:cubicBezTo>
                <a:cubicBezTo>
                  <a:pt x="104539" y="1321127"/>
                  <a:pt x="0" y="1169747"/>
                  <a:pt x="0" y="910537"/>
                </a:cubicBezTo>
                <a:cubicBezTo>
                  <a:pt x="0" y="653156"/>
                  <a:pt x="65526" y="398909"/>
                  <a:pt x="194617" y="15485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7F0F35D5-2634-F4C3-0FE5-F00340E25E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27" y="1"/>
            <a:ext cx="3932649" cy="2526221"/>
          </a:xfrm>
          <a:custGeom>
            <a:avLst/>
            <a:gdLst>
              <a:gd name="connsiteX0" fmla="*/ 327220 w 3932649"/>
              <a:gd name="connsiteY0" fmla="*/ 0 h 2526221"/>
              <a:gd name="connsiteX1" fmla="*/ 3746109 w 3932649"/>
              <a:gd name="connsiteY1" fmla="*/ 0 h 2526221"/>
              <a:gd name="connsiteX2" fmla="*/ 3749094 w 3932649"/>
              <a:gd name="connsiteY2" fmla="*/ 5803 h 2526221"/>
              <a:gd name="connsiteX3" fmla="*/ 3932649 w 3932649"/>
              <a:gd name="connsiteY3" fmla="*/ 899994 h 2526221"/>
              <a:gd name="connsiteX4" fmla="*/ 3728337 w 3932649"/>
              <a:gd name="connsiteY4" fmla="*/ 1440938 h 2526221"/>
              <a:gd name="connsiteX5" fmla="*/ 3123419 w 3932649"/>
              <a:gd name="connsiteY5" fmla="*/ 1944636 h 2526221"/>
              <a:gd name="connsiteX6" fmla="*/ 2990418 w 3932649"/>
              <a:gd name="connsiteY6" fmla="*/ 2040989 h 2526221"/>
              <a:gd name="connsiteX7" fmla="*/ 1897546 w 3932649"/>
              <a:gd name="connsiteY7" fmla="*/ 2526221 h 2526221"/>
              <a:gd name="connsiteX8" fmla="*/ 457909 w 3932649"/>
              <a:gd name="connsiteY8" fmla="*/ 1737492 h 2526221"/>
              <a:gd name="connsiteX9" fmla="*/ 304485 w 3932649"/>
              <a:gd name="connsiteY9" fmla="*/ 1535712 h 2526221"/>
              <a:gd name="connsiteX10" fmla="*/ 0 w 3932649"/>
              <a:gd name="connsiteY10" fmla="*/ 899994 h 2526221"/>
              <a:gd name="connsiteX11" fmla="*/ 183974 w 3932649"/>
              <a:gd name="connsiteY11" fmla="*/ 215351 h 2526221"/>
              <a:gd name="connsiteX12" fmla="*/ 283080 w 3932649"/>
              <a:gd name="connsiteY12" fmla="*/ 56648 h 252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2649" h="2526221">
                <a:moveTo>
                  <a:pt x="327220" y="0"/>
                </a:moveTo>
                <a:lnTo>
                  <a:pt x="3746109" y="0"/>
                </a:lnTo>
                <a:lnTo>
                  <a:pt x="3749094" y="5803"/>
                </a:lnTo>
                <a:cubicBezTo>
                  <a:pt x="3869026" y="269299"/>
                  <a:pt x="3932649" y="574382"/>
                  <a:pt x="3932649" y="899994"/>
                </a:cubicBezTo>
                <a:cubicBezTo>
                  <a:pt x="3932649" y="1107850"/>
                  <a:pt x="3869608" y="1274671"/>
                  <a:pt x="3728337" y="1440938"/>
                </a:cubicBezTo>
                <a:cubicBezTo>
                  <a:pt x="3580568" y="1614862"/>
                  <a:pt x="3358533" y="1775054"/>
                  <a:pt x="3123419" y="1944636"/>
                </a:cubicBezTo>
                <a:cubicBezTo>
                  <a:pt x="3080041" y="1975886"/>
                  <a:pt x="3035229" y="2008241"/>
                  <a:pt x="2990418" y="2040989"/>
                </a:cubicBezTo>
                <a:cubicBezTo>
                  <a:pt x="2589303" y="2334070"/>
                  <a:pt x="2296549" y="2526221"/>
                  <a:pt x="1897546" y="2526221"/>
                </a:cubicBezTo>
                <a:cubicBezTo>
                  <a:pt x="1289588" y="2526221"/>
                  <a:pt x="859023" y="2290352"/>
                  <a:pt x="457909" y="1737492"/>
                </a:cubicBezTo>
                <a:cubicBezTo>
                  <a:pt x="405418" y="1665129"/>
                  <a:pt x="354108" y="1599316"/>
                  <a:pt x="304485" y="1535712"/>
                </a:cubicBezTo>
                <a:cubicBezTo>
                  <a:pt x="98822" y="1271987"/>
                  <a:pt x="0" y="1134838"/>
                  <a:pt x="0" y="899994"/>
                </a:cubicBezTo>
                <a:cubicBezTo>
                  <a:pt x="0" y="666809"/>
                  <a:pt x="61943" y="436462"/>
                  <a:pt x="183974" y="215351"/>
                </a:cubicBezTo>
                <a:cubicBezTo>
                  <a:pt x="213828" y="161276"/>
                  <a:pt x="246888" y="108345"/>
                  <a:pt x="283080" y="5664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A47E12FA-BCB0-4B74-95FB-BD663F4801E9}"/>
              </a:ext>
            </a:extLst>
          </p:cNvPr>
          <p:cNvPicPr>
            <a:picLocks noChangeAspect="1"/>
          </p:cNvPicPr>
          <p:nvPr/>
        </p:nvPicPr>
        <p:blipFill rotWithShape="1">
          <a:blip r:embed="rId2"/>
          <a:srcRect t="9207" r="-1" b="20965"/>
          <a:stretch/>
        </p:blipFill>
        <p:spPr>
          <a:xfrm>
            <a:off x="1839747" y="3"/>
            <a:ext cx="3440421" cy="2402343"/>
          </a:xfrm>
          <a:custGeom>
            <a:avLst/>
            <a:gdLst/>
            <a:ahLst/>
            <a:cxnLst/>
            <a:rect l="l" t="t" r="r" b="b"/>
            <a:pathLst>
              <a:path w="3440421" h="2402343">
                <a:moveTo>
                  <a:pt x="379897" y="0"/>
                </a:moveTo>
                <a:lnTo>
                  <a:pt x="3218884" y="0"/>
                </a:lnTo>
                <a:lnTo>
                  <a:pt x="3279840" y="122543"/>
                </a:lnTo>
                <a:cubicBezTo>
                  <a:pt x="3384762" y="360883"/>
                  <a:pt x="3440421" y="636841"/>
                  <a:pt x="3440421" y="931368"/>
                </a:cubicBezTo>
                <a:cubicBezTo>
                  <a:pt x="3440421" y="1119380"/>
                  <a:pt x="3385271" y="1270275"/>
                  <a:pt x="3261683" y="1420669"/>
                </a:cubicBezTo>
                <a:cubicBezTo>
                  <a:pt x="3132407" y="1577990"/>
                  <a:pt x="2938164" y="1722889"/>
                  <a:pt x="2732478" y="1876281"/>
                </a:cubicBezTo>
                <a:cubicBezTo>
                  <a:pt x="2694529" y="1904547"/>
                  <a:pt x="2655326" y="1933813"/>
                  <a:pt x="2616125" y="1963435"/>
                </a:cubicBezTo>
                <a:cubicBezTo>
                  <a:pt x="2265215" y="2228536"/>
                  <a:pt x="2009103" y="2402343"/>
                  <a:pt x="1660040" y="2402343"/>
                </a:cubicBezTo>
                <a:cubicBezTo>
                  <a:pt x="1128177" y="2402343"/>
                  <a:pt x="751504" y="2188992"/>
                  <a:pt x="400595" y="1688912"/>
                </a:cubicBezTo>
                <a:cubicBezTo>
                  <a:pt x="354674" y="1623457"/>
                  <a:pt x="309786" y="1563928"/>
                  <a:pt x="266375" y="1506395"/>
                </a:cubicBezTo>
                <a:cubicBezTo>
                  <a:pt x="86453" y="1267847"/>
                  <a:pt x="0" y="1143791"/>
                  <a:pt x="0" y="931368"/>
                </a:cubicBezTo>
                <a:cubicBezTo>
                  <a:pt x="0" y="720444"/>
                  <a:pt x="54190" y="512088"/>
                  <a:pt x="160947" y="312085"/>
                </a:cubicBezTo>
                <a:cubicBezTo>
                  <a:pt x="213181" y="214260"/>
                  <a:pt x="276637" y="120576"/>
                  <a:pt x="350789" y="31674"/>
                </a:cubicBezTo>
                <a:close/>
              </a:path>
            </a:pathLst>
          </a:custGeom>
        </p:spPr>
      </p:pic>
      <p:sp>
        <p:nvSpPr>
          <p:cNvPr id="26" name="Freeform: Shape 25">
            <a:extLst>
              <a:ext uri="{FF2B5EF4-FFF2-40B4-BE49-F238E27FC236}">
                <a16:creationId xmlns:a16="http://schemas.microsoft.com/office/drawing/2014/main" id="{5F2221DD-3D55-0AFB-243D-C218AE5F7E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 y="3018886"/>
            <a:ext cx="5253985" cy="3839114"/>
          </a:xfrm>
          <a:custGeom>
            <a:avLst/>
            <a:gdLst>
              <a:gd name="connsiteX0" fmla="*/ 2652764 w 5253985"/>
              <a:gd name="connsiteY0" fmla="*/ 0 h 3839114"/>
              <a:gd name="connsiteX1" fmla="*/ 3746786 w 5253985"/>
              <a:gd name="connsiteY1" fmla="*/ 229373 h 3839114"/>
              <a:gd name="connsiteX2" fmla="*/ 4544690 w 5253985"/>
              <a:gd name="connsiteY2" fmla="*/ 848244 h 3839114"/>
              <a:gd name="connsiteX3" fmla="*/ 5253985 w 5253985"/>
              <a:gd name="connsiteY3" fmla="*/ 3040325 h 3839114"/>
              <a:gd name="connsiteX4" fmla="*/ 5014333 w 5253985"/>
              <a:gd name="connsiteY4" fmla="*/ 3835527 h 3839114"/>
              <a:gd name="connsiteX5" fmla="*/ 5011695 w 5253985"/>
              <a:gd name="connsiteY5" fmla="*/ 3839114 h 3839114"/>
              <a:gd name="connsiteX6" fmla="*/ 0 w 5253985"/>
              <a:gd name="connsiteY6" fmla="*/ 3839114 h 3839114"/>
              <a:gd name="connsiteX7" fmla="*/ 0 w 5253985"/>
              <a:gd name="connsiteY7" fmla="*/ 1152678 h 3839114"/>
              <a:gd name="connsiteX8" fmla="*/ 3216 w 5253985"/>
              <a:gd name="connsiteY8" fmla="*/ 1149041 h 3839114"/>
              <a:gd name="connsiteX9" fmla="*/ 241558 w 5253985"/>
              <a:gd name="connsiteY9" fmla="*/ 924832 h 3839114"/>
              <a:gd name="connsiteX10" fmla="*/ 1375905 w 5253985"/>
              <a:gd name="connsiteY10" fmla="*/ 246814 h 3839114"/>
              <a:gd name="connsiteX11" fmla="*/ 2652764 w 5253985"/>
              <a:gd name="connsiteY11" fmla="*/ 0 h 38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3985" h="3839114">
                <a:moveTo>
                  <a:pt x="2652764" y="0"/>
                </a:moveTo>
                <a:cubicBezTo>
                  <a:pt x="3052630" y="0"/>
                  <a:pt x="3420654" y="77244"/>
                  <a:pt x="3746786" y="229373"/>
                </a:cubicBezTo>
                <a:cubicBezTo>
                  <a:pt x="4052428" y="372058"/>
                  <a:pt x="4320877" y="580316"/>
                  <a:pt x="4544690" y="848244"/>
                </a:cubicBezTo>
                <a:cubicBezTo>
                  <a:pt x="5002112" y="1396033"/>
                  <a:pt x="5253985" y="2174508"/>
                  <a:pt x="5253985" y="3040325"/>
                </a:cubicBezTo>
                <a:cubicBezTo>
                  <a:pt x="5253985" y="3342582"/>
                  <a:pt x="5179347" y="3592625"/>
                  <a:pt x="5014333" y="3835527"/>
                </a:cubicBezTo>
                <a:lnTo>
                  <a:pt x="5011695" y="3839114"/>
                </a:lnTo>
                <a:lnTo>
                  <a:pt x="0" y="3839114"/>
                </a:lnTo>
                <a:lnTo>
                  <a:pt x="0" y="1152678"/>
                </a:lnTo>
                <a:lnTo>
                  <a:pt x="3216" y="1149041"/>
                </a:lnTo>
                <a:cubicBezTo>
                  <a:pt x="78091" y="1071911"/>
                  <a:pt x="157577" y="997126"/>
                  <a:pt x="241558" y="924832"/>
                </a:cubicBezTo>
                <a:cubicBezTo>
                  <a:pt x="571735" y="640510"/>
                  <a:pt x="963900" y="406025"/>
                  <a:pt x="1375905" y="246814"/>
                </a:cubicBezTo>
                <a:cubicBezTo>
                  <a:pt x="1799001" y="83016"/>
                  <a:pt x="2228753" y="0"/>
                  <a:pt x="2652764"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DAFC0A3E-61D6-7866-6A34-FA3D3A4C9C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896807"/>
            <a:ext cx="5496741" cy="3961193"/>
          </a:xfrm>
          <a:custGeom>
            <a:avLst/>
            <a:gdLst>
              <a:gd name="connsiteX0" fmla="*/ 2687984 w 5496741"/>
              <a:gd name="connsiteY0" fmla="*/ 0 h 3961193"/>
              <a:gd name="connsiteX1" fmla="*/ 3869291 w 5496741"/>
              <a:gd name="connsiteY1" fmla="*/ 241782 h 3961193"/>
              <a:gd name="connsiteX2" fmla="*/ 4730855 w 5496741"/>
              <a:gd name="connsiteY2" fmla="*/ 894134 h 3961193"/>
              <a:gd name="connsiteX3" fmla="*/ 5496741 w 5496741"/>
              <a:gd name="connsiteY3" fmla="*/ 3204808 h 3961193"/>
              <a:gd name="connsiteX4" fmla="*/ 5308405 w 5496741"/>
              <a:gd name="connsiteY4" fmla="*/ 3932698 h 3961193"/>
              <a:gd name="connsiteX5" fmla="*/ 5290213 w 5496741"/>
              <a:gd name="connsiteY5" fmla="*/ 3961193 h 3961193"/>
              <a:gd name="connsiteX6" fmla="*/ 0 w 5496741"/>
              <a:gd name="connsiteY6" fmla="*/ 3961193 h 3961193"/>
              <a:gd name="connsiteX7" fmla="*/ 0 w 5496741"/>
              <a:gd name="connsiteY7" fmla="*/ 1052376 h 3961193"/>
              <a:gd name="connsiteX8" fmla="*/ 84403 w 5496741"/>
              <a:gd name="connsiteY8" fmla="*/ 974866 h 3961193"/>
              <a:gd name="connsiteX9" fmla="*/ 1309253 w 5496741"/>
              <a:gd name="connsiteY9" fmla="*/ 260167 h 3961193"/>
              <a:gd name="connsiteX10" fmla="*/ 2687984 w 5496741"/>
              <a:gd name="connsiteY10" fmla="*/ 0 h 39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6741" h="3961193">
                <a:moveTo>
                  <a:pt x="2687984" y="0"/>
                </a:moveTo>
                <a:cubicBezTo>
                  <a:pt x="3119754" y="0"/>
                  <a:pt x="3517139" y="81423"/>
                  <a:pt x="3869291" y="241782"/>
                </a:cubicBezTo>
                <a:cubicBezTo>
                  <a:pt x="4199319" y="392186"/>
                  <a:pt x="4489185" y="611711"/>
                  <a:pt x="4730855" y="894134"/>
                </a:cubicBezTo>
                <a:cubicBezTo>
                  <a:pt x="5224771" y="1471559"/>
                  <a:pt x="5496741" y="2292150"/>
                  <a:pt x="5496741" y="3204808"/>
                </a:cubicBezTo>
                <a:cubicBezTo>
                  <a:pt x="5496741" y="3477901"/>
                  <a:pt x="5437529" y="3710558"/>
                  <a:pt x="5308405" y="3932698"/>
                </a:cubicBezTo>
                <a:lnTo>
                  <a:pt x="5290213" y="3961193"/>
                </a:lnTo>
                <a:lnTo>
                  <a:pt x="0" y="3961193"/>
                </a:lnTo>
                <a:lnTo>
                  <a:pt x="0" y="1052376"/>
                </a:lnTo>
                <a:lnTo>
                  <a:pt x="84403" y="974866"/>
                </a:lnTo>
                <a:cubicBezTo>
                  <a:pt x="440924" y="675162"/>
                  <a:pt x="864377" y="427991"/>
                  <a:pt x="1309253" y="260167"/>
                </a:cubicBezTo>
                <a:cubicBezTo>
                  <a:pt x="1766105" y="87507"/>
                  <a:pt x="2230145" y="0"/>
                  <a:pt x="2687984"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60ED1B03-A6A3-14F0-8264-14A091F45D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2764456"/>
            <a:ext cx="5719379" cy="4093544"/>
          </a:xfrm>
          <a:custGeom>
            <a:avLst/>
            <a:gdLst>
              <a:gd name="connsiteX0" fmla="*/ 2598837 w 5719379"/>
              <a:gd name="connsiteY0" fmla="*/ 0 h 4093544"/>
              <a:gd name="connsiteX1" fmla="*/ 3911275 w 5719379"/>
              <a:gd name="connsiteY1" fmla="*/ 254318 h 4093544"/>
              <a:gd name="connsiteX2" fmla="*/ 4868477 w 5719379"/>
              <a:gd name="connsiteY2" fmla="*/ 940493 h 4093544"/>
              <a:gd name="connsiteX3" fmla="*/ 5719379 w 5719379"/>
              <a:gd name="connsiteY3" fmla="*/ 3370969 h 4093544"/>
              <a:gd name="connsiteX4" fmla="*/ 5575448 w 5719379"/>
              <a:gd name="connsiteY4" fmla="*/ 4018702 h 4093544"/>
              <a:gd name="connsiteX5" fmla="*/ 5533988 w 5719379"/>
              <a:gd name="connsiteY5" fmla="*/ 4093544 h 4093544"/>
              <a:gd name="connsiteX6" fmla="*/ 0 w 5719379"/>
              <a:gd name="connsiteY6" fmla="*/ 4093544 h 4093544"/>
              <a:gd name="connsiteX7" fmla="*/ 0 w 5719379"/>
              <a:gd name="connsiteY7" fmla="*/ 811758 h 4093544"/>
              <a:gd name="connsiteX8" fmla="*/ 16471 w 5719379"/>
              <a:gd name="connsiteY8" fmla="*/ 799779 h 4093544"/>
              <a:gd name="connsiteX9" fmla="*/ 1067060 w 5719379"/>
              <a:gd name="connsiteY9" fmla="*/ 273655 h 4093544"/>
              <a:gd name="connsiteX10" fmla="*/ 2598837 w 5719379"/>
              <a:gd name="connsiteY10" fmla="*/ 0 h 409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9379" h="4093544">
                <a:moveTo>
                  <a:pt x="2598837" y="0"/>
                </a:moveTo>
                <a:cubicBezTo>
                  <a:pt x="3078535" y="0"/>
                  <a:pt x="3520032" y="85645"/>
                  <a:pt x="3911275" y="254318"/>
                </a:cubicBezTo>
                <a:cubicBezTo>
                  <a:pt x="4277938" y="412520"/>
                  <a:pt x="4599980" y="643426"/>
                  <a:pt x="4868477" y="940493"/>
                </a:cubicBezTo>
                <a:cubicBezTo>
                  <a:pt x="5417220" y="1547855"/>
                  <a:pt x="5719379" y="2410992"/>
                  <a:pt x="5719379" y="3370969"/>
                </a:cubicBezTo>
                <a:cubicBezTo>
                  <a:pt x="5719379" y="3610346"/>
                  <a:pt x="5673695" y="3820187"/>
                  <a:pt x="5575448" y="4018702"/>
                </a:cubicBezTo>
                <a:lnTo>
                  <a:pt x="5533988" y="4093544"/>
                </a:lnTo>
                <a:lnTo>
                  <a:pt x="0" y="4093544"/>
                </a:lnTo>
                <a:lnTo>
                  <a:pt x="0" y="811758"/>
                </a:lnTo>
                <a:lnTo>
                  <a:pt x="16471" y="799779"/>
                </a:lnTo>
                <a:cubicBezTo>
                  <a:pt x="339059" y="585391"/>
                  <a:pt x="696365" y="406049"/>
                  <a:pt x="1067060" y="273655"/>
                </a:cubicBezTo>
                <a:cubicBezTo>
                  <a:pt x="1574625" y="92045"/>
                  <a:pt x="2090175" y="0"/>
                  <a:pt x="259883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pic>
        <p:nvPicPr>
          <p:cNvPr id="6" name="Picture 5">
            <a:extLst>
              <a:ext uri="{FF2B5EF4-FFF2-40B4-BE49-F238E27FC236}">
                <a16:creationId xmlns:a16="http://schemas.microsoft.com/office/drawing/2014/main" id="{4F02E87F-2604-E0CD-5969-D422D2C395E9}"/>
              </a:ext>
            </a:extLst>
          </p:cNvPr>
          <p:cNvPicPr>
            <a:picLocks noChangeAspect="1"/>
          </p:cNvPicPr>
          <p:nvPr/>
        </p:nvPicPr>
        <p:blipFill rotWithShape="1">
          <a:blip r:embed="rId3"/>
          <a:srcRect t="23819" r="2" b="30157"/>
          <a:stretch/>
        </p:blipFill>
        <p:spPr>
          <a:xfrm>
            <a:off x="151" y="3200016"/>
            <a:ext cx="4967392" cy="3657982"/>
          </a:xfrm>
          <a:custGeom>
            <a:avLst/>
            <a:gdLst/>
            <a:ahLst/>
            <a:cxnLst/>
            <a:rect l="l" t="t" r="r" b="b"/>
            <a:pathLst>
              <a:path w="4967392" h="3657982">
                <a:moveTo>
                  <a:pt x="2611465" y="0"/>
                </a:moveTo>
                <a:cubicBezTo>
                  <a:pt x="2973626" y="0"/>
                  <a:pt x="3306944" y="71395"/>
                  <a:pt x="3602322" y="212004"/>
                </a:cubicBezTo>
                <a:cubicBezTo>
                  <a:pt x="3879142" y="343883"/>
                  <a:pt x="4122277" y="536370"/>
                  <a:pt x="4324984" y="784010"/>
                </a:cubicBezTo>
                <a:cubicBezTo>
                  <a:pt x="4739271" y="1290317"/>
                  <a:pt x="4967392" y="2009841"/>
                  <a:pt x="4967392" y="2810095"/>
                </a:cubicBezTo>
                <a:cubicBezTo>
                  <a:pt x="4967392" y="3129372"/>
                  <a:pt x="4879100" y="3385618"/>
                  <a:pt x="4681235" y="3641013"/>
                </a:cubicBezTo>
                <a:lnTo>
                  <a:pt x="4666298" y="3657982"/>
                </a:lnTo>
                <a:lnTo>
                  <a:pt x="0" y="3657982"/>
                </a:lnTo>
                <a:lnTo>
                  <a:pt x="0" y="1311761"/>
                </a:lnTo>
                <a:lnTo>
                  <a:pt x="20961" y="1282259"/>
                </a:lnTo>
                <a:cubicBezTo>
                  <a:pt x="139676" y="1131288"/>
                  <a:pt x="275515" y="988438"/>
                  <a:pt x="427636" y="854799"/>
                </a:cubicBezTo>
                <a:cubicBezTo>
                  <a:pt x="726679" y="592007"/>
                  <a:pt x="1081863" y="375279"/>
                  <a:pt x="1455015" y="228124"/>
                </a:cubicBezTo>
                <a:cubicBezTo>
                  <a:pt x="1838214" y="76730"/>
                  <a:pt x="2227440" y="0"/>
                  <a:pt x="2611465" y="0"/>
                </a:cubicBezTo>
                <a:close/>
              </a:path>
            </a:pathLst>
          </a:custGeom>
        </p:spPr>
      </p:pic>
    </p:spTree>
    <p:extLst>
      <p:ext uri="{BB962C8B-B14F-4D97-AF65-F5344CB8AC3E}">
        <p14:creationId xmlns:p14="http://schemas.microsoft.com/office/powerpoint/2010/main" val="283462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09F9404-F490-CD87-C8C9-75B7208130D9}"/>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9C1D034-83F0-37A9-20F2-EEBCEBCC67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a:extLst>
              <a:ext uri="{FF2B5EF4-FFF2-40B4-BE49-F238E27FC236}">
                <a16:creationId xmlns:a16="http://schemas.microsoft.com/office/drawing/2014/main" id="{FC583ECA-EB97-57A5-B763-7FAE98484497}"/>
              </a:ext>
            </a:extLst>
          </p:cNvPr>
          <p:cNvPicPr>
            <a:picLocks noChangeAspect="1"/>
          </p:cNvPicPr>
          <p:nvPr/>
        </p:nvPicPr>
        <p:blipFill rotWithShape="1">
          <a:blip r:embed="rId2"/>
          <a:srcRect t="29249" b="35586"/>
          <a:stretch/>
        </p:blipFill>
        <p:spPr>
          <a:xfrm>
            <a:off x="1524" y="10"/>
            <a:ext cx="12188952" cy="6857990"/>
          </a:xfrm>
          <a:prstGeom prst="rect">
            <a:avLst/>
          </a:prstGeom>
        </p:spPr>
      </p:pic>
      <p:sp>
        <p:nvSpPr>
          <p:cNvPr id="62" name="Freeform: Shape 61">
            <a:extLst>
              <a:ext uri="{FF2B5EF4-FFF2-40B4-BE49-F238E27FC236}">
                <a16:creationId xmlns:a16="http://schemas.microsoft.com/office/drawing/2014/main" id="{84BE39CE-C9C5-F528-D19E-5353121A08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a:ea typeface="+mn-ea"/>
              <a:cs typeface="+mn-cs"/>
            </a:endParaRPr>
          </a:p>
        </p:txBody>
      </p:sp>
      <p:sp>
        <p:nvSpPr>
          <p:cNvPr id="64" name="Freeform: Shape 63">
            <a:extLst>
              <a:ext uri="{FF2B5EF4-FFF2-40B4-BE49-F238E27FC236}">
                <a16:creationId xmlns:a16="http://schemas.microsoft.com/office/drawing/2014/main" id="{838FAE77-18CF-DE2D-8568-367B2F6283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C35B8A34-E10D-91BA-BB10-EEB982A8B9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E8767C37-77FE-88C2-EA15-858D98A58207}"/>
              </a:ext>
            </a:extLst>
          </p:cNvPr>
          <p:cNvSpPr txBox="1">
            <a:spLocks/>
          </p:cNvSpPr>
          <p:nvPr/>
        </p:nvSpPr>
        <p:spPr>
          <a:xfrm>
            <a:off x="1920875" y="2107096"/>
            <a:ext cx="8391967" cy="2846567"/>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r>
              <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rPr>
              <a:t>Chapter 7</a:t>
            </a:r>
          </a:p>
          <a:p>
            <a:pPr marL="0" marR="0" lvl="0" indent="-457200" algn="l" defTabSz="914400" rtl="0" eaLnBrk="1" fontAlgn="auto" latinLnBrk="0" hangingPunct="1">
              <a:lnSpc>
                <a:spcPct val="140000"/>
              </a:lnSpc>
              <a:spcBef>
                <a:spcPts val="930"/>
              </a:spcBef>
              <a:spcAft>
                <a:spcPts val="600"/>
              </a:spcAft>
              <a:buClrTx/>
              <a:buSzTx/>
              <a:buFont typeface="Corbel" panose="020B0503020204020204" pitchFamily="34" charset="0"/>
              <a:buNone/>
              <a:tabLst/>
              <a:defRPr/>
            </a:pPr>
            <a:endParaRPr kumimoji="0" lang="en-US" sz="4400" b="1" i="0" u="none" strike="noStrike" kern="1200" cap="none" spc="150" normalizeH="0" baseline="0" noProof="0">
              <a:ln>
                <a:noFill/>
              </a:ln>
              <a:solidFill>
                <a:srgbClr val="000000">
                  <a:lumMod val="75000"/>
                  <a:lumOff val="25000"/>
                </a:srgbClr>
              </a:solidFill>
              <a:effectLst/>
              <a:uLnTx/>
              <a:uFillTx/>
              <a:latin typeface="Meiryo"/>
              <a:ea typeface="+mn-ea"/>
              <a:cs typeface="+mn-cs"/>
            </a:endParaRPr>
          </a:p>
        </p:txBody>
      </p:sp>
      <p:sp>
        <p:nvSpPr>
          <p:cNvPr id="5" name="Rectangle 4">
            <a:extLst>
              <a:ext uri="{FF2B5EF4-FFF2-40B4-BE49-F238E27FC236}">
                <a16:creationId xmlns:a16="http://schemas.microsoft.com/office/drawing/2014/main" id="{FDFFF8A0-4953-3835-5594-26A2F41BF3F3}"/>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Tree>
    <p:extLst>
      <p:ext uri="{BB962C8B-B14F-4D97-AF65-F5344CB8AC3E}">
        <p14:creationId xmlns:p14="http://schemas.microsoft.com/office/powerpoint/2010/main" val="172911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23DD25E1-BA57-6439-7D8D-53538A113FAC}"/>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5A3343FF-DDD8-9AC4-2E5F-63588C1DE0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book cover with a hand drawn on it&#10;&#10;Description automatically generated">
            <a:extLst>
              <a:ext uri="{FF2B5EF4-FFF2-40B4-BE49-F238E27FC236}">
                <a16:creationId xmlns:a16="http://schemas.microsoft.com/office/drawing/2014/main" id="{0D1D6634-5F42-C6E4-D838-2A7EC8A93919}"/>
              </a:ext>
            </a:extLst>
          </p:cNvPr>
          <p:cNvPicPr>
            <a:picLocks noChangeAspect="1"/>
          </p:cNvPicPr>
          <p:nvPr/>
        </p:nvPicPr>
        <p:blipFill rotWithShape="1">
          <a:blip r:embed="rId2"/>
          <a:srcRect t="18260" r="2" b="24598"/>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85" name="Freeform: Shape 84">
            <a:extLst>
              <a:ext uri="{FF2B5EF4-FFF2-40B4-BE49-F238E27FC236}">
                <a16:creationId xmlns:a16="http://schemas.microsoft.com/office/drawing/2014/main" id="{0F9064F0-C139-F191-E03D-D5BF9B444A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6" name="Freeform: Shape 85">
            <a:extLst>
              <a:ext uri="{FF2B5EF4-FFF2-40B4-BE49-F238E27FC236}">
                <a16:creationId xmlns:a16="http://schemas.microsoft.com/office/drawing/2014/main" id="{90D80C23-4964-3C80-260B-EED331D2E5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EF6ACC8C-E96D-4C67-0890-FB9EC1D870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Title 1">
            <a:extLst>
              <a:ext uri="{FF2B5EF4-FFF2-40B4-BE49-F238E27FC236}">
                <a16:creationId xmlns:a16="http://schemas.microsoft.com/office/drawing/2014/main" id="{0992B45D-AD67-B8BE-3532-2A724F750604}"/>
              </a:ext>
            </a:extLst>
          </p:cNvPr>
          <p:cNvSpPr txBox="1">
            <a:spLocks/>
          </p:cNvSpPr>
          <p:nvPr/>
        </p:nvSpPr>
        <p:spPr>
          <a:xfrm>
            <a:off x="992518" y="2312988"/>
            <a:ext cx="5368525" cy="3651250"/>
          </a:xfrm>
          <a:prstGeom prst="rect">
            <a:avLst/>
          </a:prstGeom>
        </p:spPr>
        <p:txBody>
          <a:bodyPr vert="horz" lIns="109728" tIns="109728" rIns="109728" bIns="91440" rtlCol="0">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30000"/>
              </a:lnSpc>
              <a:spcBef>
                <a:spcPts val="930"/>
              </a:spcBef>
              <a:spcAft>
                <a:spcPts val="600"/>
              </a:spcAft>
              <a:buClrTx/>
              <a:buSzTx/>
              <a:buFont typeface="Corbel" panose="020B0503020204020204" pitchFamily="34" charset="0"/>
              <a:buNone/>
              <a:tabLst/>
              <a:defRPr/>
            </a:pPr>
            <a:r>
              <a:rPr kumimoji="0" lang="en-US" sz="3400" b="1" i="0" u="none" strike="noStrike" kern="1200" cap="none" spc="150" normalizeH="0" baseline="0" noProof="0" dirty="0">
                <a:ln>
                  <a:noFill/>
                </a:ln>
                <a:solidFill>
                  <a:schemeClr val="tx1"/>
                </a:solidFill>
                <a:effectLst/>
                <a:uLnTx/>
                <a:uFillTx/>
                <a:latin typeface="Meiryo"/>
                <a:ea typeface="+mn-ea"/>
                <a:cs typeface="+mn-cs"/>
              </a:rPr>
              <a:t>How does this chapter explore the difficulties of living as a minority?</a:t>
            </a:r>
          </a:p>
        </p:txBody>
      </p:sp>
      <p:sp>
        <p:nvSpPr>
          <p:cNvPr id="5" name="Rectangle 4">
            <a:extLst>
              <a:ext uri="{FF2B5EF4-FFF2-40B4-BE49-F238E27FC236}">
                <a16:creationId xmlns:a16="http://schemas.microsoft.com/office/drawing/2014/main" id="{E5C68A48-68D1-4C03-BB54-D19A6CDAA747}"/>
              </a:ext>
            </a:extLst>
          </p:cNvPr>
          <p:cNvSpPr/>
          <p:nvPr/>
        </p:nvSpPr>
        <p:spPr>
          <a:xfrm>
            <a:off x="143750" y="1314222"/>
            <a:ext cx="11904499" cy="18312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F2B0426E-D65A-25D6-9F74-4A101FE781D4}"/>
              </a:ext>
            </a:extLst>
          </p:cNvPr>
          <p:cNvSpPr txBox="1">
            <a:spLocks/>
          </p:cNvSpPr>
          <p:nvPr/>
        </p:nvSpPr>
        <p:spPr>
          <a:xfrm>
            <a:off x="0" y="-2"/>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Big Question</a:t>
            </a:r>
          </a:p>
          <a:p>
            <a:pPr marL="457200" marR="0" lvl="0" indent="-457200" algn="ctr" defTabSz="914400" rtl="0" eaLnBrk="1" fontAlgn="auto" latinLnBrk="0" hangingPunct="1">
              <a:lnSpc>
                <a:spcPct val="100000"/>
              </a:lnSpc>
              <a:spcBef>
                <a:spcPct val="0"/>
              </a:spcBef>
              <a:spcAft>
                <a:spcPts val="600"/>
              </a:spcAft>
              <a:buClrTx/>
              <a:buSzTx/>
              <a:buFontTx/>
              <a:buAutoNum type="arabicPeriod"/>
              <a:tabLst/>
              <a:defRPr/>
            </a:pPr>
            <a:endParaRPr kumimoji="0" lang="en-GB" sz="1600" b="0" i="0" u="none" strike="noStrike" kern="1200" cap="none" spc="0" normalizeH="0" baseline="0" noProof="0" dirty="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34645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437508D8-C8D1-E77B-5900-98B4A1E1EA72}"/>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19C4C9B-1DED-1EAF-2490-B7A33718D975}"/>
              </a:ext>
            </a:extLst>
          </p:cNvPr>
          <p:cNvSpPr txBox="1">
            <a:spLocks/>
          </p:cNvSpPr>
          <p:nvPr/>
        </p:nvSpPr>
        <p:spPr>
          <a:xfrm>
            <a:off x="0" y="155295"/>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7</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3060C926-F6BE-6E20-65BF-21955B19BBA1}"/>
              </a:ext>
            </a:extLst>
          </p:cNvPr>
          <p:cNvSpPr/>
          <p:nvPr/>
        </p:nvSpPr>
        <p:spPr>
          <a:xfrm>
            <a:off x="143750" y="1314222"/>
            <a:ext cx="1190449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a:ln>
                <a:noFill/>
              </a:ln>
              <a:solidFill>
                <a:srgbClr val="000000"/>
              </a:solidFill>
              <a:effectLst/>
              <a:uLnTx/>
              <a:uFillTx/>
              <a:latin typeface="Meiryo"/>
              <a:ea typeface="+mn-ea"/>
              <a:cs typeface="+mn-cs"/>
            </a:endParaRPr>
          </a:p>
        </p:txBody>
      </p:sp>
      <p:sp>
        <p:nvSpPr>
          <p:cNvPr id="2" name="Title 1">
            <a:extLst>
              <a:ext uri="{FF2B5EF4-FFF2-40B4-BE49-F238E27FC236}">
                <a16:creationId xmlns:a16="http://schemas.microsoft.com/office/drawing/2014/main" id="{8F12D3DC-5442-4D5E-0654-B19414B3D214}"/>
              </a:ext>
            </a:extLst>
          </p:cNvPr>
          <p:cNvSpPr>
            <a:spLocks noGrp="1"/>
          </p:cNvSpPr>
          <p:nvPr>
            <p:ph type="title" idx="4294967295"/>
          </p:nvPr>
        </p:nvSpPr>
        <p:spPr>
          <a:xfrm>
            <a:off x="287501" y="1170878"/>
            <a:ext cx="11904499" cy="5388671"/>
          </a:xfrm>
        </p:spPr>
        <p:txBody>
          <a:bodyPr>
            <a:normAutofit fontScale="90000"/>
          </a:bodyPr>
          <a:lstStyle/>
          <a:p>
            <a:r>
              <a:rPr lang="en-GB" dirty="0"/>
              <a:t>Significant </a:t>
            </a:r>
            <a:r>
              <a:rPr lang="en-GB" dirty="0" smtClean="0"/>
              <a:t>plot event</a:t>
            </a:r>
            <a:r>
              <a:rPr lang="en-GB" dirty="0"/>
              <a:t>:</a:t>
            </a:r>
            <a:br>
              <a:rPr lang="en-GB" dirty="0"/>
            </a:br>
            <a:r>
              <a:rPr lang="en-US" sz="2700" b="0" i="0" dirty="0">
                <a:solidFill>
                  <a:srgbClr val="000000"/>
                </a:solidFill>
                <a:effectLst/>
                <a:latin typeface="+mn-lt"/>
              </a:rPr>
              <a:t>At the village fete, Anita and </a:t>
            </a:r>
            <a:r>
              <a:rPr lang="en-US" sz="2700" b="0" i="0" dirty="0" err="1">
                <a:solidFill>
                  <a:srgbClr val="000000"/>
                </a:solidFill>
                <a:effectLst/>
                <a:latin typeface="+mn-lt"/>
              </a:rPr>
              <a:t>Meena</a:t>
            </a:r>
            <a:r>
              <a:rPr lang="en-US" sz="2700" b="0" i="0" dirty="0">
                <a:solidFill>
                  <a:srgbClr val="000000"/>
                </a:solidFill>
                <a:effectLst/>
                <a:latin typeface="+mn-lt"/>
              </a:rPr>
              <a:t> have their fortunes told, and Sam </a:t>
            </a:r>
            <a:r>
              <a:rPr lang="en-US" sz="2700" b="0" i="0" dirty="0" err="1">
                <a:solidFill>
                  <a:srgbClr val="000000"/>
                </a:solidFill>
                <a:effectLst/>
                <a:latin typeface="+mn-lt"/>
              </a:rPr>
              <a:t>Lowbridge</a:t>
            </a:r>
            <a:r>
              <a:rPr lang="en-US" sz="2700" b="0" i="0" dirty="0">
                <a:solidFill>
                  <a:srgbClr val="000000"/>
                </a:solidFill>
                <a:effectLst/>
                <a:latin typeface="+mn-lt"/>
              </a:rPr>
              <a:t> challenges the decision to spend the fete’s earnings in a racist outburst</a:t>
            </a:r>
            <a:r>
              <a:rPr lang="en-GB" dirty="0"/>
              <a:t/>
            </a:r>
            <a:br>
              <a:rPr lang="en-GB" dirty="0"/>
            </a:br>
            <a:r>
              <a:rPr lang="en-GB" dirty="0"/>
              <a:t>Key quotation:</a:t>
            </a:r>
            <a:br>
              <a:rPr lang="en-GB" dirty="0"/>
            </a:br>
            <a:r>
              <a:rPr lang="en-US" sz="2700" b="0" i="0" dirty="0">
                <a:solidFill>
                  <a:srgbClr val="000000"/>
                </a:solidFill>
                <a:effectLst/>
                <a:latin typeface="+mn-lt"/>
              </a:rPr>
              <a:t>‘But if </a:t>
            </a:r>
            <a:r>
              <a:rPr lang="en-US" sz="2700" b="0" i="0" dirty="0" err="1">
                <a:solidFill>
                  <a:srgbClr val="000000"/>
                </a:solidFill>
                <a:effectLst/>
                <a:latin typeface="+mn-lt"/>
              </a:rPr>
              <a:t>Tollington</a:t>
            </a:r>
            <a:r>
              <a:rPr lang="en-US" sz="2700" b="0" i="0" dirty="0">
                <a:solidFill>
                  <a:srgbClr val="000000"/>
                </a:solidFill>
                <a:effectLst/>
                <a:latin typeface="+mn-lt"/>
              </a:rPr>
              <a:t> was a footnote in the book of the Sixties, then my family and friends were the squashed flies in the spine</a:t>
            </a:r>
            <a:r>
              <a:rPr lang="en-US" sz="2700" b="0" i="0" dirty="0" smtClean="0">
                <a:solidFill>
                  <a:srgbClr val="000000"/>
                </a:solidFill>
                <a:effectLst/>
                <a:latin typeface="+mn-lt"/>
              </a:rPr>
              <a:t>’ (p. 165)</a:t>
            </a:r>
            <a:r>
              <a:rPr lang="en-GB" dirty="0"/>
              <a:t/>
            </a:r>
            <a:br>
              <a:rPr lang="en-GB" dirty="0"/>
            </a:br>
            <a:r>
              <a:rPr lang="en-GB" dirty="0"/>
              <a:t>Key </a:t>
            </a:r>
            <a:r>
              <a:rPr lang="en-GB" dirty="0" smtClean="0"/>
              <a:t>themes</a:t>
            </a:r>
            <a:r>
              <a:rPr lang="en-GB" dirty="0"/>
              <a:t>:</a:t>
            </a:r>
            <a:br>
              <a:rPr lang="en-GB" dirty="0"/>
            </a:br>
            <a:r>
              <a:rPr lang="en-GB" sz="2700" b="0" dirty="0" smtClean="0"/>
              <a:t>Racism</a:t>
            </a:r>
            <a:r>
              <a:rPr lang="en-GB" sz="2700" b="0" dirty="0"/>
              <a:t/>
            </a:r>
            <a:br>
              <a:rPr lang="en-GB" sz="2700" b="0" dirty="0"/>
            </a:br>
            <a:r>
              <a:rPr lang="en-GB" sz="2700" b="0" dirty="0" smtClean="0"/>
              <a:t>Othering</a:t>
            </a:r>
            <a:r>
              <a:rPr lang="en-GB" sz="2700" b="0" dirty="0"/>
              <a:t/>
            </a:r>
            <a:br>
              <a:rPr lang="en-GB" sz="2700" b="0" dirty="0"/>
            </a:br>
            <a:r>
              <a:rPr lang="en-GB" sz="2700" b="0" dirty="0" smtClean="0"/>
              <a:t>Friendship</a:t>
            </a:r>
            <a:endParaRPr lang="en-GB" sz="4000" b="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23845" y="4991819"/>
            <a:ext cx="639792" cy="639792"/>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69774" y="5526863"/>
            <a:ext cx="490268" cy="490268"/>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043741" y="6017131"/>
            <a:ext cx="672860" cy="672860"/>
          </a:xfrm>
          <a:prstGeom prst="rect">
            <a:avLst/>
          </a:prstGeom>
        </p:spPr>
      </p:pic>
    </p:spTree>
    <p:extLst>
      <p:ext uri="{BB962C8B-B14F-4D97-AF65-F5344CB8AC3E}">
        <p14:creationId xmlns:p14="http://schemas.microsoft.com/office/powerpoint/2010/main" val="257968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C52E09B4-33AE-097C-D88D-8925BB80F9C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7DB89AA-DC06-2185-068D-0106900EDDC3}"/>
              </a:ext>
            </a:extLst>
          </p:cNvPr>
          <p:cNvSpPr/>
          <p:nvPr/>
        </p:nvSpPr>
        <p:spPr>
          <a:xfrm>
            <a:off x="209550" y="1142999"/>
            <a:ext cx="11772900" cy="3986213"/>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1" dirty="0">
              <a:solidFill>
                <a:srgbClr val="FF0000"/>
              </a:solidFill>
              <a:latin typeface="Meiry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eiryo"/>
                <a:ea typeface="+mn-ea"/>
                <a:cs typeface="+mn-cs"/>
              </a:rPr>
              <a:t>What happens</a:t>
            </a:r>
            <a:r>
              <a:rPr kumimoji="0" lang="en-GB" sz="2800" b="1" i="0" u="none" strike="noStrike" kern="1200" cap="none" spc="0" normalizeH="0" baseline="0" noProof="0" dirty="0" smtClean="0">
                <a:ln>
                  <a:noFill/>
                </a:ln>
                <a:solidFill>
                  <a:srgbClr val="FF0000"/>
                </a:solidFill>
                <a:effectLst/>
                <a:uLnTx/>
                <a:uFillTx/>
                <a:latin typeface="Meiryo"/>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000" b="0" i="0" dirty="0">
                <a:solidFill>
                  <a:srgbClr val="000000"/>
                </a:solidFill>
                <a:effectLst/>
              </a:rPr>
              <a:t>What is stereotypical about the representation of spring in the opening of this chapter and its significance to a place like </a:t>
            </a:r>
            <a:r>
              <a:rPr lang="en-US" sz="2000" b="0" i="0" dirty="0" err="1">
                <a:solidFill>
                  <a:srgbClr val="000000"/>
                </a:solidFill>
                <a:effectLst/>
              </a:rPr>
              <a:t>Tollington</a:t>
            </a:r>
            <a:r>
              <a:rPr lang="en-US" sz="2000" b="0" i="0" dirty="0">
                <a:solidFill>
                  <a:srgbClr val="000000"/>
                </a:solidFill>
                <a:effectLst/>
              </a:rPr>
              <a:t>?</a:t>
            </a: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000" b="0" i="0" dirty="0">
                <a:solidFill>
                  <a:srgbClr val="000000"/>
                </a:solidFill>
                <a:effectLst/>
              </a:rPr>
              <a:t>What does the reader learn about the ‘Mad Mitchells’?</a:t>
            </a:r>
            <a:endParaRPr lang="en-US" sz="2000" dirty="0">
              <a:solidFill>
                <a:srgbClr val="000000"/>
              </a:solidFill>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000" b="0" i="0" dirty="0">
                <a:solidFill>
                  <a:srgbClr val="000000"/>
                </a:solidFill>
                <a:effectLst/>
              </a:rPr>
              <a:t>What does the reader learn about </a:t>
            </a:r>
            <a:r>
              <a:rPr lang="en-US" sz="2000" b="0" i="0" dirty="0" err="1">
                <a:solidFill>
                  <a:srgbClr val="000000"/>
                </a:solidFill>
                <a:effectLst/>
              </a:rPr>
              <a:t>Tollington’s</a:t>
            </a:r>
            <a:r>
              <a:rPr lang="en-US" sz="2000" b="0" i="0" dirty="0">
                <a:solidFill>
                  <a:srgbClr val="000000"/>
                </a:solidFill>
                <a:effectLst/>
              </a:rPr>
              <a:t> Spring Fete?</a:t>
            </a: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000" b="0" i="0" dirty="0">
                <a:solidFill>
                  <a:srgbClr val="000000"/>
                </a:solidFill>
                <a:effectLst/>
              </a:rPr>
              <a:t>What does the reader learn about the Swinging Sixties and how does </a:t>
            </a:r>
            <a:r>
              <a:rPr lang="en-US" sz="2000" b="0" i="0" dirty="0" err="1">
                <a:solidFill>
                  <a:srgbClr val="000000"/>
                </a:solidFill>
                <a:effectLst/>
              </a:rPr>
              <a:t>Tollington’s</a:t>
            </a:r>
            <a:r>
              <a:rPr lang="en-US" sz="2000" b="0" i="0" dirty="0">
                <a:solidFill>
                  <a:srgbClr val="000000"/>
                </a:solidFill>
                <a:effectLst/>
              </a:rPr>
              <a:t> version appear different to </a:t>
            </a:r>
            <a:r>
              <a:rPr lang="en-US" sz="2000" b="0" i="0" dirty="0" err="1">
                <a:solidFill>
                  <a:srgbClr val="000000"/>
                </a:solidFill>
                <a:effectLst/>
              </a:rPr>
              <a:t>Meena</a:t>
            </a:r>
            <a:r>
              <a:rPr lang="en-US" sz="2000" b="0" i="0" dirty="0">
                <a:solidFill>
                  <a:srgbClr val="000000"/>
                </a:solidFill>
                <a:effectLst/>
              </a:rPr>
              <a:t>?</a:t>
            </a:r>
            <a:endParaRPr lang="en-US" sz="2000" dirty="0">
              <a:solidFill>
                <a:srgbClr val="000000"/>
              </a:solidFill>
            </a:endParaRP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000" b="0" i="0" dirty="0">
                <a:solidFill>
                  <a:srgbClr val="000000"/>
                </a:solidFill>
                <a:effectLst/>
              </a:rPr>
              <a:t>What does the reader learn through </a:t>
            </a:r>
            <a:r>
              <a:rPr lang="en-US" sz="2000" b="0" i="0" dirty="0" err="1">
                <a:solidFill>
                  <a:srgbClr val="000000"/>
                </a:solidFill>
                <a:effectLst/>
              </a:rPr>
              <a:t>Meena’s</a:t>
            </a:r>
            <a:r>
              <a:rPr lang="en-US" sz="2000" b="0" i="0" dirty="0">
                <a:solidFill>
                  <a:srgbClr val="000000"/>
                </a:solidFill>
                <a:effectLst/>
              </a:rPr>
              <a:t> observations and feelings about the representation of the Indian community in history and their treatment in Britain in the 1960s?</a:t>
            </a:r>
          </a:p>
          <a:p>
            <a:pPr marL="457200" marR="0" lvl="0" indent="-457200" defTabSz="914400" rtl="0" eaLnBrk="1" fontAlgn="auto" latinLnBrk="0" hangingPunct="1">
              <a:lnSpc>
                <a:spcPct val="100000"/>
              </a:lnSpc>
              <a:spcBef>
                <a:spcPts val="0"/>
              </a:spcBef>
              <a:spcAft>
                <a:spcPts val="0"/>
              </a:spcAft>
              <a:buClrTx/>
              <a:buSzTx/>
              <a:buFont typeface="+mj-lt"/>
              <a:buAutoNum type="arabicPeriod"/>
              <a:tabLst/>
              <a:defRPr/>
            </a:pPr>
            <a:r>
              <a:rPr lang="en-US" sz="2000" b="0" i="0" dirty="0">
                <a:solidFill>
                  <a:srgbClr val="000000"/>
                </a:solidFill>
                <a:effectLst/>
              </a:rPr>
              <a:t>What does the reader learn about the different couples in this chapter and their relationships?</a:t>
            </a:r>
            <a:endParaRPr kumimoji="0" lang="en-GB" sz="2000" b="1" i="0" u="none" strike="noStrike" kern="1200" cap="none" spc="0" normalizeH="0" baseline="0" noProof="0" dirty="0">
              <a:ln>
                <a:noFill/>
              </a:ln>
              <a:solidFill>
                <a:srgbClr val="FF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C1F912DC-CF55-9A77-4A86-76D5FE857592}"/>
              </a:ext>
            </a:extLst>
          </p:cNvPr>
          <p:cNvSpPr/>
          <p:nvPr/>
        </p:nvSpPr>
        <p:spPr>
          <a:xfrm>
            <a:off x="209550" y="5291815"/>
            <a:ext cx="11772900" cy="1257301"/>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Meiryo"/>
                <a:ea typeface="+mn-ea"/>
                <a:cs typeface="+mn-cs"/>
              </a:rPr>
              <a:t>Sum up your understanding of the chapter in no more than five sentences.</a:t>
            </a:r>
          </a:p>
        </p:txBody>
      </p:sp>
      <p:sp>
        <p:nvSpPr>
          <p:cNvPr id="9" name="Title 1">
            <a:extLst>
              <a:ext uri="{FF2B5EF4-FFF2-40B4-BE49-F238E27FC236}">
                <a16:creationId xmlns:a16="http://schemas.microsoft.com/office/drawing/2014/main" id="{70F8D5E8-6F4B-FCB0-A44B-2E6CD6E44263}"/>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Chapter 7</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42207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17CEB-0B78-E3D5-1143-8C1183E66FE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65812E3-4011-7023-0D6D-8215CAD1DB54}"/>
              </a:ext>
            </a:extLst>
          </p:cNvPr>
          <p:cNvSpPr/>
          <p:nvPr/>
        </p:nvSpPr>
        <p:spPr>
          <a:xfrm>
            <a:off x="209550" y="869795"/>
            <a:ext cx="11772900" cy="5006898"/>
          </a:xfrm>
          <a:prstGeom prst="rect">
            <a:avLst/>
          </a:prstGeom>
          <a:solidFill>
            <a:schemeClr val="accent5">
              <a:lumMod val="20000"/>
              <a:lumOff val="8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Meiryo"/>
              <a:ea typeface="+mn-ea"/>
              <a:cs typeface="+mn-cs"/>
            </a:endParaRPr>
          </a:p>
          <a:p>
            <a:pPr algn="l"/>
            <a:r>
              <a:rPr lang="en-US" b="1" i="0" dirty="0">
                <a:solidFill>
                  <a:srgbClr val="000000"/>
                </a:solidFill>
                <a:effectLst/>
                <a:latin typeface="+mj-lt"/>
              </a:rPr>
              <a:t>The Swinging Sixties: </a:t>
            </a:r>
            <a:r>
              <a:rPr lang="en-US" b="0" i="0" dirty="0">
                <a:solidFill>
                  <a:srgbClr val="000000"/>
                </a:solidFill>
                <a:effectLst/>
                <a:latin typeface="+mj-lt"/>
              </a:rPr>
              <a:t>‘far off mythical country where laughing teenagers in sharp suits and A-line dresses drove around in psychedelic Minis, having sex in between chain-smoking and dancing </a:t>
            </a:r>
            <a:r>
              <a:rPr lang="en-US" b="0" i="0" dirty="0" err="1">
                <a:solidFill>
                  <a:srgbClr val="000000"/>
                </a:solidFill>
                <a:effectLst/>
                <a:latin typeface="+mj-lt"/>
              </a:rPr>
              <a:t>lumpishly</a:t>
            </a:r>
            <a:r>
              <a:rPr lang="en-US" b="0" i="0" dirty="0">
                <a:solidFill>
                  <a:srgbClr val="000000"/>
                </a:solidFill>
                <a:effectLst/>
                <a:latin typeface="+mj-lt"/>
              </a:rPr>
              <a:t> in the audience of Ready Steady Go!’ </a:t>
            </a:r>
            <a:r>
              <a:rPr lang="en-US" b="0" i="0" dirty="0" smtClean="0">
                <a:solidFill>
                  <a:srgbClr val="000000"/>
                </a:solidFill>
                <a:effectLst/>
                <a:latin typeface="+mj-lt"/>
              </a:rPr>
              <a:t>(p. 164).</a:t>
            </a:r>
            <a:endParaRPr lang="en-US" b="0" i="0" dirty="0">
              <a:solidFill>
                <a:srgbClr val="000000"/>
              </a:solidFill>
              <a:effectLst/>
              <a:latin typeface="+mj-lt"/>
            </a:endParaRPr>
          </a:p>
          <a:p>
            <a:pPr algn="l"/>
            <a:r>
              <a:rPr lang="en-US" b="1" i="0" dirty="0">
                <a:solidFill>
                  <a:srgbClr val="000000"/>
                </a:solidFill>
                <a:effectLst/>
                <a:latin typeface="+mj-lt"/>
              </a:rPr>
              <a:t>Dr </a:t>
            </a:r>
            <a:r>
              <a:rPr lang="en-US" b="1" i="0" dirty="0" err="1">
                <a:solidFill>
                  <a:srgbClr val="000000"/>
                </a:solidFill>
                <a:effectLst/>
                <a:latin typeface="+mj-lt"/>
              </a:rPr>
              <a:t>Reita</a:t>
            </a:r>
            <a:r>
              <a:rPr lang="en-US" b="1" i="0" dirty="0">
                <a:solidFill>
                  <a:srgbClr val="000000"/>
                </a:solidFill>
                <a:effectLst/>
                <a:latin typeface="+mj-lt"/>
              </a:rPr>
              <a:t> </a:t>
            </a:r>
            <a:r>
              <a:rPr lang="en-US" b="1" i="0" dirty="0" err="1">
                <a:solidFill>
                  <a:srgbClr val="000000"/>
                </a:solidFill>
                <a:effectLst/>
                <a:latin typeface="+mj-lt"/>
              </a:rPr>
              <a:t>Faria</a:t>
            </a:r>
            <a:r>
              <a:rPr lang="en-US" b="1" i="0" dirty="0">
                <a:solidFill>
                  <a:srgbClr val="000000"/>
                </a:solidFill>
                <a:effectLst/>
                <a:latin typeface="+mj-lt"/>
              </a:rPr>
              <a:t> wins Miss World 1966: </a:t>
            </a:r>
            <a:r>
              <a:rPr lang="en-US" b="0" i="0" dirty="0">
                <a:solidFill>
                  <a:srgbClr val="000000"/>
                </a:solidFill>
                <a:effectLst/>
                <a:latin typeface="+mj-lt"/>
              </a:rPr>
              <a:t>‘The reigning Miss India won the Miss World contest’ </a:t>
            </a:r>
            <a:r>
              <a:rPr lang="en-US" b="0" i="0" dirty="0" smtClean="0">
                <a:solidFill>
                  <a:srgbClr val="000000"/>
                </a:solidFill>
                <a:effectLst/>
                <a:latin typeface="+mj-lt"/>
              </a:rPr>
              <a:t>(p. 166</a:t>
            </a:r>
            <a:r>
              <a:rPr lang="en-US" b="0" i="0" dirty="0">
                <a:solidFill>
                  <a:srgbClr val="000000"/>
                </a:solidFill>
                <a:effectLst/>
                <a:latin typeface="+mj-lt"/>
              </a:rPr>
              <a:t>); ‘The sense of excitement and pride it awoke in my parents and their friends obviously made a lasting impression’ </a:t>
            </a:r>
            <a:r>
              <a:rPr lang="en-US" b="0" i="0" dirty="0" smtClean="0">
                <a:solidFill>
                  <a:srgbClr val="000000"/>
                </a:solidFill>
                <a:effectLst/>
                <a:latin typeface="+mj-lt"/>
              </a:rPr>
              <a:t>(p. 166</a:t>
            </a:r>
            <a:r>
              <a:rPr lang="en-US" b="0" i="0" dirty="0">
                <a:solidFill>
                  <a:srgbClr val="000000"/>
                </a:solidFill>
                <a:effectLst/>
                <a:latin typeface="+mj-lt"/>
              </a:rPr>
              <a:t>); ‘And she a doctor as well’ </a:t>
            </a:r>
            <a:r>
              <a:rPr lang="en-US" b="0" i="0" dirty="0" smtClean="0">
                <a:solidFill>
                  <a:srgbClr val="000000"/>
                </a:solidFill>
                <a:effectLst/>
                <a:latin typeface="+mj-lt"/>
              </a:rPr>
              <a:t>(p. 166</a:t>
            </a:r>
            <a:r>
              <a:rPr lang="en-US" b="0" i="0" dirty="0">
                <a:solidFill>
                  <a:srgbClr val="000000"/>
                </a:solidFill>
                <a:effectLst/>
                <a:latin typeface="+mj-lt"/>
              </a:rPr>
              <a:t>); ‘Everyone's long-held belief confirmed that Indian women were the brainiest and most beautiful in the world’ </a:t>
            </a:r>
            <a:r>
              <a:rPr lang="en-US" b="0" i="0" dirty="0" smtClean="0">
                <a:solidFill>
                  <a:srgbClr val="000000"/>
                </a:solidFill>
                <a:effectLst/>
                <a:latin typeface="+mj-lt"/>
              </a:rPr>
              <a:t>(p. 166).</a:t>
            </a:r>
            <a:endParaRPr lang="en-US" b="0" i="0" dirty="0">
              <a:solidFill>
                <a:srgbClr val="000000"/>
              </a:solidFill>
              <a:effectLst/>
              <a:latin typeface="+mj-lt"/>
            </a:endParaRPr>
          </a:p>
          <a:p>
            <a:pPr algn="l"/>
            <a:r>
              <a:rPr lang="en-US" b="1" i="0" dirty="0">
                <a:solidFill>
                  <a:srgbClr val="000000"/>
                </a:solidFill>
                <a:effectLst/>
                <a:latin typeface="+mj-lt"/>
              </a:rPr>
              <a:t>Racist clashes in the Midlands in the 1960s: </a:t>
            </a:r>
            <a:r>
              <a:rPr lang="en-US" b="0" i="0" dirty="0">
                <a:solidFill>
                  <a:srgbClr val="000000"/>
                </a:solidFill>
                <a:effectLst/>
                <a:latin typeface="+mj-lt"/>
              </a:rPr>
              <a:t>‘Have we ever had trouble from people round here? You know, like </a:t>
            </a:r>
            <a:r>
              <a:rPr lang="en-US" b="0" i="0" dirty="0" err="1">
                <a:solidFill>
                  <a:srgbClr val="000000"/>
                </a:solidFill>
                <a:effectLst/>
                <a:latin typeface="+mj-lt"/>
              </a:rPr>
              <a:t>Usha</a:t>
            </a:r>
            <a:r>
              <a:rPr lang="en-US" b="0" i="0" dirty="0">
                <a:solidFill>
                  <a:srgbClr val="000000"/>
                </a:solidFill>
                <a:effectLst/>
                <a:latin typeface="+mj-lt"/>
              </a:rPr>
              <a:t> had over in </a:t>
            </a:r>
            <a:r>
              <a:rPr lang="en-US" b="0" i="0" dirty="0" err="1">
                <a:solidFill>
                  <a:srgbClr val="000000"/>
                </a:solidFill>
                <a:effectLst/>
                <a:latin typeface="+mj-lt"/>
              </a:rPr>
              <a:t>Willenhall</a:t>
            </a:r>
            <a:r>
              <a:rPr lang="en-US" b="0" i="0" dirty="0">
                <a:solidFill>
                  <a:srgbClr val="000000"/>
                </a:solidFill>
                <a:effectLst/>
                <a:latin typeface="+mj-lt"/>
              </a:rPr>
              <a:t>? Those shaved head boys shouting at them, pushing the kids around?’ </a:t>
            </a:r>
            <a:r>
              <a:rPr lang="en-US" b="0" i="0" dirty="0" smtClean="0">
                <a:solidFill>
                  <a:srgbClr val="000000"/>
                </a:solidFill>
                <a:effectLst/>
                <a:latin typeface="+mj-lt"/>
              </a:rPr>
              <a:t>(p. 172</a:t>
            </a:r>
            <a:r>
              <a:rPr lang="en-US" b="0" i="0" dirty="0">
                <a:solidFill>
                  <a:srgbClr val="000000"/>
                </a:solidFill>
                <a:effectLst/>
                <a:latin typeface="+mj-lt"/>
              </a:rPr>
              <a:t>); ‘The image of Auntie </a:t>
            </a:r>
            <a:r>
              <a:rPr lang="en-US" b="0" i="0" dirty="0" err="1">
                <a:solidFill>
                  <a:srgbClr val="000000"/>
                </a:solidFill>
                <a:effectLst/>
                <a:latin typeface="+mj-lt"/>
              </a:rPr>
              <a:t>Usha</a:t>
            </a:r>
            <a:r>
              <a:rPr lang="en-US" b="0" i="0" dirty="0">
                <a:solidFill>
                  <a:srgbClr val="000000"/>
                </a:solidFill>
                <a:effectLst/>
                <a:latin typeface="+mj-lt"/>
              </a:rPr>
              <a:t> being shoved around by anonymous white fists stayed with me’ </a:t>
            </a:r>
            <a:r>
              <a:rPr lang="en-US" b="0" i="0" dirty="0" smtClean="0">
                <a:solidFill>
                  <a:srgbClr val="000000"/>
                </a:solidFill>
                <a:effectLst/>
                <a:latin typeface="+mj-lt"/>
              </a:rPr>
              <a:t>(p. 173).</a:t>
            </a:r>
            <a:endParaRPr lang="en-US" b="0" i="0" dirty="0">
              <a:solidFill>
                <a:srgbClr val="000000"/>
              </a:solidFill>
              <a:effectLst/>
              <a:latin typeface="+mj-lt"/>
            </a:endParaRPr>
          </a:p>
          <a:p>
            <a:pPr algn="l"/>
            <a:r>
              <a:rPr lang="en-US" b="1" i="0" dirty="0">
                <a:solidFill>
                  <a:srgbClr val="000000"/>
                </a:solidFill>
                <a:effectLst/>
                <a:latin typeface="+mj-lt"/>
              </a:rPr>
              <a:t>An alternative perspective of Winston Churchill: </a:t>
            </a:r>
            <a:r>
              <a:rPr lang="en-US" b="0" i="0" dirty="0">
                <a:solidFill>
                  <a:srgbClr val="000000"/>
                </a:solidFill>
                <a:effectLst/>
                <a:latin typeface="+mj-lt"/>
              </a:rPr>
              <a:t>‘If I can end up quoting a man I am sure is everybody’s hero here, Sir Winston Churchill’ </a:t>
            </a:r>
            <a:r>
              <a:rPr lang="en-US" b="0" i="0" dirty="0" smtClean="0">
                <a:solidFill>
                  <a:srgbClr val="000000"/>
                </a:solidFill>
                <a:effectLst/>
                <a:latin typeface="+mj-lt"/>
              </a:rPr>
              <a:t>(p. 175</a:t>
            </a:r>
            <a:r>
              <a:rPr lang="en-US" b="0" i="0" dirty="0">
                <a:solidFill>
                  <a:srgbClr val="000000"/>
                </a:solidFill>
                <a:effectLst/>
                <a:latin typeface="+mj-lt"/>
              </a:rPr>
              <a:t>); ‘Churchill is not particularly one of my heroes’ </a:t>
            </a:r>
            <a:r>
              <a:rPr lang="en-US" b="0" i="0" dirty="0" smtClean="0">
                <a:solidFill>
                  <a:srgbClr val="000000"/>
                </a:solidFill>
                <a:effectLst/>
                <a:latin typeface="+mj-lt"/>
              </a:rPr>
              <a:t>(p. 179</a:t>
            </a:r>
            <a:r>
              <a:rPr lang="en-US" b="0" i="0" dirty="0">
                <a:solidFill>
                  <a:srgbClr val="000000"/>
                </a:solidFill>
                <a:effectLst/>
                <a:latin typeface="+mj-lt"/>
              </a:rPr>
              <a:t>); ‘no doubt he was a great leader [...] when Mahatma Gandhi came over to visit, your </a:t>
            </a:r>
            <a:r>
              <a:rPr lang="en-US" b="0" i="0" dirty="0" err="1">
                <a:solidFill>
                  <a:srgbClr val="000000"/>
                </a:solidFill>
                <a:effectLst/>
                <a:latin typeface="+mj-lt"/>
              </a:rPr>
              <a:t>Mr</a:t>
            </a:r>
            <a:r>
              <a:rPr lang="en-US" b="0" i="0" dirty="0">
                <a:solidFill>
                  <a:srgbClr val="000000"/>
                </a:solidFill>
                <a:effectLst/>
                <a:latin typeface="+mj-lt"/>
              </a:rPr>
              <a:t> Churchill described him as “that half naked little fakir”’ </a:t>
            </a:r>
            <a:r>
              <a:rPr lang="en-US" b="0" i="0" dirty="0" smtClean="0">
                <a:solidFill>
                  <a:srgbClr val="000000"/>
                </a:solidFill>
                <a:effectLst/>
                <a:latin typeface="+mj-lt"/>
              </a:rPr>
              <a:t>(p. 179–180</a:t>
            </a:r>
            <a:r>
              <a:rPr lang="en-US" b="0" i="0" dirty="0">
                <a:solidFill>
                  <a:srgbClr val="000000"/>
                </a:solidFill>
                <a:effectLst/>
                <a:latin typeface="+mj-lt"/>
              </a:rPr>
              <a:t>); ‘</a:t>
            </a:r>
            <a:r>
              <a:rPr lang="en-US" b="0" i="0" dirty="0" err="1">
                <a:solidFill>
                  <a:srgbClr val="000000"/>
                </a:solidFill>
                <a:effectLst/>
                <a:latin typeface="+mj-lt"/>
              </a:rPr>
              <a:t>Mr</a:t>
            </a:r>
            <a:r>
              <a:rPr lang="en-US" b="0" i="0" dirty="0">
                <a:solidFill>
                  <a:srgbClr val="000000"/>
                </a:solidFill>
                <a:effectLst/>
                <a:latin typeface="+mj-lt"/>
              </a:rPr>
              <a:t> Kumar, he is not my Winston Churchill, and I thank God for </a:t>
            </a:r>
            <a:r>
              <a:rPr lang="en-US" b="0" i="0" dirty="0" smtClean="0">
                <a:solidFill>
                  <a:srgbClr val="000000"/>
                </a:solidFill>
                <a:effectLst/>
                <a:latin typeface="+mj-lt"/>
              </a:rPr>
              <a:t>that’ (p. 180).</a:t>
            </a:r>
            <a:endParaRPr lang="en-US" b="0" i="0" dirty="0">
              <a:solidFill>
                <a:srgbClr val="000000"/>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0000"/>
              </a:solidFill>
              <a:effectLst/>
              <a:uLnTx/>
              <a:uFillTx/>
              <a:latin typeface="Meiry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Meiryo"/>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endParaRPr kumimoji="0" lang="en-GB" sz="2400" b="1" i="0" u="none" strike="noStrike" kern="1200" cap="none" spc="0" normalizeH="0" baseline="0" noProof="0" dirty="0">
              <a:ln>
                <a:noFill/>
              </a:ln>
              <a:solidFill>
                <a:srgbClr val="000000"/>
              </a:solidFill>
              <a:effectLst/>
              <a:uLnTx/>
              <a:uFillTx/>
              <a:latin typeface="Meiryo"/>
              <a:ea typeface="+mn-ea"/>
              <a:cs typeface="+mn-cs"/>
            </a:endParaRPr>
          </a:p>
        </p:txBody>
      </p:sp>
      <p:sp>
        <p:nvSpPr>
          <p:cNvPr id="8" name="Rectangle 7">
            <a:extLst>
              <a:ext uri="{FF2B5EF4-FFF2-40B4-BE49-F238E27FC236}">
                <a16:creationId xmlns:a16="http://schemas.microsoft.com/office/drawing/2014/main" id="{1EF1247C-527F-7F06-516C-8396B22098BB}"/>
              </a:ext>
            </a:extLst>
          </p:cNvPr>
          <p:cNvSpPr/>
          <p:nvPr/>
        </p:nvSpPr>
        <p:spPr>
          <a:xfrm>
            <a:off x="209550" y="5988204"/>
            <a:ext cx="11772900" cy="744907"/>
          </a:xfrm>
          <a:prstGeom prst="rect">
            <a:avLst/>
          </a:prstGeom>
          <a:solidFill>
            <a:schemeClr val="tx2">
              <a:lumMod val="10000"/>
              <a:lumOff val="90000"/>
            </a:schemeClr>
          </a:solidFill>
          <a:ln w="28575">
            <a:solidFill>
              <a:srgbClr val="00B0F0"/>
            </a:solidFil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Add to your notes on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Meiryo"/>
                <a:ea typeface="+mn-ea"/>
                <a:cs typeface="+mn-cs"/>
              </a:rPr>
              <a:t>Extension: What is </a:t>
            </a:r>
            <a:r>
              <a:rPr kumimoji="0" lang="en-GB" sz="2000" b="1" i="0" u="none" strike="noStrike" kern="1200" cap="none" spc="0" normalizeH="0" baseline="0" noProof="0" err="1">
                <a:ln>
                  <a:noFill/>
                </a:ln>
                <a:solidFill>
                  <a:srgbClr val="000000"/>
                </a:solidFill>
                <a:effectLst/>
                <a:uLnTx/>
                <a:uFillTx/>
                <a:latin typeface="Meiryo"/>
                <a:ea typeface="+mn-ea"/>
                <a:cs typeface="+mn-cs"/>
              </a:rPr>
              <a:t>Syal’s</a:t>
            </a:r>
            <a:r>
              <a:rPr kumimoji="0" lang="en-GB" sz="2000" b="1" i="0" u="none" strike="noStrike" kern="1200" cap="none" spc="0" normalizeH="0" baseline="0" noProof="0">
                <a:ln>
                  <a:noFill/>
                </a:ln>
                <a:solidFill>
                  <a:srgbClr val="000000"/>
                </a:solidFill>
                <a:effectLst/>
                <a:uLnTx/>
                <a:uFillTx/>
                <a:latin typeface="Meiryo"/>
                <a:ea typeface="+mn-ea"/>
                <a:cs typeface="+mn-cs"/>
              </a:rPr>
              <a:t> message through these contextual links?</a:t>
            </a:r>
          </a:p>
        </p:txBody>
      </p:sp>
      <p:sp>
        <p:nvSpPr>
          <p:cNvPr id="9" name="Title 1">
            <a:extLst>
              <a:ext uri="{FF2B5EF4-FFF2-40B4-BE49-F238E27FC236}">
                <a16:creationId xmlns:a16="http://schemas.microsoft.com/office/drawing/2014/main" id="{B7C2A653-2B7F-F32E-7F98-9FDD2F71F0E1}"/>
              </a:ext>
            </a:extLst>
          </p:cNvPr>
          <p:cNvSpPr txBox="1">
            <a:spLocks/>
          </p:cNvSpPr>
          <p:nvPr/>
        </p:nvSpPr>
        <p:spPr>
          <a:xfrm>
            <a:off x="0" y="0"/>
            <a:ext cx="12192000" cy="654803"/>
          </a:xfrm>
          <a:prstGeom prst="rect">
            <a:avLst/>
          </a:prstGeom>
          <a:gradFill>
            <a:gsLst>
              <a:gs pos="0">
                <a:srgbClr val="FF0066"/>
              </a:gs>
              <a:gs pos="50000">
                <a:schemeClr val="accent4">
                  <a:lumMod val="60000"/>
                  <a:lumOff val="40000"/>
                </a:schemeClr>
              </a:gs>
              <a:gs pos="100000">
                <a:srgbClr val="FF3300"/>
              </a:gs>
            </a:gsLst>
            <a:lin ang="108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Social, Cultural and Historical Context</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77815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83739C15-BCA8-B640-1008-E0C857D8DD9D}"/>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D41F9ECA-09C6-07ED-5C61-E6930F4F82E5}"/>
              </a:ext>
            </a:extLst>
          </p:cNvPr>
          <p:cNvSpPr txBox="1">
            <a:spLocks/>
          </p:cNvSpPr>
          <p:nvPr/>
        </p:nvSpPr>
        <p:spPr>
          <a:xfrm>
            <a:off x="0" y="-41883"/>
            <a:ext cx="12192000" cy="654803"/>
          </a:xfrm>
          <a:prstGeom prst="rect">
            <a:avLst/>
          </a:prstGeom>
          <a:solidFill>
            <a:srgbClr val="FF0066"/>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Berlin Sans FB" panose="020E0602020502020306" pitchFamily="34" charset="0"/>
                <a:ea typeface="+mn-ea"/>
                <a:cs typeface="+mn-cs"/>
              </a:rPr>
              <a:t>Vocabulary</a:t>
            </a:r>
          </a:p>
          <a:p>
            <a:pPr marL="457200" marR="0" lvl="0" indent="-457200" algn="ctr"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2" name="Table 1">
            <a:extLst>
              <a:ext uri="{FF2B5EF4-FFF2-40B4-BE49-F238E27FC236}">
                <a16:creationId xmlns:a16="http://schemas.microsoft.com/office/drawing/2014/main" id="{20E0613A-A917-D157-49AC-C4E68B166ACA}"/>
              </a:ext>
            </a:extLst>
          </p:cNvPr>
          <p:cNvGraphicFramePr>
            <a:graphicFrameLocks noGrp="1"/>
          </p:cNvGraphicFramePr>
          <p:nvPr>
            <p:extLst>
              <p:ext uri="{D42A27DB-BD31-4B8C-83A1-F6EECF244321}">
                <p14:modId xmlns:p14="http://schemas.microsoft.com/office/powerpoint/2010/main" val="3698726054"/>
              </p:ext>
            </p:extLst>
          </p:nvPr>
        </p:nvGraphicFramePr>
        <p:xfrm>
          <a:off x="97971" y="1573160"/>
          <a:ext cx="11996058" cy="4843793"/>
        </p:xfrm>
        <a:graphic>
          <a:graphicData uri="http://schemas.openxmlformats.org/drawingml/2006/table">
            <a:tbl>
              <a:tblPr/>
              <a:tblGrid>
                <a:gridCol w="2489112">
                  <a:extLst>
                    <a:ext uri="{9D8B030D-6E8A-4147-A177-3AD203B41FA5}">
                      <a16:colId xmlns:a16="http://schemas.microsoft.com/office/drawing/2014/main" val="3923582549"/>
                    </a:ext>
                  </a:extLst>
                </a:gridCol>
                <a:gridCol w="4204010">
                  <a:extLst>
                    <a:ext uri="{9D8B030D-6E8A-4147-A177-3AD203B41FA5}">
                      <a16:colId xmlns:a16="http://schemas.microsoft.com/office/drawing/2014/main" val="3921307204"/>
                    </a:ext>
                  </a:extLst>
                </a:gridCol>
                <a:gridCol w="5302936">
                  <a:extLst>
                    <a:ext uri="{9D8B030D-6E8A-4147-A177-3AD203B41FA5}">
                      <a16:colId xmlns:a16="http://schemas.microsoft.com/office/drawing/2014/main" val="3716744144"/>
                    </a:ext>
                  </a:extLst>
                </a:gridCol>
              </a:tblGrid>
              <a:tr h="940091">
                <a:tc>
                  <a:txBody>
                    <a:bodyPr/>
                    <a:lstStyle/>
                    <a:p>
                      <a:pPr rtl="0" fontAlgn="t">
                        <a:spcBef>
                          <a:spcPts val="0"/>
                        </a:spcBef>
                        <a:spcAft>
                          <a:spcPts val="0"/>
                        </a:spcAft>
                      </a:pPr>
                      <a:r>
                        <a:rPr lang="en-GB" sz="1800" b="0" i="0" kern="1200">
                          <a:solidFill>
                            <a:schemeClr val="tx1"/>
                          </a:solidFill>
                          <a:effectLst/>
                          <a:latin typeface="+mn-lt"/>
                          <a:ea typeface="+mn-ea"/>
                          <a:cs typeface="+mn-cs"/>
                        </a:rPr>
                        <a:t>brandishing (v.)</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dirty="0">
                          <a:solidFill>
                            <a:schemeClr val="tx1"/>
                          </a:solidFill>
                          <a:effectLst/>
                          <a:latin typeface="+mn-lt"/>
                          <a:ea typeface="+mn-ea"/>
                          <a:cs typeface="+mn-cs"/>
                        </a:rPr>
                        <a:t>like Canute, Danish King of England (1017-35), remembered for standing in front of the sea to make the point that he was unable to turn the tide</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326146"/>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kitsch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raising a hat as a greeting or token of respect</a:t>
                      </a:r>
                      <a:endParaRPr lang="en-GB"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47130"/>
                  </a:ext>
                </a:extLst>
              </a:tr>
              <a:tr h="608470">
                <a:tc>
                  <a:txBody>
                    <a:bodyPr/>
                    <a:lstStyle/>
                    <a:p>
                      <a:pPr rtl="0" fontAlgn="t">
                        <a:spcBef>
                          <a:spcPts val="0"/>
                        </a:spcBef>
                        <a:spcAft>
                          <a:spcPts val="0"/>
                        </a:spcAft>
                      </a:pPr>
                      <a:r>
                        <a:rPr lang="en-GB" sz="1800" b="0" i="0" kern="1200">
                          <a:solidFill>
                            <a:schemeClr val="tx1"/>
                          </a:solidFill>
                          <a:effectLst/>
                          <a:latin typeface="+mn-lt"/>
                          <a:ea typeface="+mn-ea"/>
                          <a:cs typeface="+mn-cs"/>
                        </a:rPr>
                        <a:t>pestilences (n., pl.)</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borrowed from German, it refers to a show of art considered to be excessively garish and in poor taste, but at times appreciated ironically or in a knowing way</a:t>
                      </a:r>
                      <a:endParaRPr lang="en-GB"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129365"/>
                  </a:ext>
                </a:extLst>
              </a:tr>
              <a:tr h="642480">
                <a:tc>
                  <a:txBody>
                    <a:bodyPr/>
                    <a:lstStyle/>
                    <a:p>
                      <a:pPr rtl="0" fontAlgn="t">
                        <a:spcBef>
                          <a:spcPts val="0"/>
                        </a:spcBef>
                        <a:spcAft>
                          <a:spcPts val="0"/>
                        </a:spcAft>
                      </a:pPr>
                      <a:r>
                        <a:rPr lang="en-GB" sz="1800" b="0" i="0" kern="1200">
                          <a:solidFill>
                            <a:schemeClr val="tx1"/>
                          </a:solidFill>
                          <a:effectLst/>
                          <a:latin typeface="+mn-lt"/>
                          <a:ea typeface="+mn-ea"/>
                          <a:cs typeface="+mn-cs"/>
                        </a:rPr>
                        <a:t>doffing (v.)</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US"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a plague; fatal epidemic disease</a:t>
                      </a:r>
                      <a:endParaRPr lang="en-U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210107"/>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naff (adj.)</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GB" sz="1600" b="0" i="0" kern="1200">
                          <a:solidFill>
                            <a:schemeClr val="tx1"/>
                          </a:solidFill>
                          <a:effectLst/>
                          <a:latin typeface="+mn-lt"/>
                          <a:ea typeface="+mn-ea"/>
                          <a:cs typeface="+mn-cs"/>
                        </a:rPr>
                        <a:t>unfashionable</a:t>
                      </a:r>
                      <a:endParaRPr lang="en-GB"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029475"/>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Canute-like (adj.)</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a:solidFill>
                            <a:schemeClr val="tx1"/>
                          </a:solidFill>
                          <a:effectLst/>
                          <a:latin typeface="+mn-lt"/>
                          <a:ea typeface="+mn-ea"/>
                          <a:cs typeface="+mn-cs"/>
                        </a:rPr>
                        <a:t>double-meaning; a word or phrase open to more than one interpretation, one of which is usually indecent/risqué</a:t>
                      </a:r>
                      <a:endParaRPr lang="en-GB"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2917531"/>
                  </a:ext>
                </a:extLst>
              </a:tr>
              <a:tr h="586671">
                <a:tc>
                  <a:txBody>
                    <a:bodyPr/>
                    <a:lstStyle/>
                    <a:p>
                      <a:pPr rtl="0" fontAlgn="t">
                        <a:spcBef>
                          <a:spcPts val="0"/>
                        </a:spcBef>
                        <a:spcAft>
                          <a:spcPts val="0"/>
                        </a:spcAft>
                      </a:pPr>
                      <a:r>
                        <a:rPr lang="en-GB" sz="1800" b="0" i="0" kern="1200">
                          <a:solidFill>
                            <a:schemeClr val="tx1"/>
                          </a:solidFill>
                          <a:effectLst/>
                          <a:latin typeface="+mn-lt"/>
                          <a:ea typeface="+mn-ea"/>
                          <a:cs typeface="+mn-cs"/>
                        </a:rPr>
                        <a:t>double entendre (n.)</a:t>
                      </a: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endParaRPr lang="en-GB" sz="18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kern="1200" dirty="0">
                          <a:solidFill>
                            <a:schemeClr val="tx1"/>
                          </a:solidFill>
                          <a:effectLst/>
                          <a:latin typeface="+mn-lt"/>
                          <a:ea typeface="+mn-ea"/>
                          <a:cs typeface="+mn-cs"/>
                        </a:rPr>
                        <a:t>waving something, especially a weapon, in rage or excitement</a:t>
                      </a:r>
                      <a:endParaRPr lang="en-GB"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1305634"/>
                  </a:ext>
                </a:extLst>
              </a:tr>
            </a:tbl>
          </a:graphicData>
        </a:graphic>
      </p:graphicFrame>
      <p:sp>
        <p:nvSpPr>
          <p:cNvPr id="6" name="TextBox 5">
            <a:extLst>
              <a:ext uri="{FF2B5EF4-FFF2-40B4-BE49-F238E27FC236}">
                <a16:creationId xmlns:a16="http://schemas.microsoft.com/office/drawing/2014/main" id="{FD4D59CB-E498-9AEA-A081-77B956D577F0}"/>
              </a:ext>
            </a:extLst>
          </p:cNvPr>
          <p:cNvSpPr txBox="1"/>
          <p:nvPr/>
        </p:nvSpPr>
        <p:spPr>
          <a:xfrm>
            <a:off x="598979" y="780886"/>
            <a:ext cx="11350172"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Meiryo"/>
                <a:ea typeface="+mn-ea"/>
                <a:cs typeface="+mn-cs"/>
              </a:rPr>
              <a:t>Match the definition with the word on the left</a:t>
            </a:r>
          </a:p>
        </p:txBody>
      </p:sp>
    </p:spTree>
    <p:extLst>
      <p:ext uri="{BB962C8B-B14F-4D97-AF65-F5344CB8AC3E}">
        <p14:creationId xmlns:p14="http://schemas.microsoft.com/office/powerpoint/2010/main" val="75661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etchLinesVTI">
  <a:themeElements>
    <a:clrScheme name="AnalogousFromRegularSeedRightStep">
      <a:dk1>
        <a:srgbClr val="000000"/>
      </a:dk1>
      <a:lt1>
        <a:srgbClr val="FFFFFF"/>
      </a:lt1>
      <a:dk2>
        <a:srgbClr val="412824"/>
      </a:dk2>
      <a:lt2>
        <a:srgbClr val="E3E8E2"/>
      </a:lt2>
      <a:accent1>
        <a:srgbClr val="CE29E7"/>
      </a:accent1>
      <a:accent2>
        <a:srgbClr val="D5179E"/>
      </a:accent2>
      <a:accent3>
        <a:srgbClr val="E72961"/>
      </a:accent3>
      <a:accent4>
        <a:srgbClr val="D52E17"/>
      </a:accent4>
      <a:accent5>
        <a:srgbClr val="E78F29"/>
      </a:accent5>
      <a:accent6>
        <a:srgbClr val="AEA713"/>
      </a:accent6>
      <a:hlink>
        <a:srgbClr val="3D9331"/>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TotalTime>
  <Words>18062</Words>
  <Application>Microsoft Office PowerPoint</Application>
  <PresentationFormat>Widescreen</PresentationFormat>
  <Paragraphs>1894</Paragraphs>
  <Slides>198</Slides>
  <Notes>103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198</vt:i4>
      </vt:variant>
    </vt:vector>
  </HeadingPairs>
  <TitlesOfParts>
    <vt:vector size="212" baseType="lpstr">
      <vt:lpstr>Arial</vt:lpstr>
      <vt:lpstr>Berlin Sans FB</vt:lpstr>
      <vt:lpstr>Calibri</vt:lpstr>
      <vt:lpstr>Calibri Light</vt:lpstr>
      <vt:lpstr>Century Gothic</vt:lpstr>
      <vt:lpstr>Chocolate Covered Raindrops</vt:lpstr>
      <vt:lpstr>Corbel</vt:lpstr>
      <vt:lpstr>Meiryo</vt:lpstr>
      <vt:lpstr>Open Sans</vt:lpstr>
      <vt:lpstr>Segoe UI</vt:lpstr>
      <vt:lpstr>Times New Roman</vt:lpstr>
      <vt:lpstr>Wingdings</vt:lpstr>
      <vt:lpstr>SketchLinesVTI</vt:lpstr>
      <vt:lpstr>Office Theme</vt:lpstr>
      <vt:lpstr>PowerPoint Presentation</vt:lpstr>
      <vt:lpstr>PowerPoint Presentation</vt:lpstr>
      <vt:lpstr>PowerPoint Presentation</vt:lpstr>
      <vt:lpstr>PowerPoint Presentation</vt:lpstr>
      <vt:lpstr>PowerPoint Presentation</vt:lpstr>
      <vt:lpstr>PowerPoint Presentation</vt:lpstr>
      <vt:lpstr>Anita and Me</vt:lpstr>
      <vt:lpstr>PowerPoint Presentation</vt:lpstr>
      <vt:lpstr>PowerPoint Presentation</vt:lpstr>
      <vt:lpstr>Significant plot event:  Meena is caught lying  Key quotation:  ‘a little Indian girl […] caught telling lies’ (p. 15)  Key themes: Truth vs lies Family discipline and guidance Innocence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language to develop a vivid presentation of the women of Tollington in the following extracts from Chapter 1?</vt:lpstr>
      <vt:lpstr>Anita and Me</vt:lpstr>
      <vt:lpstr>PowerPoint Presentation</vt:lpstr>
      <vt:lpstr>PowerPoint Presentation</vt:lpstr>
      <vt:lpstr>  Significant plot event: Meena reflects on stories from her past  Key quotation:  ‘This meeting of two worlds, the collision of the epic with the banal.’ (p. 36)  Key themes: Cultural identity Racism Family discipline and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language to reveal implicit bias and prejudice here?</vt:lpstr>
      <vt:lpstr>Anita and Me</vt:lpstr>
      <vt:lpstr>PowerPoint Presentation</vt:lpstr>
      <vt:lpstr>PowerPoint Presentation</vt:lpstr>
      <vt:lpstr>Significant plot event: Meena interacts with her neighbours and begins to be influenced by Anita  Key quotation:   ‘I shook with how powerful I suddenly felt’ (p. 60)  Key Themes: Cultural identity  Belonging  Friendship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language to position the reader to view Deidre in this extract?</vt:lpstr>
      <vt:lpstr>Anita and Me</vt:lpstr>
      <vt:lpstr>PowerPoint Presentation</vt:lpstr>
      <vt:lpstr>PowerPoint Presentation</vt:lpstr>
      <vt:lpstr>Significant plot event:  Mrs Christmas’s dead body is discovered and Meena learns that mama is pregnant  Key quotation:  ‘all the old wounds being reopened’ (p. 73)  Key Themes: Truth vs lies    Conflict and violence    Cultural identity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language to convey Meena’s feelings of distress on hearing the adults’ Partition stories?</vt:lpstr>
      <vt:lpstr>Anita and Me</vt:lpstr>
      <vt:lpstr>PowerPoint Presentation</vt:lpstr>
      <vt:lpstr>PowerPoint Presentation</vt:lpstr>
      <vt:lpstr>Significant plot event: Meena breaks into the Big House estate, discovers a statue of Ganesha and misplaces mama’s diamond necklace  Key quotation:  ‘But no one seemed to care that today was our Christmas’ (p. 91)  Key themes: Racism Family discipline and guidance Friendship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language to develop a vivid presentation of the different types of ‘Aunties’ and ‘Uncles’ and why does Syal highlight this variation?</vt:lpstr>
      <vt:lpstr>Anita and Me</vt:lpstr>
      <vt:lpstr>PowerPoint Presentation</vt:lpstr>
      <vt:lpstr>PowerPoint Presentation</vt:lpstr>
      <vt:lpstr>   Significant plot event: Sunil is born and Meena starts to spend more time with Anita.  Key quotation: ‘We will always have the children, the village mothers said, our only investment for the future, and then they sounded exactly like my Aunties’ (p. 135) Key themes: · Change · Belonging · Friendship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does Syal use language to develop a vivid presentation of the different types of gangs in Tollington?</vt:lpstr>
      <vt:lpstr>Anita and Me</vt:lpstr>
      <vt:lpstr>PowerPoint Presentation</vt:lpstr>
      <vt:lpstr>PowerPoint Presentation</vt:lpstr>
      <vt:lpstr>Significant plot event: At the village fete, Anita and Meena have their fortunes told, and Sam Lowbridge challenges the decision to spend the fete’s earnings in a racist outburst Key quotation: ‘But if Tollington was a footnote in the book of the Sixties, then my family and friends were the squashed flies in the spine’ (p. 165) Key themes: Racism Othering Friendship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language to show the differences between Uncle Alan and Reverend Ince in the following extract?</vt:lpstr>
      <vt:lpstr>Anita and Me</vt:lpstr>
      <vt:lpstr>PowerPoint Presentation</vt:lpstr>
      <vt:lpstr>PowerPoint Presentation</vt:lpstr>
      <vt:lpstr>Significant plot event: Nanima arrives and relationships begin to change  Key quotation: ‘It felt so strange to hear Punjabi under the stars. It was an indoor language to me’ (p. 230)  Key themes: Cultural identity Othering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does Syal use language to demonstrate Meena’s transformation in the following three extracts?</vt:lpstr>
      <vt:lpstr> How does Syal use language to demonstrate Meena’s transformation in the following three extracts?</vt:lpstr>
      <vt:lpstr>Anita and Me</vt:lpstr>
      <vt:lpstr>PowerPoint Presentation</vt:lpstr>
      <vt:lpstr>PowerPoint Presentation</vt:lpstr>
      <vt:lpstr>   Significant plot event: Tracey’s dog is killed  Key quotation:  'Everyone was moving away, everyone except me‘ (p. 237)  Key themes: Conflict and violence  Friendship Neglect, bullying and abuse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Anita and Me</vt:lpstr>
      <vt:lpstr>PowerPoint Presentation</vt:lpstr>
      <vt:lpstr>PowerPoint Presentation</vt:lpstr>
      <vt:lpstr>Significant plot event:  Anita’s mother leaves Tollington (abandoning her daughters) and Meena’s family invite Anita for dinner  Key quotation: ‘Clash of the Titans’ (p. 258)  Key themes: Innocence Neglect, bullying and abuse    Friendship</vt:lpstr>
      <vt:lpstr>PowerPoint Presentation</vt:lpstr>
      <vt:lpstr>PowerPoint Presentation</vt:lpstr>
      <vt:lpstr>PowerPoint Presentation</vt:lpstr>
      <vt:lpstr>   Speech accommodation</vt:lpstr>
      <vt:lpstr>  Speech accommodation</vt:lpstr>
      <vt:lpstr>   Speech accommodation</vt:lpstr>
      <vt:lpstr>PowerPoint Presentation</vt:lpstr>
      <vt:lpstr>PowerPoint Presentation</vt:lpstr>
      <vt:lpstr>PowerPoint Presentation</vt:lpstr>
      <vt:lpstr>PowerPoint Presentation</vt:lpstr>
      <vt:lpstr>PowerPoint Presentation</vt:lpstr>
      <vt:lpstr>How are language and imagery used in the following extract to convey the magical escape from reality the girls experience through a shared love of the clothes found in Meena’s wardrobe after dinner?</vt:lpstr>
      <vt:lpstr>Anita and Me</vt:lpstr>
      <vt:lpstr>PowerPoint Presentation</vt:lpstr>
      <vt:lpstr>PowerPoint Presentation</vt:lpstr>
      <vt:lpstr> Significant plot event:  Meena learns that Sam has led a violent and racist attack on the Indian Bank Manager, and she impulsively rides Trixie, falling and breaking her leg  Key quotation:  ‘Would [Tollington] ever truly be home again’ (p. 275)  Key themes: Racism Othering    Friendship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language to show the effect of Sam’s words on Meena in the extract from Chapter 11?</vt:lpstr>
      <vt:lpstr>Anita and Me</vt:lpstr>
      <vt:lpstr>PowerPoint Presentation</vt:lpstr>
      <vt:lpstr>PowerPoint Presentation</vt:lpstr>
      <vt:lpstr>Significant plot event:  Meena and Robert meet, become friends and then Robert dies  Key quotation:  ‘A true hospital love, sanitised and inevitably temporary’ (p. 286)  Key themes: Friendship    Belonging  Change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Meena’s return to Tollington to signal personal growth and her ability to move on?</vt:lpstr>
      <vt:lpstr>Anita and Me</vt:lpstr>
      <vt:lpstr>PowerPoint Presentation</vt:lpstr>
      <vt:lpstr>PowerPoint Presentation</vt:lpstr>
      <vt:lpstr>  Significant plot event: Tracey almost drowns on the eve of Meena’s eleven-plus  Key quotation: ‘My days as a yard member were over’ (p. 297)  Key themes: Change Belonging Neglect, bullying and abuse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Syal use language to develop the tension in this extract from chapter 13?</vt:lpstr>
    </vt:vector>
  </TitlesOfParts>
  <Company>Grammar School at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Anita and Me</dc:title>
  <dc:creator>Zara Shah</dc:creator>
  <cp:lastModifiedBy>Hannah McGurk</cp:lastModifiedBy>
  <cp:revision>324</cp:revision>
  <dcterms:created xsi:type="dcterms:W3CDTF">2024-02-21T09:22:08Z</dcterms:created>
  <dcterms:modified xsi:type="dcterms:W3CDTF">2024-04-15T15:06:38Z</dcterms:modified>
</cp:coreProperties>
</file>