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992663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23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39ADB-018D-4C1C-B14E-6308BFB945C9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11650" y="857250"/>
            <a:ext cx="130333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300413"/>
            <a:ext cx="7942262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02125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513513"/>
            <a:ext cx="4302125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7CE3A-45B9-4C3F-A138-B4CD6B0A7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7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0E6C-D921-43B5-BA15-D5F4BACE1365}" type="datetime1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96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3FFC2-F2E4-4702-A52B-89299B24EFC2}" type="datetime1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1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F37C-EE4F-47D8-82C2-F6E97A75BAC9}" type="datetime1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56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D3C6-9AB3-4A0C-A56D-20B235B90FEF}" type="datetime1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7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4023-73C6-4AFD-9E9A-FA8559FADDDD}" type="datetime1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3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FC72-8E57-41C9-8D5F-C6CF538F0752}" type="datetime1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40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AE448-1D23-4731-8D6F-616677B62004}" type="datetime1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2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7A0-1C2D-4BE5-AD09-62679531243C}" type="datetime1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47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6B6C-849F-489B-9D38-E6BB160E70CF}" type="datetime1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7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3384-5012-41C3-A716-67357C09F13A}" type="datetime1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3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D8CF-CF9B-47FB-9BC0-C760FAB71D0A}" type="datetime1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9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A6DAE-B1AB-4CEE-BE14-EADDA391CF9F}" type="datetime1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©Fiona Sheriff,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81A2-D821-4723-9A02-EC5E1E5A5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17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1CB756-0DCF-4431-9458-F7408C994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270742"/>
            <a:ext cx="5915025" cy="1148155"/>
          </a:xfrm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Radial Diagram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943FFE-C62E-434D-9997-11717F439D01}"/>
              </a:ext>
            </a:extLst>
          </p:cNvPr>
          <p:cNvCxnSpPr>
            <a:cxnSpLocks/>
          </p:cNvCxnSpPr>
          <p:nvPr/>
        </p:nvCxnSpPr>
        <p:spPr>
          <a:xfrm>
            <a:off x="3451006" y="2538248"/>
            <a:ext cx="0" cy="63263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783E98-C00D-440D-95B6-64AFCA255850}"/>
              </a:ext>
            </a:extLst>
          </p:cNvPr>
          <p:cNvCxnSpPr>
            <a:cxnSpLocks/>
          </p:cNvCxnSpPr>
          <p:nvPr/>
        </p:nvCxnSpPr>
        <p:spPr>
          <a:xfrm>
            <a:off x="1307880" y="3204341"/>
            <a:ext cx="4242237" cy="478483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45729B-85B1-499A-8C90-0FE06BC03564}"/>
              </a:ext>
            </a:extLst>
          </p:cNvPr>
          <p:cNvCxnSpPr>
            <a:cxnSpLocks/>
          </p:cNvCxnSpPr>
          <p:nvPr/>
        </p:nvCxnSpPr>
        <p:spPr>
          <a:xfrm flipH="1">
            <a:off x="1432360" y="3316013"/>
            <a:ext cx="3993276" cy="46731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572603-E553-4FF8-8AD0-141363861BEE}"/>
              </a:ext>
            </a:extLst>
          </p:cNvPr>
          <p:cNvCxnSpPr/>
          <p:nvPr/>
        </p:nvCxnSpPr>
        <p:spPr>
          <a:xfrm>
            <a:off x="5326608" y="3230288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2E25B51-C3C9-4447-BC64-AF8B1ADF0039}"/>
              </a:ext>
            </a:extLst>
          </p:cNvPr>
          <p:cNvCxnSpPr/>
          <p:nvPr/>
        </p:nvCxnSpPr>
        <p:spPr>
          <a:xfrm>
            <a:off x="4774158" y="3849413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BA982CF-976C-473F-8CD2-60F46C959520}"/>
              </a:ext>
            </a:extLst>
          </p:cNvPr>
          <p:cNvCxnSpPr/>
          <p:nvPr/>
        </p:nvCxnSpPr>
        <p:spPr>
          <a:xfrm>
            <a:off x="4488408" y="4230413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0F7D20E-C6E7-499F-B057-EBA545B449D4}"/>
              </a:ext>
            </a:extLst>
          </p:cNvPr>
          <p:cNvCxnSpPr/>
          <p:nvPr/>
        </p:nvCxnSpPr>
        <p:spPr>
          <a:xfrm>
            <a:off x="3669586" y="5145798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E1402F7-AA28-4065-BF6C-815848CEDEE8}"/>
              </a:ext>
            </a:extLst>
          </p:cNvPr>
          <p:cNvCxnSpPr/>
          <p:nvPr/>
        </p:nvCxnSpPr>
        <p:spPr>
          <a:xfrm>
            <a:off x="3966011" y="4831473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37B132D-C270-4894-B270-94A2AE64B0F1}"/>
              </a:ext>
            </a:extLst>
          </p:cNvPr>
          <p:cNvCxnSpPr/>
          <p:nvPr/>
        </p:nvCxnSpPr>
        <p:spPr>
          <a:xfrm>
            <a:off x="4214812" y="4535213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DA27A64-5C67-4B0D-9241-3C62C3ADD061}"/>
              </a:ext>
            </a:extLst>
          </p:cNvPr>
          <p:cNvCxnSpPr/>
          <p:nvPr/>
        </p:nvCxnSpPr>
        <p:spPr>
          <a:xfrm>
            <a:off x="5037900" y="3555451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2C65D49-3E43-4180-9D75-E84E05BAAEEB}"/>
              </a:ext>
            </a:extLst>
          </p:cNvPr>
          <p:cNvCxnSpPr/>
          <p:nvPr/>
        </p:nvCxnSpPr>
        <p:spPr>
          <a:xfrm>
            <a:off x="3041927" y="5924550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7E8041F-5707-44A9-A20C-15C8FDD39BBF}"/>
              </a:ext>
            </a:extLst>
          </p:cNvPr>
          <p:cNvCxnSpPr/>
          <p:nvPr/>
        </p:nvCxnSpPr>
        <p:spPr>
          <a:xfrm>
            <a:off x="2129849" y="6953817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2446B-138B-4BE2-9115-1707E704E416}"/>
              </a:ext>
            </a:extLst>
          </p:cNvPr>
          <p:cNvCxnSpPr/>
          <p:nvPr/>
        </p:nvCxnSpPr>
        <p:spPr>
          <a:xfrm>
            <a:off x="1891136" y="7272472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749E9AD-89D0-43C1-B379-DAAF48BB07AF}"/>
              </a:ext>
            </a:extLst>
          </p:cNvPr>
          <p:cNvCxnSpPr/>
          <p:nvPr/>
        </p:nvCxnSpPr>
        <p:spPr>
          <a:xfrm>
            <a:off x="1626304" y="7584197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42A6786-CA12-465A-865D-DE7B9B18DC1A}"/>
              </a:ext>
            </a:extLst>
          </p:cNvPr>
          <p:cNvCxnSpPr/>
          <p:nvPr/>
        </p:nvCxnSpPr>
        <p:spPr>
          <a:xfrm>
            <a:off x="1325855" y="7896522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3F55F61-EC99-499F-8A80-50A97CB1025B}"/>
              </a:ext>
            </a:extLst>
          </p:cNvPr>
          <p:cNvCxnSpPr/>
          <p:nvPr/>
        </p:nvCxnSpPr>
        <p:spPr>
          <a:xfrm>
            <a:off x="2465260" y="6586671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77B037C-7398-4DFF-9660-6E2A3D0139C4}"/>
              </a:ext>
            </a:extLst>
          </p:cNvPr>
          <p:cNvCxnSpPr/>
          <p:nvPr/>
        </p:nvCxnSpPr>
        <p:spPr>
          <a:xfrm>
            <a:off x="2751647" y="6261089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7B3D53A-5578-4410-8FE3-E8F09CF1052A}"/>
              </a:ext>
            </a:extLst>
          </p:cNvPr>
          <p:cNvCxnSpPr>
            <a:cxnSpLocks/>
          </p:cNvCxnSpPr>
          <p:nvPr/>
        </p:nvCxnSpPr>
        <p:spPr>
          <a:xfrm flipV="1">
            <a:off x="5469653" y="7896878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0D15168-FFE1-4626-998D-8281F38F7096}"/>
              </a:ext>
            </a:extLst>
          </p:cNvPr>
          <p:cNvCxnSpPr>
            <a:cxnSpLocks/>
          </p:cNvCxnSpPr>
          <p:nvPr/>
        </p:nvCxnSpPr>
        <p:spPr>
          <a:xfrm flipV="1">
            <a:off x="5185622" y="7584197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B66E0FB-2E56-4C23-9C7E-BBD7AC391020}"/>
              </a:ext>
            </a:extLst>
          </p:cNvPr>
          <p:cNvCxnSpPr>
            <a:cxnSpLocks/>
          </p:cNvCxnSpPr>
          <p:nvPr/>
        </p:nvCxnSpPr>
        <p:spPr>
          <a:xfrm flipV="1">
            <a:off x="4912618" y="7272472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9C4C981-B93E-4C9B-A892-B34B67235B38}"/>
              </a:ext>
            </a:extLst>
          </p:cNvPr>
          <p:cNvCxnSpPr>
            <a:cxnSpLocks/>
          </p:cNvCxnSpPr>
          <p:nvPr/>
        </p:nvCxnSpPr>
        <p:spPr>
          <a:xfrm flipV="1">
            <a:off x="4644846" y="6953817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AAAFD77-1E6B-417F-B283-D1F1FDFAAD09}"/>
              </a:ext>
            </a:extLst>
          </p:cNvPr>
          <p:cNvCxnSpPr>
            <a:cxnSpLocks/>
          </p:cNvCxnSpPr>
          <p:nvPr/>
        </p:nvCxnSpPr>
        <p:spPr>
          <a:xfrm flipV="1">
            <a:off x="4317910" y="6622047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E74D2E-1D57-4D11-AC33-4A9A8F67B014}"/>
              </a:ext>
            </a:extLst>
          </p:cNvPr>
          <p:cNvCxnSpPr>
            <a:cxnSpLocks/>
          </p:cNvCxnSpPr>
          <p:nvPr/>
        </p:nvCxnSpPr>
        <p:spPr>
          <a:xfrm flipV="1">
            <a:off x="3960287" y="6261089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A573F4B-DBDA-446F-8498-D12BD61207C2}"/>
              </a:ext>
            </a:extLst>
          </p:cNvPr>
          <p:cNvCxnSpPr>
            <a:cxnSpLocks/>
          </p:cNvCxnSpPr>
          <p:nvPr/>
        </p:nvCxnSpPr>
        <p:spPr>
          <a:xfrm flipV="1">
            <a:off x="3655877" y="5924550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A673F1-0743-4595-B677-F8571A23C5D7}"/>
              </a:ext>
            </a:extLst>
          </p:cNvPr>
          <p:cNvCxnSpPr>
            <a:cxnSpLocks/>
          </p:cNvCxnSpPr>
          <p:nvPr/>
        </p:nvCxnSpPr>
        <p:spPr>
          <a:xfrm flipV="1">
            <a:off x="3006077" y="5145798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89C2E12-0B6E-4AD8-8C07-C7F9E070F3AC}"/>
              </a:ext>
            </a:extLst>
          </p:cNvPr>
          <p:cNvCxnSpPr>
            <a:cxnSpLocks/>
          </p:cNvCxnSpPr>
          <p:nvPr/>
        </p:nvCxnSpPr>
        <p:spPr>
          <a:xfrm flipV="1">
            <a:off x="2671071" y="4754850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4E1E7F-2CDF-4EF6-B10F-9D952ED6DBB1}"/>
              </a:ext>
            </a:extLst>
          </p:cNvPr>
          <p:cNvCxnSpPr>
            <a:cxnSpLocks/>
          </p:cNvCxnSpPr>
          <p:nvPr/>
        </p:nvCxnSpPr>
        <p:spPr>
          <a:xfrm flipV="1">
            <a:off x="2346433" y="4401863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78112-1EE9-4EDD-9231-11E1A1C60C14}"/>
              </a:ext>
            </a:extLst>
          </p:cNvPr>
          <p:cNvCxnSpPr>
            <a:cxnSpLocks/>
          </p:cNvCxnSpPr>
          <p:nvPr/>
        </p:nvCxnSpPr>
        <p:spPr>
          <a:xfrm flipV="1">
            <a:off x="2075164" y="4058963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2B1FD87-5FA4-4DF5-9278-8FDC52FCC913}"/>
              </a:ext>
            </a:extLst>
          </p:cNvPr>
          <p:cNvCxnSpPr>
            <a:cxnSpLocks/>
          </p:cNvCxnSpPr>
          <p:nvPr/>
        </p:nvCxnSpPr>
        <p:spPr>
          <a:xfrm flipV="1">
            <a:off x="1795886" y="3763688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7CADE1D-90AC-4A75-98A6-C6639881122C}"/>
              </a:ext>
            </a:extLst>
          </p:cNvPr>
          <p:cNvCxnSpPr>
            <a:cxnSpLocks/>
          </p:cNvCxnSpPr>
          <p:nvPr/>
        </p:nvCxnSpPr>
        <p:spPr>
          <a:xfrm flipV="1">
            <a:off x="1516355" y="3443777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8AAF939-21A6-4F54-A78B-838563F92DB7}"/>
              </a:ext>
            </a:extLst>
          </p:cNvPr>
          <p:cNvCxnSpPr>
            <a:cxnSpLocks/>
          </p:cNvCxnSpPr>
          <p:nvPr/>
        </p:nvCxnSpPr>
        <p:spPr>
          <a:xfrm flipV="1">
            <a:off x="1197529" y="3092148"/>
            <a:ext cx="19050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BA187B4-4043-4D33-82D9-AF18F44703AC}"/>
              </a:ext>
            </a:extLst>
          </p:cNvPr>
          <p:cNvCxnSpPr>
            <a:cxnSpLocks/>
          </p:cNvCxnSpPr>
          <p:nvPr/>
        </p:nvCxnSpPr>
        <p:spPr>
          <a:xfrm>
            <a:off x="3240292" y="2538248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CD7A50-A752-4DCD-A456-E7581AAEC594}"/>
              </a:ext>
            </a:extLst>
          </p:cNvPr>
          <p:cNvCxnSpPr>
            <a:cxnSpLocks/>
          </p:cNvCxnSpPr>
          <p:nvPr/>
        </p:nvCxnSpPr>
        <p:spPr>
          <a:xfrm>
            <a:off x="3274926" y="7896522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6986D8A-BAF3-47E6-A4A3-AE0B2EF5C978}"/>
              </a:ext>
            </a:extLst>
          </p:cNvPr>
          <p:cNvCxnSpPr>
            <a:cxnSpLocks/>
          </p:cNvCxnSpPr>
          <p:nvPr/>
        </p:nvCxnSpPr>
        <p:spPr>
          <a:xfrm>
            <a:off x="3274926" y="7443922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9A00A1E-38AE-46A5-B023-C5A0E7397368}"/>
              </a:ext>
            </a:extLst>
          </p:cNvPr>
          <p:cNvCxnSpPr>
            <a:cxnSpLocks/>
          </p:cNvCxnSpPr>
          <p:nvPr/>
        </p:nvCxnSpPr>
        <p:spPr>
          <a:xfrm>
            <a:off x="3274926" y="7039542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9F0CC40-0F9C-4375-A3AA-C9D06EBE0FAF}"/>
              </a:ext>
            </a:extLst>
          </p:cNvPr>
          <p:cNvCxnSpPr>
            <a:cxnSpLocks/>
          </p:cNvCxnSpPr>
          <p:nvPr/>
        </p:nvCxnSpPr>
        <p:spPr>
          <a:xfrm>
            <a:off x="3280453" y="6108689"/>
            <a:ext cx="3411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D6B5F9E-F40D-4DAA-BEDA-6CBD1CF5C4B3}"/>
              </a:ext>
            </a:extLst>
          </p:cNvPr>
          <p:cNvCxnSpPr>
            <a:cxnSpLocks/>
          </p:cNvCxnSpPr>
          <p:nvPr/>
        </p:nvCxnSpPr>
        <p:spPr>
          <a:xfrm>
            <a:off x="3262300" y="2995448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5608234-8221-468A-BB85-9BECFC239A8E}"/>
              </a:ext>
            </a:extLst>
          </p:cNvPr>
          <p:cNvCxnSpPr>
            <a:cxnSpLocks/>
          </p:cNvCxnSpPr>
          <p:nvPr/>
        </p:nvCxnSpPr>
        <p:spPr>
          <a:xfrm>
            <a:off x="3262300" y="3459392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2D27262-AAE4-4347-A1CF-DB62BE849091}"/>
              </a:ext>
            </a:extLst>
          </p:cNvPr>
          <p:cNvCxnSpPr>
            <a:cxnSpLocks/>
          </p:cNvCxnSpPr>
          <p:nvPr/>
        </p:nvCxnSpPr>
        <p:spPr>
          <a:xfrm>
            <a:off x="3262300" y="3856787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BE34214-01DE-46F5-AD1C-6B058B6FF719}"/>
              </a:ext>
            </a:extLst>
          </p:cNvPr>
          <p:cNvCxnSpPr>
            <a:cxnSpLocks/>
          </p:cNvCxnSpPr>
          <p:nvPr/>
        </p:nvCxnSpPr>
        <p:spPr>
          <a:xfrm>
            <a:off x="3262300" y="4319183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2C72205-16F4-4143-9AB2-D6D2A997F42F}"/>
              </a:ext>
            </a:extLst>
          </p:cNvPr>
          <p:cNvCxnSpPr>
            <a:cxnSpLocks/>
          </p:cNvCxnSpPr>
          <p:nvPr/>
        </p:nvCxnSpPr>
        <p:spPr>
          <a:xfrm>
            <a:off x="3262300" y="4739979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BE81127-5C97-4BD8-8D59-5C952412C8D4}"/>
              </a:ext>
            </a:extLst>
          </p:cNvPr>
          <p:cNvCxnSpPr>
            <a:cxnSpLocks/>
          </p:cNvCxnSpPr>
          <p:nvPr/>
        </p:nvCxnSpPr>
        <p:spPr>
          <a:xfrm>
            <a:off x="3262300" y="5145798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73C96B-0998-46BD-87B7-3FFA15C7CA6D}"/>
              </a:ext>
            </a:extLst>
          </p:cNvPr>
          <p:cNvCxnSpPr>
            <a:cxnSpLocks/>
          </p:cNvCxnSpPr>
          <p:nvPr/>
        </p:nvCxnSpPr>
        <p:spPr>
          <a:xfrm>
            <a:off x="3262300" y="6586671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123C138-B1FE-4F9E-AD53-9933B1C4680E}"/>
              </a:ext>
            </a:extLst>
          </p:cNvPr>
          <p:cNvCxnSpPr>
            <a:cxnSpLocks/>
          </p:cNvCxnSpPr>
          <p:nvPr/>
        </p:nvCxnSpPr>
        <p:spPr>
          <a:xfrm>
            <a:off x="3262300" y="8384297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2BDE439-1CF7-4D55-8343-A99786050A6E}"/>
              </a:ext>
            </a:extLst>
          </p:cNvPr>
          <p:cNvCxnSpPr>
            <a:cxnSpLocks/>
          </p:cNvCxnSpPr>
          <p:nvPr/>
        </p:nvCxnSpPr>
        <p:spPr>
          <a:xfrm>
            <a:off x="3274926" y="8820369"/>
            <a:ext cx="377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©Fiona Sheriff,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52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Radial Diagram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Radial Diagram</dc:title>
  <dc:creator>fiona old</dc:creator>
  <cp:lastModifiedBy>Deborah Lee-Swaden</cp:lastModifiedBy>
  <cp:revision>6</cp:revision>
  <cp:lastPrinted>2022-06-16T10:15:34Z</cp:lastPrinted>
  <dcterms:created xsi:type="dcterms:W3CDTF">2020-04-01T13:01:24Z</dcterms:created>
  <dcterms:modified xsi:type="dcterms:W3CDTF">2024-04-03T15:26:05Z</dcterms:modified>
</cp:coreProperties>
</file>