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ah McGurk" initials="HM" lastIdx="1" clrIdx="0">
    <p:extLst>
      <p:ext uri="{19B8F6BF-5375-455C-9EA6-DF929625EA0E}">
        <p15:presenceInfo xmlns:p15="http://schemas.microsoft.com/office/powerpoint/2012/main" userId="S-1-5-21-1135484593-1233476685-1844936127-33621" providerId="AD"/>
      </p:ext>
    </p:extLst>
  </p:cmAuthor>
  <p:cmAuthor id="2" name="Deborah Lee-Swaden" initials="DL" lastIdx="1" clrIdx="1">
    <p:extLst>
      <p:ext uri="{19B8F6BF-5375-455C-9EA6-DF929625EA0E}">
        <p15:presenceInfo xmlns:p15="http://schemas.microsoft.com/office/powerpoint/2012/main" userId="S-1-5-21-1135484593-1233476685-1844936127-23843" providerId="AD"/>
      </p:ext>
    </p:extLst>
  </p:cmAuthor>
  <p:cmAuthor id="3" name="Old F" initials="OF" lastIdx="1" clrIdx="2">
    <p:extLst>
      <p:ext uri="{19B8F6BF-5375-455C-9EA6-DF929625EA0E}">
        <p15:presenceInfo xmlns:p15="http://schemas.microsoft.com/office/powerpoint/2012/main" userId="S::Fiona.Old@kingsthorpecollege.org.uk::a6f51c21-c5df-4ef3-b341-23fb695410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2" y="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79DA7-EC7E-4C14-BF4A-775BE47FF2FD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5BE15-637C-4556-BACF-F0CABDF7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005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EB26-CC7D-40A4-F674-3B06C30B5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B6658-EE8F-BAA2-1386-0DFFBCBD3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9B84C-CD96-0064-1299-5D455216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12D49-B676-47A7-82DC-679C40825D98}" type="datetime1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F6147-F0F0-5A79-E62E-122E3136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3AEFB-A927-AB7E-83F0-2D2F902F0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61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58F75-7589-CE6E-7D15-832B3994A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95E482-5BB0-8235-BC36-B38A83ADB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76832-3DE4-43DB-A64B-29DBF3B3F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5E2C-56BB-499A-A5DC-7A3F6949F4B9}" type="datetime1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ACFA4-0304-71DD-5288-D8861B414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95758-F6C2-1626-DE3C-A9B23A52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07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19B10-1472-8620-4DDE-12E9581D30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24FFA3-14D5-38C8-780E-4284A98DD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D4EC6-886C-8BF7-2E38-9EBB72C4D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72BA6-5AE6-46EE-9F6E-5285EFC02815}" type="datetime1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4C7E7-F44A-11EF-4AA4-F80D6AE35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7136C-B92C-9C60-D090-3152F53DF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19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56D3D-12F9-4BCC-A4AD-E69FE9D48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7913C-036A-716D-8784-A5C2CFB51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A0769-9511-7DBB-4B65-0CAA681D8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88CDC-C22E-42E8-A75F-0B5FBC48CFC4}" type="datetime1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0F651-7AF8-3722-119E-EC6F3DCAA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7EF42-18F7-8348-C943-D5B2F5601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03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35AAE-5478-0C93-F808-0F149AA2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853D1-6131-8A2B-AB84-E2D00089A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62874-5398-7B46-AB74-B3C1D2308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A08F-FF3B-4EFF-937E-A256B345DD6E}" type="datetime1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1D0F7-F149-657E-1C7D-99B636DC7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E3969-A78C-4B71-6998-D033D5445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83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4272E-E54C-C3B5-EB4C-D42C18CDA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4007B-0D24-8911-B029-87AC456BB4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CA09E-931A-DC36-AE72-25901EF48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BA588-0685-4C8A-8868-76933BF0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98E-336B-4E52-82D7-4A980F5063C1}" type="datetime1">
              <a:rPr lang="en-GB" smtClean="0"/>
              <a:t>09/04/2024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AF8C7D-AFA2-39DC-B27B-92BA454E6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FE316-AC64-27E3-9BC4-2D6A2F8E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6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D8275-FEF4-285E-9766-3E9993320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57D10-DE54-D761-8EA0-F15152FF2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81CCB-8B0C-9363-1A1C-BA2250532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72A65-5129-E60E-BD2A-77EB450435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DC1665-616A-71CF-3A72-1242014C0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953A3A-CD23-FCD9-ECAE-62FACBCF8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3CA14-9F04-4F21-BC49-F18E235F6F69}" type="datetime1">
              <a:rPr lang="en-GB" smtClean="0"/>
              <a:t>09/04/2024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0E32F6-650E-580A-14EF-E28E46F70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D5115F-D74B-1BF0-B046-ED98FCF05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06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A51-61D4-44EB-2550-BE111FE78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996D75-4D1A-CCA2-1A39-E49198AD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F9162-CF9C-4789-BB5B-B9D381B47312}" type="datetime1">
              <a:rPr lang="en-GB" smtClean="0"/>
              <a:t>09/04/2024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403A2C-66EE-E115-89B9-624877A0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B88C4-5CBD-B897-ABEF-A2578D30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00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7A4572-E738-1E13-48BC-6258F3F3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E9E1-4670-4C3C-A9CF-6985548088B1}" type="datetime1">
              <a:rPr lang="en-GB" smtClean="0"/>
              <a:t>09/04/2024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909AC3-55FC-51F0-DCDE-0372150B6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6FE9B1-1316-EBA1-E346-447EC98D1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51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D4AA2-3B46-72A3-BC2F-422BB99BA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2E2B1-D831-3D0D-F2AC-0ECE58655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2F0BD-1435-7DD7-C6B3-313FAD5B5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A76AE-96EF-4813-7399-1999FB97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124C-AB1B-4A11-A476-64E07A464051}" type="datetime1">
              <a:rPr lang="en-GB" smtClean="0"/>
              <a:t>09/04/2024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B976B-0C9D-9F53-BE98-69E51758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4DCE9-D5B0-8A1E-0295-FE60F2756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3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9CC13-F005-6C20-EDA4-3B634BB2B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7090F9-8FD5-925E-BEC3-F88EA7E9F0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07368D-E69D-3DAB-67D3-8C1DF726B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FD275-2FE2-6F2D-4482-19850E4B0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A001-A4A4-4D39-9BEC-459F29014357}" type="datetime1">
              <a:rPr lang="en-GB" smtClean="0"/>
              <a:t>09/04/2024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53B78-2330-DBC8-D1CE-28253990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80093-8010-D806-A03B-9B6EA8155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00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04B109-D473-F621-E500-C5518F6A2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8701A-8F62-74D1-14C5-6AC3B6309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2FE41-EBC9-F911-F5CB-BDA13A508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2ED56-4E16-400F-99A1-66908FB3025D}" type="datetime1">
              <a:rPr lang="en-GB" smtClean="0"/>
              <a:t>09/04/2024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CC1D9-ED3B-D851-0363-2DAF09143D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©Fiona Sheriff,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EBBD1-AB5D-0DC5-2B27-A95EE8105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2C615-E468-4A8E-BD3B-3D70CB954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5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FD10E2B-AE6F-E799-1754-DEBB3F2F8475}"/>
              </a:ext>
            </a:extLst>
          </p:cNvPr>
          <p:cNvSpPr/>
          <p:nvPr/>
        </p:nvSpPr>
        <p:spPr>
          <a:xfrm>
            <a:off x="3105150" y="581025"/>
            <a:ext cx="5981700" cy="57721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EA39E50-0E82-B45B-14F1-268DCCB7B303}"/>
              </a:ext>
            </a:extLst>
          </p:cNvPr>
          <p:cNvSpPr/>
          <p:nvPr/>
        </p:nvSpPr>
        <p:spPr>
          <a:xfrm>
            <a:off x="3676650" y="1104900"/>
            <a:ext cx="4838700" cy="472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" name="Oval 2">
            <a:extLst>
              <a:ext uri="{FF2B5EF4-FFF2-40B4-BE49-F238E27FC236}">
                <a16:creationId xmlns:a16="http://schemas.microsoft.com/office/drawing/2014/main" id="{10599099-2A17-FF50-1E1D-3E7FBC2A7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2" y="2562225"/>
            <a:ext cx="2047875" cy="177165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factors lead to a sustainable community?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416A28F-00D5-82C0-DA00-7CD8D9DCF1BD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6095999" y="581025"/>
            <a:ext cx="1" cy="198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2EFC638-1A88-76A2-9123-4724416E68BE}"/>
              </a:ext>
            </a:extLst>
          </p:cNvPr>
          <p:cNvCxnSpPr>
            <a:cxnSpLocks/>
            <a:stCxn id="2" idx="4"/>
          </p:cNvCxnSpPr>
          <p:nvPr/>
        </p:nvCxnSpPr>
        <p:spPr>
          <a:xfrm flipH="1" flipV="1">
            <a:off x="6095999" y="4333875"/>
            <a:ext cx="1" cy="2019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9BF612-21FA-6800-3E5E-84D27BF5D004}"/>
              </a:ext>
            </a:extLst>
          </p:cNvPr>
          <p:cNvCxnSpPr>
            <a:cxnSpLocks/>
            <a:stCxn id="2" idx="2"/>
          </p:cNvCxnSpPr>
          <p:nvPr/>
        </p:nvCxnSpPr>
        <p:spPr>
          <a:xfrm flipV="1">
            <a:off x="3105150" y="3454021"/>
            <a:ext cx="1966912" cy="130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951E398-B03B-6E8F-5515-9CA885F58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608" y="160589"/>
            <a:ext cx="25328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Egan Wheel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20B7822-3343-D7BB-1E40-686BBC2298AC}"/>
              </a:ext>
            </a:extLst>
          </p:cNvPr>
          <p:cNvCxnSpPr>
            <a:cxnSpLocks/>
          </p:cNvCxnSpPr>
          <p:nvPr/>
        </p:nvCxnSpPr>
        <p:spPr>
          <a:xfrm flipV="1">
            <a:off x="7119937" y="3448050"/>
            <a:ext cx="1966912" cy="130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76A24A8-703B-D922-9CCC-E7785B95996C}"/>
              </a:ext>
            </a:extLst>
          </p:cNvPr>
          <p:cNvCxnSpPr>
            <a:cxnSpLocks/>
            <a:endCxn id="2" idx="7"/>
          </p:cNvCxnSpPr>
          <p:nvPr/>
        </p:nvCxnSpPr>
        <p:spPr>
          <a:xfrm flipV="1">
            <a:off x="6717258" y="1426337"/>
            <a:ext cx="1493592" cy="12995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3E22BC4-680E-230E-05C6-C281FC96E212}"/>
              </a:ext>
            </a:extLst>
          </p:cNvPr>
          <p:cNvCxnSpPr>
            <a:cxnSpLocks/>
          </p:cNvCxnSpPr>
          <p:nvPr/>
        </p:nvCxnSpPr>
        <p:spPr>
          <a:xfrm flipV="1">
            <a:off x="3848440" y="4043935"/>
            <a:ext cx="1493592" cy="12995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8752F21-E870-C08A-B03B-E39B8E4D6A47}"/>
              </a:ext>
            </a:extLst>
          </p:cNvPr>
          <p:cNvCxnSpPr>
            <a:cxnSpLocks/>
            <a:endCxn id="2" idx="5"/>
          </p:cNvCxnSpPr>
          <p:nvPr/>
        </p:nvCxnSpPr>
        <p:spPr>
          <a:xfrm>
            <a:off x="6820419" y="4078795"/>
            <a:ext cx="1390431" cy="14290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CEAB10F-404F-0D3F-3974-251073255FF4}"/>
              </a:ext>
            </a:extLst>
          </p:cNvPr>
          <p:cNvCxnSpPr>
            <a:cxnSpLocks/>
          </p:cNvCxnSpPr>
          <p:nvPr/>
        </p:nvCxnSpPr>
        <p:spPr>
          <a:xfrm>
            <a:off x="4084190" y="1323816"/>
            <a:ext cx="1390431" cy="14290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E174AD6-CCAD-9629-105A-8C895C6A0090}"/>
              </a:ext>
            </a:extLst>
          </p:cNvPr>
          <p:cNvSpPr txBox="1"/>
          <p:nvPr/>
        </p:nvSpPr>
        <p:spPr>
          <a:xfrm>
            <a:off x="5037469" y="1363613"/>
            <a:ext cx="974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Social and cultural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710AFE-85FA-B68D-8DDF-0EC1DEDE08C0}"/>
              </a:ext>
            </a:extLst>
          </p:cNvPr>
          <p:cNvSpPr txBox="1"/>
          <p:nvPr/>
        </p:nvSpPr>
        <p:spPr>
          <a:xfrm>
            <a:off x="3713455" y="2477443"/>
            <a:ext cx="1493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Housing and built environment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5799F1-3D1B-DDB0-A829-002285490D95}"/>
              </a:ext>
            </a:extLst>
          </p:cNvPr>
          <p:cNvSpPr txBox="1"/>
          <p:nvPr/>
        </p:nvSpPr>
        <p:spPr>
          <a:xfrm>
            <a:off x="3902852" y="3826589"/>
            <a:ext cx="1114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Economy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D140954-1156-19F3-B662-0CFCA85D6BF8}"/>
              </a:ext>
            </a:extLst>
          </p:cNvPr>
          <p:cNvSpPr txBox="1"/>
          <p:nvPr/>
        </p:nvSpPr>
        <p:spPr>
          <a:xfrm>
            <a:off x="4894590" y="4871332"/>
            <a:ext cx="9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Equity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F4F51E-FD7A-9EA5-F2B4-452E15A72379}"/>
              </a:ext>
            </a:extLst>
          </p:cNvPr>
          <p:cNvSpPr txBox="1"/>
          <p:nvPr/>
        </p:nvSpPr>
        <p:spPr>
          <a:xfrm>
            <a:off x="6056411" y="4871332"/>
            <a:ext cx="168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Environmental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A19809-ED5A-6A2D-37A9-DA8A95808B0A}"/>
              </a:ext>
            </a:extLst>
          </p:cNvPr>
          <p:cNvSpPr txBox="1"/>
          <p:nvPr/>
        </p:nvSpPr>
        <p:spPr>
          <a:xfrm>
            <a:off x="7250280" y="3826589"/>
            <a:ext cx="9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Services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B2BD05C-5AB5-805B-D1C5-F79D8E9AE324}"/>
              </a:ext>
            </a:extLst>
          </p:cNvPr>
          <p:cNvSpPr txBox="1"/>
          <p:nvPr/>
        </p:nvSpPr>
        <p:spPr>
          <a:xfrm>
            <a:off x="6823534" y="2594510"/>
            <a:ext cx="1698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Transport and connectivity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6A2AA1E-81EE-0DF2-D004-74DDF078068E}"/>
              </a:ext>
            </a:extLst>
          </p:cNvPr>
          <p:cNvSpPr txBox="1"/>
          <p:nvPr/>
        </p:nvSpPr>
        <p:spPr>
          <a:xfrm>
            <a:off x="6046121" y="1636542"/>
            <a:ext cx="156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Governance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1223E1-5BF0-1E2C-AB55-AFBDCB24CA24}"/>
              </a:ext>
            </a:extLst>
          </p:cNvPr>
          <p:cNvSpPr txBox="1"/>
          <p:nvPr/>
        </p:nvSpPr>
        <p:spPr>
          <a:xfrm rot="1161412">
            <a:off x="6664728" y="886065"/>
            <a:ext cx="9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Well run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AFF5F1-02BC-4FE9-5738-4A7ED6482CA5}"/>
              </a:ext>
            </a:extLst>
          </p:cNvPr>
          <p:cNvSpPr txBox="1"/>
          <p:nvPr/>
        </p:nvSpPr>
        <p:spPr>
          <a:xfrm rot="3945755">
            <a:off x="7252659" y="2290562"/>
            <a:ext cx="2609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Well connected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7FC609-59B2-CFFF-3F9D-351FC5827440}"/>
              </a:ext>
            </a:extLst>
          </p:cNvPr>
          <p:cNvSpPr txBox="1"/>
          <p:nvPr/>
        </p:nvSpPr>
        <p:spPr>
          <a:xfrm rot="17796418">
            <a:off x="7363967" y="4308589"/>
            <a:ext cx="237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Well served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71262E2-781D-0BAB-17F5-9D34462CB332}"/>
              </a:ext>
            </a:extLst>
          </p:cNvPr>
          <p:cNvSpPr txBox="1"/>
          <p:nvPr/>
        </p:nvSpPr>
        <p:spPr>
          <a:xfrm rot="20476105">
            <a:off x="5894041" y="5556709"/>
            <a:ext cx="2410982" cy="643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Environmentally sensitive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D4F7193-F801-34BC-BD95-7280453D0FA8}"/>
              </a:ext>
            </a:extLst>
          </p:cNvPr>
          <p:cNvSpPr txBox="1"/>
          <p:nvPr/>
        </p:nvSpPr>
        <p:spPr>
          <a:xfrm rot="1133877">
            <a:off x="3706160" y="5593456"/>
            <a:ext cx="2489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Fair for everyone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777B86-4C3F-AF9B-4731-ADD59E1A8DFA}"/>
              </a:ext>
            </a:extLst>
          </p:cNvPr>
          <p:cNvSpPr txBox="1"/>
          <p:nvPr/>
        </p:nvSpPr>
        <p:spPr>
          <a:xfrm rot="4479527">
            <a:off x="3092974" y="4157587"/>
            <a:ext cx="9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Thriving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4744803-D215-3AF2-7BBC-A5733B8DC063}"/>
              </a:ext>
            </a:extLst>
          </p:cNvPr>
          <p:cNvSpPr txBox="1"/>
          <p:nvPr/>
        </p:nvSpPr>
        <p:spPr>
          <a:xfrm rot="17833713">
            <a:off x="2259732" y="2290561"/>
            <a:ext cx="2870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Well designed and built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DEEF2CB-A3C4-261A-D425-C689E1E3F991}"/>
              </a:ext>
            </a:extLst>
          </p:cNvPr>
          <p:cNvSpPr txBox="1"/>
          <p:nvPr/>
        </p:nvSpPr>
        <p:spPr>
          <a:xfrm rot="20439016">
            <a:off x="3987708" y="708867"/>
            <a:ext cx="2312085" cy="668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Active, inclusive </a:t>
            </a:r>
          </a:p>
          <a:p>
            <a:pPr algn="ctr"/>
            <a:r>
              <a:rPr lang="en-GB" dirty="0"/>
              <a:t>and safe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©Fiona Sheriff, 2024</a:t>
            </a:r>
          </a:p>
        </p:txBody>
      </p:sp>
    </p:spTree>
    <p:extLst>
      <p:ext uri="{BB962C8B-B14F-4D97-AF65-F5344CB8AC3E}">
        <p14:creationId xmlns:p14="http://schemas.microsoft.com/office/powerpoint/2010/main" val="2060050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52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Old F</dc:creator>
  <cp:lastModifiedBy>Deborah Lee-Swaden</cp:lastModifiedBy>
  <cp:revision>6</cp:revision>
  <dcterms:created xsi:type="dcterms:W3CDTF">2023-09-26T13:56:06Z</dcterms:created>
  <dcterms:modified xsi:type="dcterms:W3CDTF">2024-04-09T15:27:15Z</dcterms:modified>
</cp:coreProperties>
</file>