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304" r:id="rId2"/>
    <p:sldId id="258" r:id="rId3"/>
    <p:sldId id="306" r:id="rId4"/>
    <p:sldId id="346" r:id="rId5"/>
    <p:sldId id="350" r:id="rId6"/>
    <p:sldId id="311" r:id="rId7"/>
    <p:sldId id="293" r:id="rId8"/>
    <p:sldId id="278" r:id="rId9"/>
    <p:sldId id="279" r:id="rId10"/>
    <p:sldId id="347" r:id="rId11"/>
    <p:sldId id="348" r:id="rId12"/>
    <p:sldId id="349" r:id="rId13"/>
    <p:sldId id="338" r:id="rId14"/>
    <p:sldId id="307" r:id="rId15"/>
    <p:sldId id="305" r:id="rId16"/>
    <p:sldId id="273" r:id="rId17"/>
    <p:sldId id="345" r:id="rId18"/>
    <p:sldId id="351" r:id="rId19"/>
  </p:sldIdLst>
  <p:sldSz cx="12192000" cy="6858000"/>
  <p:notesSz cx="6858000" cy="9144000"/>
  <p:embeddedFontLst>
    <p:embeddedFont>
      <p:font typeface="HelloMissThang" panose="020B0604020202020204" charset="0"/>
      <p:regular r:id="rId21"/>
    </p:embeddedFont>
    <p:embeddedFont>
      <p:font typeface="KBSticktoIt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1" autoAdjust="0"/>
    <p:restoredTop sz="90962" autoAdjust="0"/>
  </p:normalViewPr>
  <p:slideViewPr>
    <p:cSldViewPr snapToGrid="0">
      <p:cViewPr varScale="1">
        <p:scale>
          <a:sx n="62" d="100"/>
          <a:sy n="62" d="100"/>
        </p:scale>
        <p:origin x="796" y="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74E6B-4889-44F0-8445-AD9201833822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491DB-8081-4C55-A76C-6213A2359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14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EEFBF-70C1-4A68-83AF-215FE85BE8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28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DB799-6EAE-48AC-9D19-9278E5EE7AF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498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DB799-6EAE-48AC-9D19-9278E5EE7AF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05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4130-9733-4FAE-8083-EC6717C91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23EDD5-14FA-4284-93E2-0F8489F63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B835F-DA9D-4699-9653-789350C55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5B14-BCE8-4D1D-BCBF-1E7D0B603D07}" type="datetime1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2FCC8-8DB7-4F41-8DD4-222E1E080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22629-5A3A-49C1-AEDD-7E542E44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AC82-72E0-4BA6-B8F2-F60478BA6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38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2B1D-4C5F-4119-A1D6-A80F67E00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8F7D4-A810-4C44-BD4B-A8CD7B3DF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2D6F0-660E-482D-B91B-70A782E09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6F29-A238-4CC1-8098-CB99EC1FA280}" type="datetime1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8B6DD-C3CB-4970-A20C-670372B70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3D3DB-4AB4-48BE-B592-9DAC92D3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AC82-72E0-4BA6-B8F2-F60478BA6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2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440B8B-2941-4D2E-9269-088930096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EA2581-7B0D-4A9E-B5D4-6CAAB4396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C3B51-201E-4B3F-8CE3-DC0903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F979-6A99-4446-A7EC-3205246857CC}" type="datetime1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1777-D996-4FCE-9845-47289051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336B9-90AE-435A-ADF7-5FC489D1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AC82-72E0-4BA6-B8F2-F60478BA6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3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70F8D-2415-4F4A-A071-220027947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86384-E460-4B41-8BA6-B1D597599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58357-D612-4F6E-9996-D5888111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1B43-D1AB-4175-A81B-9D5B1AF296D9}" type="datetime1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7EFC1-7203-47BD-8550-B7366B663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F686F-F952-463E-8B30-9CAABFF79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AC82-72E0-4BA6-B8F2-F60478BA6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0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5FB75-5B88-415D-87C2-3955D1AA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400FE-5728-4A06-93FA-FB11CEF51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704CC-CA6E-4F97-9DBF-F40D04FB3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8197-9455-421F-BBA7-309E98F42136}" type="datetime1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3460D-45E9-4498-99EB-9A0B0C75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C8B6E-0191-42CE-B5DD-808BF7D5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AC82-72E0-4BA6-B8F2-F60478BA6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49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9485-D059-499E-97B2-9CB740352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4522D-B011-4844-A117-E13CA9D65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9A3C4-4AE3-4784-A973-21674330B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5158B-3A2B-4725-AB1D-E900085D1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6B81-F690-406F-982D-FDF60676F302}" type="datetime1">
              <a:rPr lang="en-GB" smtClean="0"/>
              <a:t>27/03/2024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C7089-8D24-4F2E-BB97-B977DFCB7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23E83-877F-4AD3-B9A9-1E5A9CEA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AC82-72E0-4BA6-B8F2-F60478BA6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74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9B0DA-BD4E-4B95-A564-13797A03D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5AAF1-3BA8-4ECF-A3AE-D78B3085D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7CBDD-D758-4421-8CA2-C22A586E1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FCD26A-7877-4085-BA5B-DBC3F79C6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81C06-01FA-4F88-8201-B49A65DA65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B3D64-DB54-4E07-8DE4-9B143A4A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72EC-086E-4F47-98A3-3CAC6CEA75F1}" type="datetime1">
              <a:rPr lang="en-GB" smtClean="0"/>
              <a:t>27/03/2024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007E61-7C5E-4DA3-8FFD-CF6B655C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8407A-3D18-4393-A030-07E1B765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AC82-72E0-4BA6-B8F2-F60478BA6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7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F508C-F777-4DB1-80E1-5C44F5E5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50D6AD-83F5-4E5F-B289-7AFB2CF70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5C5B-810A-48E0-B152-67C018688E13}" type="datetime1">
              <a:rPr lang="en-GB" smtClean="0"/>
              <a:t>27/03/2024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DAE48D-FC40-4236-8F82-D3029622D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E88C3-CE4A-43EB-86A9-FE00A596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AC82-72E0-4BA6-B8F2-F60478BA6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15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BC6427-6556-4B45-8076-56B859B06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F64D-81FD-429C-8D38-B3FC894581D5}" type="datetime1">
              <a:rPr lang="en-GB" smtClean="0"/>
              <a:t>27/03/2024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D90445-0646-4D05-AD58-7A636E6E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0A8D1-42A3-49C7-85C2-33743EA0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AC82-72E0-4BA6-B8F2-F60478BA6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18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BFA8-5718-4C79-951D-B864C8CC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CA501-8808-4997-B0DD-54C8D1F3B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9A4BB-BFCF-41FD-A1CE-CD498E660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EE1C2-EFCF-4989-8990-FC6DD89B5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2FA1-2140-472E-85C2-EDCB4B7AC62B}" type="datetime1">
              <a:rPr lang="en-GB" smtClean="0"/>
              <a:t>27/03/2024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442CE-C32A-4935-BF98-C5ACAEC1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1CF75-8CCB-49C9-BD81-C2F61C0EE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AC82-72E0-4BA6-B8F2-F60478BA6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63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47942-49D3-4D84-B8DF-F136A547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D2A80D-35D2-452E-89F3-1EF1369AF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21C32-E0BC-40B7-AE52-F372324EC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27B22-26F4-4870-A3B7-C42329CCE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FEA4-91CA-49B1-8EAE-69E730F2C07F}" type="datetime1">
              <a:rPr lang="en-GB" smtClean="0"/>
              <a:t>27/03/2024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027F3-2F19-4516-8F8E-F8BB3FC0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F3C2F-6B03-427E-A894-31CAE6F07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AC82-72E0-4BA6-B8F2-F60478BA6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89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39CEE-B631-471A-9083-DC52270D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6D7CC-8179-4696-BCFD-8756770B4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2C9A0-B205-4F42-B763-240447A21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ADC21-1F44-4D65-AE3D-77D5218F334F}" type="datetime1">
              <a:rPr lang="en-GB" smtClean="0"/>
              <a:t>27/03/2024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FFF9D-E5A7-4018-834B-331043B0E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©Fiona Sheriff, 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0B1F8-CBB7-4532-9574-1846B4385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CAC82-72E0-4BA6-B8F2-F60478BA6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74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521E5-4ADE-4575-A181-692B7A51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3744417" cy="975643"/>
          </a:xfrm>
          <a:custGeom>
            <a:avLst/>
            <a:gdLst>
              <a:gd name="connsiteX0" fmla="*/ 0 w 3744417"/>
              <a:gd name="connsiteY0" fmla="*/ 0 h 975643"/>
              <a:gd name="connsiteX1" fmla="*/ 460028 w 3744417"/>
              <a:gd name="connsiteY1" fmla="*/ 0 h 975643"/>
              <a:gd name="connsiteX2" fmla="*/ 882613 w 3744417"/>
              <a:gd name="connsiteY2" fmla="*/ 0 h 975643"/>
              <a:gd name="connsiteX3" fmla="*/ 1417529 w 3744417"/>
              <a:gd name="connsiteY3" fmla="*/ 0 h 975643"/>
              <a:gd name="connsiteX4" fmla="*/ 1840113 w 3744417"/>
              <a:gd name="connsiteY4" fmla="*/ 0 h 975643"/>
              <a:gd name="connsiteX5" fmla="*/ 2300142 w 3744417"/>
              <a:gd name="connsiteY5" fmla="*/ 0 h 975643"/>
              <a:gd name="connsiteX6" fmla="*/ 2909947 w 3744417"/>
              <a:gd name="connsiteY6" fmla="*/ 0 h 975643"/>
              <a:gd name="connsiteX7" fmla="*/ 3744417 w 3744417"/>
              <a:gd name="connsiteY7" fmla="*/ 0 h 975643"/>
              <a:gd name="connsiteX8" fmla="*/ 3744417 w 3744417"/>
              <a:gd name="connsiteY8" fmla="*/ 478065 h 975643"/>
              <a:gd name="connsiteX9" fmla="*/ 3744417 w 3744417"/>
              <a:gd name="connsiteY9" fmla="*/ 975643 h 975643"/>
              <a:gd name="connsiteX10" fmla="*/ 3134612 w 3744417"/>
              <a:gd name="connsiteY10" fmla="*/ 975643 h 975643"/>
              <a:gd name="connsiteX11" fmla="*/ 2562251 w 3744417"/>
              <a:gd name="connsiteY11" fmla="*/ 975643 h 975643"/>
              <a:gd name="connsiteX12" fmla="*/ 2064779 w 3744417"/>
              <a:gd name="connsiteY12" fmla="*/ 975643 h 975643"/>
              <a:gd name="connsiteX13" fmla="*/ 1567306 w 3744417"/>
              <a:gd name="connsiteY13" fmla="*/ 975643 h 975643"/>
              <a:gd name="connsiteX14" fmla="*/ 994945 w 3744417"/>
              <a:gd name="connsiteY14" fmla="*/ 975643 h 975643"/>
              <a:gd name="connsiteX15" fmla="*/ 0 w 3744417"/>
              <a:gd name="connsiteY15" fmla="*/ 975643 h 975643"/>
              <a:gd name="connsiteX16" fmla="*/ 0 w 3744417"/>
              <a:gd name="connsiteY16" fmla="*/ 478065 h 975643"/>
              <a:gd name="connsiteX17" fmla="*/ 0 w 3744417"/>
              <a:gd name="connsiteY17" fmla="*/ 0 h 97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44417" h="975643" fill="none" extrusionOk="0">
                <a:moveTo>
                  <a:pt x="0" y="0"/>
                </a:moveTo>
                <a:cubicBezTo>
                  <a:pt x="117422" y="-51664"/>
                  <a:pt x="230256" y="3758"/>
                  <a:pt x="460028" y="0"/>
                </a:cubicBezTo>
                <a:cubicBezTo>
                  <a:pt x="689800" y="-3758"/>
                  <a:pt x="791125" y="42067"/>
                  <a:pt x="882613" y="0"/>
                </a:cubicBezTo>
                <a:cubicBezTo>
                  <a:pt x="974102" y="-42067"/>
                  <a:pt x="1303058" y="24227"/>
                  <a:pt x="1417529" y="0"/>
                </a:cubicBezTo>
                <a:cubicBezTo>
                  <a:pt x="1532000" y="-24227"/>
                  <a:pt x="1659207" y="3644"/>
                  <a:pt x="1840113" y="0"/>
                </a:cubicBezTo>
                <a:cubicBezTo>
                  <a:pt x="2021019" y="-3644"/>
                  <a:pt x="2186207" y="26704"/>
                  <a:pt x="2300142" y="0"/>
                </a:cubicBezTo>
                <a:cubicBezTo>
                  <a:pt x="2414077" y="-26704"/>
                  <a:pt x="2640035" y="62087"/>
                  <a:pt x="2909947" y="0"/>
                </a:cubicBezTo>
                <a:cubicBezTo>
                  <a:pt x="3179859" y="-62087"/>
                  <a:pt x="3484249" y="30211"/>
                  <a:pt x="3744417" y="0"/>
                </a:cubicBezTo>
                <a:cubicBezTo>
                  <a:pt x="3777167" y="187455"/>
                  <a:pt x="3702421" y="294709"/>
                  <a:pt x="3744417" y="478065"/>
                </a:cubicBezTo>
                <a:cubicBezTo>
                  <a:pt x="3786413" y="661421"/>
                  <a:pt x="3725845" y="854326"/>
                  <a:pt x="3744417" y="975643"/>
                </a:cubicBezTo>
                <a:cubicBezTo>
                  <a:pt x="3601348" y="1023055"/>
                  <a:pt x="3398619" y="965662"/>
                  <a:pt x="3134612" y="975643"/>
                </a:cubicBezTo>
                <a:cubicBezTo>
                  <a:pt x="2870606" y="985624"/>
                  <a:pt x="2833409" y="921970"/>
                  <a:pt x="2562251" y="975643"/>
                </a:cubicBezTo>
                <a:cubicBezTo>
                  <a:pt x="2291093" y="1029316"/>
                  <a:pt x="2181931" y="941205"/>
                  <a:pt x="2064779" y="975643"/>
                </a:cubicBezTo>
                <a:cubicBezTo>
                  <a:pt x="1947627" y="1010081"/>
                  <a:pt x="1727149" y="925396"/>
                  <a:pt x="1567306" y="975643"/>
                </a:cubicBezTo>
                <a:cubicBezTo>
                  <a:pt x="1407463" y="1025890"/>
                  <a:pt x="1273196" y="917676"/>
                  <a:pt x="994945" y="975643"/>
                </a:cubicBezTo>
                <a:cubicBezTo>
                  <a:pt x="716694" y="1033610"/>
                  <a:pt x="442264" y="938234"/>
                  <a:pt x="0" y="975643"/>
                </a:cubicBezTo>
                <a:cubicBezTo>
                  <a:pt x="-30093" y="744202"/>
                  <a:pt x="56336" y="579141"/>
                  <a:pt x="0" y="478065"/>
                </a:cubicBezTo>
                <a:cubicBezTo>
                  <a:pt x="-56336" y="376989"/>
                  <a:pt x="42025" y="207633"/>
                  <a:pt x="0" y="0"/>
                </a:cubicBezTo>
                <a:close/>
              </a:path>
              <a:path w="3744417" h="975643" stroke="0" extrusionOk="0">
                <a:moveTo>
                  <a:pt x="0" y="0"/>
                </a:moveTo>
                <a:cubicBezTo>
                  <a:pt x="157536" y="-50257"/>
                  <a:pt x="235087" y="28083"/>
                  <a:pt x="460028" y="0"/>
                </a:cubicBezTo>
                <a:cubicBezTo>
                  <a:pt x="684969" y="-28083"/>
                  <a:pt x="703442" y="5470"/>
                  <a:pt x="920057" y="0"/>
                </a:cubicBezTo>
                <a:cubicBezTo>
                  <a:pt x="1136672" y="-5470"/>
                  <a:pt x="1300031" y="34095"/>
                  <a:pt x="1417529" y="0"/>
                </a:cubicBezTo>
                <a:cubicBezTo>
                  <a:pt x="1535027" y="-34095"/>
                  <a:pt x="1715434" y="41933"/>
                  <a:pt x="1877558" y="0"/>
                </a:cubicBezTo>
                <a:cubicBezTo>
                  <a:pt x="2039682" y="-41933"/>
                  <a:pt x="2209825" y="57571"/>
                  <a:pt x="2487363" y="0"/>
                </a:cubicBezTo>
                <a:cubicBezTo>
                  <a:pt x="2764902" y="-57571"/>
                  <a:pt x="2812926" y="26850"/>
                  <a:pt x="2947391" y="0"/>
                </a:cubicBezTo>
                <a:cubicBezTo>
                  <a:pt x="3081856" y="-26850"/>
                  <a:pt x="3428698" y="31713"/>
                  <a:pt x="3744417" y="0"/>
                </a:cubicBezTo>
                <a:cubicBezTo>
                  <a:pt x="3781252" y="150752"/>
                  <a:pt x="3723949" y="291068"/>
                  <a:pt x="3744417" y="458552"/>
                </a:cubicBezTo>
                <a:cubicBezTo>
                  <a:pt x="3764885" y="626036"/>
                  <a:pt x="3700939" y="850766"/>
                  <a:pt x="3744417" y="975643"/>
                </a:cubicBezTo>
                <a:cubicBezTo>
                  <a:pt x="3572301" y="978023"/>
                  <a:pt x="3412726" y="954038"/>
                  <a:pt x="3321833" y="975643"/>
                </a:cubicBezTo>
                <a:cubicBezTo>
                  <a:pt x="3230940" y="997248"/>
                  <a:pt x="2864286" y="956026"/>
                  <a:pt x="2749472" y="975643"/>
                </a:cubicBezTo>
                <a:cubicBezTo>
                  <a:pt x="2634658" y="995260"/>
                  <a:pt x="2431271" y="908158"/>
                  <a:pt x="2177111" y="975643"/>
                </a:cubicBezTo>
                <a:cubicBezTo>
                  <a:pt x="1922951" y="1043128"/>
                  <a:pt x="1872913" y="933942"/>
                  <a:pt x="1717083" y="975643"/>
                </a:cubicBezTo>
                <a:cubicBezTo>
                  <a:pt x="1561253" y="1017344"/>
                  <a:pt x="1349070" y="934998"/>
                  <a:pt x="1107278" y="975643"/>
                </a:cubicBezTo>
                <a:cubicBezTo>
                  <a:pt x="865486" y="1016288"/>
                  <a:pt x="735439" y="933222"/>
                  <a:pt x="609805" y="975643"/>
                </a:cubicBezTo>
                <a:cubicBezTo>
                  <a:pt x="484171" y="1018064"/>
                  <a:pt x="128786" y="910026"/>
                  <a:pt x="0" y="975643"/>
                </a:cubicBezTo>
                <a:cubicBezTo>
                  <a:pt x="-43413" y="815752"/>
                  <a:pt x="49426" y="639286"/>
                  <a:pt x="0" y="497578"/>
                </a:cubicBezTo>
                <a:cubicBezTo>
                  <a:pt x="-49426" y="355870"/>
                  <a:pt x="46363" y="100832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633527506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+mj-lt"/>
              </a:rPr>
              <a:t>Do Now!</a:t>
            </a:r>
            <a:r>
              <a:rPr lang="en-GB" dirty="0">
                <a:latin typeface="+mj-lt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3AA13-149C-44A8-BB8C-AC2D2C8E2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268760"/>
            <a:ext cx="3744418" cy="5472608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1100" b="1" dirty="0"/>
          </a:p>
          <a:p>
            <a:pPr marL="0" indent="0">
              <a:buNone/>
            </a:pPr>
            <a:r>
              <a:rPr lang="en-GB" sz="1400" b="1" dirty="0"/>
              <a:t>1. Which of the following is a primary data collection method?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a) Photo analysis</a:t>
            </a:r>
          </a:p>
          <a:p>
            <a:pPr marL="0" indent="0">
              <a:buNone/>
            </a:pPr>
            <a:r>
              <a:rPr lang="en-GB" sz="1400" dirty="0"/>
              <a:t>b) Checking an OS map</a:t>
            </a:r>
          </a:p>
          <a:p>
            <a:pPr marL="0" indent="0">
              <a:buNone/>
            </a:pPr>
            <a:r>
              <a:rPr lang="en-GB" sz="1400" dirty="0"/>
              <a:t>c) Bar chart</a:t>
            </a:r>
          </a:p>
          <a:p>
            <a:pPr marL="0" indent="0">
              <a:buNone/>
            </a:pPr>
            <a:r>
              <a:rPr lang="en-GB" sz="1400" dirty="0"/>
              <a:t>d) Environmental Quality Survey</a:t>
            </a:r>
          </a:p>
          <a:p>
            <a:pPr marL="0" indent="0">
              <a:buNone/>
            </a:pPr>
            <a:r>
              <a:rPr lang="en-GB" sz="1400" dirty="0"/>
              <a:t> </a:t>
            </a:r>
          </a:p>
          <a:p>
            <a:pPr marL="0" indent="0">
              <a:buNone/>
            </a:pPr>
            <a:r>
              <a:rPr lang="en-GB" sz="1400" b="1" dirty="0"/>
              <a:t>2. What is an advantage of primary data?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a) It is time consuming and may not give accurate enough information</a:t>
            </a:r>
          </a:p>
          <a:p>
            <a:pPr marL="0" indent="0">
              <a:buNone/>
            </a:pPr>
            <a:r>
              <a:rPr lang="en-GB" sz="1400" dirty="0"/>
              <a:t>b) It gives you data from the past</a:t>
            </a:r>
          </a:p>
          <a:p>
            <a:pPr marL="0" indent="0">
              <a:buNone/>
            </a:pPr>
            <a:r>
              <a:rPr lang="en-GB" sz="1400" dirty="0"/>
              <a:t>c) It will be up to date information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b="1" dirty="0"/>
              <a:t>3. What is an advantage of secondary data?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a) It can be more trustworthy</a:t>
            </a:r>
          </a:p>
          <a:p>
            <a:pPr marL="0" indent="0">
              <a:buNone/>
            </a:pPr>
            <a:r>
              <a:rPr lang="en-GB" sz="1400" dirty="0"/>
              <a:t>b) It is easy to collect</a:t>
            </a:r>
          </a:p>
          <a:p>
            <a:pPr marL="0" indent="0">
              <a:buNone/>
            </a:pPr>
            <a:r>
              <a:rPr lang="en-GB" sz="1400" dirty="0"/>
              <a:t>c) It requires co-operation from other people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01B1D4-F739-4C65-8C50-4E7306403A8D}"/>
              </a:ext>
            </a:extLst>
          </p:cNvPr>
          <p:cNvSpPr txBox="1">
            <a:spLocks/>
          </p:cNvSpPr>
          <p:nvPr/>
        </p:nvSpPr>
        <p:spPr>
          <a:xfrm>
            <a:off x="4143943" y="188640"/>
            <a:ext cx="3744418" cy="65527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500" b="1" dirty="0"/>
              <a:t>4. What is primary data?</a:t>
            </a:r>
            <a:endParaRPr lang="en-GB" sz="1500" dirty="0"/>
          </a:p>
          <a:p>
            <a:pPr marL="0" indent="0">
              <a:buNone/>
            </a:pPr>
            <a:r>
              <a:rPr lang="en-GB" sz="1500" dirty="0"/>
              <a:t>a) Data that you collected</a:t>
            </a:r>
          </a:p>
          <a:p>
            <a:pPr marL="0" indent="0">
              <a:buNone/>
            </a:pPr>
            <a:r>
              <a:rPr lang="en-GB" sz="1500" dirty="0"/>
              <a:t>b) Data from the internet</a:t>
            </a:r>
          </a:p>
          <a:p>
            <a:pPr marL="0" indent="0">
              <a:buNone/>
            </a:pPr>
            <a:r>
              <a:rPr lang="en-GB" sz="1500" dirty="0"/>
              <a:t>c) Data from last year’s fieldwork</a:t>
            </a:r>
          </a:p>
          <a:p>
            <a:pPr marL="0" indent="0">
              <a:buNone/>
            </a:pPr>
            <a:r>
              <a:rPr lang="en-GB" sz="1500" dirty="0"/>
              <a:t> </a:t>
            </a:r>
          </a:p>
          <a:p>
            <a:pPr marL="0" indent="0">
              <a:buNone/>
            </a:pPr>
            <a:r>
              <a:rPr lang="en-GB" sz="1500" b="1" dirty="0"/>
              <a:t>5. What is the mean in a set of data?</a:t>
            </a:r>
            <a:endParaRPr lang="en-GB" sz="1500" dirty="0"/>
          </a:p>
          <a:p>
            <a:pPr marL="0" indent="0">
              <a:buNone/>
            </a:pPr>
            <a:r>
              <a:rPr lang="en-GB" sz="1500" dirty="0"/>
              <a:t>a) Taking the lowest value from the highest value.</a:t>
            </a:r>
          </a:p>
          <a:p>
            <a:pPr marL="0" indent="0">
              <a:buNone/>
            </a:pPr>
            <a:r>
              <a:rPr lang="en-GB" sz="1500" dirty="0"/>
              <a:t>b) The average </a:t>
            </a:r>
          </a:p>
          <a:p>
            <a:pPr marL="0" indent="0">
              <a:buNone/>
            </a:pPr>
            <a:r>
              <a:rPr lang="en-GB" sz="1500" dirty="0"/>
              <a:t>c) The most common value</a:t>
            </a:r>
          </a:p>
          <a:p>
            <a:pPr marL="0" indent="0">
              <a:buNone/>
            </a:pPr>
            <a:r>
              <a:rPr lang="en-GB" sz="1500" dirty="0"/>
              <a:t>d) The middle value</a:t>
            </a:r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r>
              <a:rPr lang="en-GB" sz="1500" b="1" dirty="0"/>
              <a:t>6. Which measure is the middle value?</a:t>
            </a:r>
            <a:endParaRPr lang="en-GB" sz="1500" dirty="0"/>
          </a:p>
          <a:p>
            <a:pPr marL="0" indent="0">
              <a:buNone/>
            </a:pPr>
            <a:r>
              <a:rPr lang="en-GB" sz="1500" dirty="0"/>
              <a:t>a) Mean</a:t>
            </a:r>
          </a:p>
          <a:p>
            <a:pPr marL="0" indent="0">
              <a:buNone/>
            </a:pPr>
            <a:r>
              <a:rPr lang="en-GB" sz="1500" dirty="0"/>
              <a:t>b) Mode </a:t>
            </a:r>
          </a:p>
          <a:p>
            <a:pPr marL="0" indent="0">
              <a:buNone/>
            </a:pPr>
            <a:r>
              <a:rPr lang="en-GB" sz="1500" dirty="0"/>
              <a:t>c) Median</a:t>
            </a:r>
          </a:p>
          <a:p>
            <a:pPr marL="0" indent="0">
              <a:buNone/>
            </a:pPr>
            <a:r>
              <a:rPr lang="en-GB" sz="1500" dirty="0"/>
              <a:t>d) Range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ED26D6-EC08-4C61-A626-6E27A8DCD921}"/>
              </a:ext>
            </a:extLst>
          </p:cNvPr>
          <p:cNvSpPr txBox="1">
            <a:spLocks/>
          </p:cNvSpPr>
          <p:nvPr/>
        </p:nvSpPr>
        <p:spPr>
          <a:xfrm>
            <a:off x="8024534" y="188640"/>
            <a:ext cx="4048130" cy="65527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/>
              <a:t>7. What is the most common number in a set of data </a:t>
            </a:r>
            <a:r>
              <a:rPr lang="en-GB" sz="1600" b="1"/>
              <a:t>called</a:t>
            </a:r>
            <a:r>
              <a:rPr lang="en-GB" sz="1600" b="1" smtClean="0"/>
              <a:t>?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a) Mode</a:t>
            </a:r>
          </a:p>
          <a:p>
            <a:pPr marL="0" indent="0">
              <a:buNone/>
            </a:pPr>
            <a:r>
              <a:rPr lang="en-GB" sz="1600" dirty="0"/>
              <a:t>b) Median</a:t>
            </a:r>
          </a:p>
          <a:p>
            <a:pPr marL="0" indent="0">
              <a:buNone/>
            </a:pPr>
            <a:r>
              <a:rPr lang="en-GB" sz="1600" dirty="0"/>
              <a:t>c) Range</a:t>
            </a:r>
          </a:p>
          <a:p>
            <a:pPr marL="0" indent="0">
              <a:buNone/>
            </a:pPr>
            <a:r>
              <a:rPr lang="en-GB" sz="1600" dirty="0"/>
              <a:t>d) Inter-quartile range</a:t>
            </a:r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pPr marL="0" indent="0">
              <a:buNone/>
            </a:pPr>
            <a:r>
              <a:rPr lang="en-GB" sz="1600" b="1" dirty="0"/>
              <a:t>8. Which is an example of a qualitative piece of data?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a) River depth measurements</a:t>
            </a:r>
          </a:p>
          <a:p>
            <a:pPr marL="0" indent="0">
              <a:buNone/>
            </a:pPr>
            <a:r>
              <a:rPr lang="en-GB" sz="1600" dirty="0"/>
              <a:t>b) Likert survey</a:t>
            </a:r>
          </a:p>
          <a:p>
            <a:pPr marL="0" indent="0">
              <a:buNone/>
            </a:pPr>
            <a:r>
              <a:rPr lang="en-GB" sz="1600" dirty="0"/>
              <a:t>c) Traffic count</a:t>
            </a:r>
          </a:p>
          <a:p>
            <a:pPr marL="0" indent="0">
              <a:buNone/>
            </a:pPr>
            <a:r>
              <a:rPr lang="en-GB" sz="1600" dirty="0"/>
              <a:t>d) Pedestrian count</a:t>
            </a:r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pPr marL="0" indent="0">
              <a:buNone/>
            </a:pPr>
            <a:r>
              <a:rPr lang="en-GB" sz="1600" b="1" dirty="0"/>
              <a:t>9. Select two examples of secondary data.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a) Newspaper Report</a:t>
            </a:r>
          </a:p>
          <a:p>
            <a:pPr marL="0" indent="0">
              <a:buNone/>
            </a:pPr>
            <a:r>
              <a:rPr lang="en-GB" sz="1600" dirty="0"/>
              <a:t>b) Environmental quality survey</a:t>
            </a:r>
          </a:p>
          <a:p>
            <a:pPr marL="0" indent="0">
              <a:buNone/>
            </a:pPr>
            <a:r>
              <a:rPr lang="en-GB" sz="1600" dirty="0"/>
              <a:t>c) Census information from 2011</a:t>
            </a:r>
          </a:p>
          <a:p>
            <a:pPr marL="0" indent="0">
              <a:buNone/>
            </a:pPr>
            <a:r>
              <a:rPr lang="en-GB" sz="1600" dirty="0"/>
              <a:t>d) Traffic Count</a:t>
            </a:r>
          </a:p>
          <a:p>
            <a:pPr marL="0" indent="0">
              <a:buNone/>
            </a:pPr>
            <a:r>
              <a:rPr lang="en-GB" sz="1600" dirty="0"/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719563-316D-48A1-BDC2-4172E2E654E6}"/>
              </a:ext>
            </a:extLst>
          </p:cNvPr>
          <p:cNvSpPr/>
          <p:nvPr/>
        </p:nvSpPr>
        <p:spPr>
          <a:xfrm>
            <a:off x="314952" y="2860116"/>
            <a:ext cx="3734651" cy="3187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D74F7E-F0F8-427D-8CE2-EA04F5C94644}"/>
              </a:ext>
            </a:extLst>
          </p:cNvPr>
          <p:cNvSpPr/>
          <p:nvPr/>
        </p:nvSpPr>
        <p:spPr>
          <a:xfrm>
            <a:off x="253438" y="4506323"/>
            <a:ext cx="3734652" cy="3187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4F2B0A-3690-411F-AF82-1EF55D6A7802}"/>
              </a:ext>
            </a:extLst>
          </p:cNvPr>
          <p:cNvSpPr/>
          <p:nvPr/>
        </p:nvSpPr>
        <p:spPr>
          <a:xfrm>
            <a:off x="283034" y="5908427"/>
            <a:ext cx="3734650" cy="318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C31619-44E3-43BC-A4BE-88947EA846CE}"/>
              </a:ext>
            </a:extLst>
          </p:cNvPr>
          <p:cNvSpPr/>
          <p:nvPr/>
        </p:nvSpPr>
        <p:spPr>
          <a:xfrm>
            <a:off x="4143942" y="450593"/>
            <a:ext cx="3744418" cy="3604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D3C144-6F1D-400F-B964-7E994EBDECF3}"/>
              </a:ext>
            </a:extLst>
          </p:cNvPr>
          <p:cNvSpPr/>
          <p:nvPr/>
        </p:nvSpPr>
        <p:spPr>
          <a:xfrm>
            <a:off x="4143940" y="2679896"/>
            <a:ext cx="3744418" cy="3604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5118BC-2B00-4586-ADA7-A045CD05A5EC}"/>
              </a:ext>
            </a:extLst>
          </p:cNvPr>
          <p:cNvSpPr/>
          <p:nvPr/>
        </p:nvSpPr>
        <p:spPr>
          <a:xfrm>
            <a:off x="4143940" y="4964919"/>
            <a:ext cx="3725012" cy="4237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E9AFA4-4975-4C20-9FC4-BB6795304796}"/>
              </a:ext>
            </a:extLst>
          </p:cNvPr>
          <p:cNvSpPr/>
          <p:nvPr/>
        </p:nvSpPr>
        <p:spPr>
          <a:xfrm>
            <a:off x="8045451" y="687680"/>
            <a:ext cx="4006296" cy="3516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B63F1E-306F-4F59-A5E0-8F193C44F534}"/>
              </a:ext>
            </a:extLst>
          </p:cNvPr>
          <p:cNvSpPr/>
          <p:nvPr/>
        </p:nvSpPr>
        <p:spPr>
          <a:xfrm>
            <a:off x="8045450" y="2765841"/>
            <a:ext cx="4006296" cy="3516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8CA4E6-9C36-41CF-967D-D7557E3F988B}"/>
              </a:ext>
            </a:extLst>
          </p:cNvPr>
          <p:cNvSpPr/>
          <p:nvPr/>
        </p:nvSpPr>
        <p:spPr>
          <a:xfrm>
            <a:off x="8009371" y="4964919"/>
            <a:ext cx="4006295" cy="3095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0772BE-B43B-4D23-BF73-AC5B516E344E}"/>
              </a:ext>
            </a:extLst>
          </p:cNvPr>
          <p:cNvSpPr/>
          <p:nvPr/>
        </p:nvSpPr>
        <p:spPr>
          <a:xfrm>
            <a:off x="8024534" y="5582764"/>
            <a:ext cx="4006295" cy="3095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53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41E9B-F540-4DC6-85E0-28D4DF7B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83" y="153586"/>
            <a:ext cx="11861041" cy="910940"/>
          </a:xfrm>
          <a:custGeom>
            <a:avLst/>
            <a:gdLst>
              <a:gd name="connsiteX0" fmla="*/ 0 w 11861041"/>
              <a:gd name="connsiteY0" fmla="*/ 0 h 910940"/>
              <a:gd name="connsiteX1" fmla="*/ 355831 w 11861041"/>
              <a:gd name="connsiteY1" fmla="*/ 0 h 910940"/>
              <a:gd name="connsiteX2" fmla="*/ 1186104 w 11861041"/>
              <a:gd name="connsiteY2" fmla="*/ 0 h 910940"/>
              <a:gd name="connsiteX3" fmla="*/ 1541935 w 11861041"/>
              <a:gd name="connsiteY3" fmla="*/ 0 h 910940"/>
              <a:gd name="connsiteX4" fmla="*/ 2134987 w 11861041"/>
              <a:gd name="connsiteY4" fmla="*/ 0 h 910940"/>
              <a:gd name="connsiteX5" fmla="*/ 2728039 w 11861041"/>
              <a:gd name="connsiteY5" fmla="*/ 0 h 910940"/>
              <a:gd name="connsiteX6" fmla="*/ 3439702 w 11861041"/>
              <a:gd name="connsiteY6" fmla="*/ 0 h 910940"/>
              <a:gd name="connsiteX7" fmla="*/ 4269975 w 11861041"/>
              <a:gd name="connsiteY7" fmla="*/ 0 h 910940"/>
              <a:gd name="connsiteX8" fmla="*/ 4744416 w 11861041"/>
              <a:gd name="connsiteY8" fmla="*/ 0 h 910940"/>
              <a:gd name="connsiteX9" fmla="*/ 5574689 w 11861041"/>
              <a:gd name="connsiteY9" fmla="*/ 0 h 910940"/>
              <a:gd name="connsiteX10" fmla="*/ 6049131 w 11861041"/>
              <a:gd name="connsiteY10" fmla="*/ 0 h 910940"/>
              <a:gd name="connsiteX11" fmla="*/ 6642183 w 11861041"/>
              <a:gd name="connsiteY11" fmla="*/ 0 h 910940"/>
              <a:gd name="connsiteX12" fmla="*/ 7116625 w 11861041"/>
              <a:gd name="connsiteY12" fmla="*/ 0 h 910940"/>
              <a:gd name="connsiteX13" fmla="*/ 7591066 w 11861041"/>
              <a:gd name="connsiteY13" fmla="*/ 0 h 910940"/>
              <a:gd name="connsiteX14" fmla="*/ 8065508 w 11861041"/>
              <a:gd name="connsiteY14" fmla="*/ 0 h 910940"/>
              <a:gd name="connsiteX15" fmla="*/ 8421339 w 11861041"/>
              <a:gd name="connsiteY15" fmla="*/ 0 h 910940"/>
              <a:gd name="connsiteX16" fmla="*/ 9251612 w 11861041"/>
              <a:gd name="connsiteY16" fmla="*/ 0 h 910940"/>
              <a:gd name="connsiteX17" fmla="*/ 9488833 w 11861041"/>
              <a:gd name="connsiteY17" fmla="*/ 0 h 910940"/>
              <a:gd name="connsiteX18" fmla="*/ 10319106 w 11861041"/>
              <a:gd name="connsiteY18" fmla="*/ 0 h 910940"/>
              <a:gd name="connsiteX19" fmla="*/ 10912158 w 11861041"/>
              <a:gd name="connsiteY19" fmla="*/ 0 h 910940"/>
              <a:gd name="connsiteX20" fmla="*/ 11861041 w 11861041"/>
              <a:gd name="connsiteY20" fmla="*/ 0 h 910940"/>
              <a:gd name="connsiteX21" fmla="*/ 11861041 w 11861041"/>
              <a:gd name="connsiteY21" fmla="*/ 464579 h 910940"/>
              <a:gd name="connsiteX22" fmla="*/ 11861041 w 11861041"/>
              <a:gd name="connsiteY22" fmla="*/ 910940 h 910940"/>
              <a:gd name="connsiteX23" fmla="*/ 11623820 w 11861041"/>
              <a:gd name="connsiteY23" fmla="*/ 910940 h 910940"/>
              <a:gd name="connsiteX24" fmla="*/ 10912158 w 11861041"/>
              <a:gd name="connsiteY24" fmla="*/ 910940 h 910940"/>
              <a:gd name="connsiteX25" fmla="*/ 10081885 w 11861041"/>
              <a:gd name="connsiteY25" fmla="*/ 910940 h 910940"/>
              <a:gd name="connsiteX26" fmla="*/ 9488833 w 11861041"/>
              <a:gd name="connsiteY26" fmla="*/ 910940 h 910940"/>
              <a:gd name="connsiteX27" fmla="*/ 9133002 w 11861041"/>
              <a:gd name="connsiteY27" fmla="*/ 910940 h 910940"/>
              <a:gd name="connsiteX28" fmla="*/ 8302729 w 11861041"/>
              <a:gd name="connsiteY28" fmla="*/ 910940 h 910940"/>
              <a:gd name="connsiteX29" fmla="*/ 7709677 w 11861041"/>
              <a:gd name="connsiteY29" fmla="*/ 910940 h 910940"/>
              <a:gd name="connsiteX30" fmla="*/ 6879404 w 11861041"/>
              <a:gd name="connsiteY30" fmla="*/ 910940 h 910940"/>
              <a:gd name="connsiteX31" fmla="*/ 6286352 w 11861041"/>
              <a:gd name="connsiteY31" fmla="*/ 910940 h 910940"/>
              <a:gd name="connsiteX32" fmla="*/ 5811910 w 11861041"/>
              <a:gd name="connsiteY32" fmla="*/ 910940 h 910940"/>
              <a:gd name="connsiteX33" fmla="*/ 5100248 w 11861041"/>
              <a:gd name="connsiteY33" fmla="*/ 910940 h 910940"/>
              <a:gd name="connsiteX34" fmla="*/ 4388585 w 11861041"/>
              <a:gd name="connsiteY34" fmla="*/ 910940 h 910940"/>
              <a:gd name="connsiteX35" fmla="*/ 4032754 w 11861041"/>
              <a:gd name="connsiteY35" fmla="*/ 910940 h 910940"/>
              <a:gd name="connsiteX36" fmla="*/ 3558312 w 11861041"/>
              <a:gd name="connsiteY36" fmla="*/ 910940 h 910940"/>
              <a:gd name="connsiteX37" fmla="*/ 3083871 w 11861041"/>
              <a:gd name="connsiteY37" fmla="*/ 910940 h 910940"/>
              <a:gd name="connsiteX38" fmla="*/ 2728039 w 11861041"/>
              <a:gd name="connsiteY38" fmla="*/ 910940 h 910940"/>
              <a:gd name="connsiteX39" fmla="*/ 2253598 w 11861041"/>
              <a:gd name="connsiteY39" fmla="*/ 910940 h 910940"/>
              <a:gd name="connsiteX40" fmla="*/ 2016377 w 11861041"/>
              <a:gd name="connsiteY40" fmla="*/ 910940 h 910940"/>
              <a:gd name="connsiteX41" fmla="*/ 1779156 w 11861041"/>
              <a:gd name="connsiteY41" fmla="*/ 910940 h 910940"/>
              <a:gd name="connsiteX42" fmla="*/ 1186104 w 11861041"/>
              <a:gd name="connsiteY42" fmla="*/ 910940 h 910940"/>
              <a:gd name="connsiteX43" fmla="*/ 830273 w 11861041"/>
              <a:gd name="connsiteY43" fmla="*/ 910940 h 910940"/>
              <a:gd name="connsiteX44" fmla="*/ 0 w 11861041"/>
              <a:gd name="connsiteY44" fmla="*/ 910940 h 910940"/>
              <a:gd name="connsiteX45" fmla="*/ 0 w 11861041"/>
              <a:gd name="connsiteY45" fmla="*/ 464579 h 910940"/>
              <a:gd name="connsiteX46" fmla="*/ 0 w 11861041"/>
              <a:gd name="connsiteY46" fmla="*/ 0 h 91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861041" h="910940" fill="none" extrusionOk="0">
                <a:moveTo>
                  <a:pt x="0" y="0"/>
                </a:moveTo>
                <a:cubicBezTo>
                  <a:pt x="76221" y="-24282"/>
                  <a:pt x="191206" y="22906"/>
                  <a:pt x="355831" y="0"/>
                </a:cubicBezTo>
                <a:cubicBezTo>
                  <a:pt x="520456" y="-22906"/>
                  <a:pt x="830520" y="56501"/>
                  <a:pt x="1186104" y="0"/>
                </a:cubicBezTo>
                <a:cubicBezTo>
                  <a:pt x="1541688" y="-56501"/>
                  <a:pt x="1370906" y="26454"/>
                  <a:pt x="1541935" y="0"/>
                </a:cubicBezTo>
                <a:cubicBezTo>
                  <a:pt x="1712964" y="-26454"/>
                  <a:pt x="1993206" y="3303"/>
                  <a:pt x="2134987" y="0"/>
                </a:cubicBezTo>
                <a:cubicBezTo>
                  <a:pt x="2276768" y="-3303"/>
                  <a:pt x="2533829" y="18513"/>
                  <a:pt x="2728039" y="0"/>
                </a:cubicBezTo>
                <a:cubicBezTo>
                  <a:pt x="2922249" y="-18513"/>
                  <a:pt x="3214395" y="68666"/>
                  <a:pt x="3439702" y="0"/>
                </a:cubicBezTo>
                <a:cubicBezTo>
                  <a:pt x="3665009" y="-68666"/>
                  <a:pt x="4084441" y="33229"/>
                  <a:pt x="4269975" y="0"/>
                </a:cubicBezTo>
                <a:cubicBezTo>
                  <a:pt x="4455509" y="-33229"/>
                  <a:pt x="4621867" y="844"/>
                  <a:pt x="4744416" y="0"/>
                </a:cubicBezTo>
                <a:cubicBezTo>
                  <a:pt x="4866965" y="-844"/>
                  <a:pt x="5166649" y="54617"/>
                  <a:pt x="5574689" y="0"/>
                </a:cubicBezTo>
                <a:cubicBezTo>
                  <a:pt x="5982729" y="-54617"/>
                  <a:pt x="5861469" y="32097"/>
                  <a:pt x="6049131" y="0"/>
                </a:cubicBezTo>
                <a:cubicBezTo>
                  <a:pt x="6236793" y="-32097"/>
                  <a:pt x="6438086" y="26236"/>
                  <a:pt x="6642183" y="0"/>
                </a:cubicBezTo>
                <a:cubicBezTo>
                  <a:pt x="6846280" y="-26236"/>
                  <a:pt x="6936054" y="11277"/>
                  <a:pt x="7116625" y="0"/>
                </a:cubicBezTo>
                <a:cubicBezTo>
                  <a:pt x="7297196" y="-11277"/>
                  <a:pt x="7424968" y="1021"/>
                  <a:pt x="7591066" y="0"/>
                </a:cubicBezTo>
                <a:cubicBezTo>
                  <a:pt x="7757164" y="-1021"/>
                  <a:pt x="7892338" y="319"/>
                  <a:pt x="8065508" y="0"/>
                </a:cubicBezTo>
                <a:cubicBezTo>
                  <a:pt x="8238678" y="-319"/>
                  <a:pt x="8270717" y="30712"/>
                  <a:pt x="8421339" y="0"/>
                </a:cubicBezTo>
                <a:cubicBezTo>
                  <a:pt x="8571961" y="-30712"/>
                  <a:pt x="9000278" y="78077"/>
                  <a:pt x="9251612" y="0"/>
                </a:cubicBezTo>
                <a:cubicBezTo>
                  <a:pt x="9502946" y="-78077"/>
                  <a:pt x="9419093" y="7616"/>
                  <a:pt x="9488833" y="0"/>
                </a:cubicBezTo>
                <a:cubicBezTo>
                  <a:pt x="9558573" y="-7616"/>
                  <a:pt x="10122053" y="77742"/>
                  <a:pt x="10319106" y="0"/>
                </a:cubicBezTo>
                <a:cubicBezTo>
                  <a:pt x="10516159" y="-77742"/>
                  <a:pt x="10764482" y="48048"/>
                  <a:pt x="10912158" y="0"/>
                </a:cubicBezTo>
                <a:cubicBezTo>
                  <a:pt x="11059834" y="-48048"/>
                  <a:pt x="11531217" y="111787"/>
                  <a:pt x="11861041" y="0"/>
                </a:cubicBezTo>
                <a:cubicBezTo>
                  <a:pt x="11867618" y="180534"/>
                  <a:pt x="11853584" y="307452"/>
                  <a:pt x="11861041" y="464579"/>
                </a:cubicBezTo>
                <a:cubicBezTo>
                  <a:pt x="11868498" y="621706"/>
                  <a:pt x="11828597" y="786516"/>
                  <a:pt x="11861041" y="910940"/>
                </a:cubicBezTo>
                <a:cubicBezTo>
                  <a:pt x="11759585" y="931900"/>
                  <a:pt x="11730890" y="910564"/>
                  <a:pt x="11623820" y="910940"/>
                </a:cubicBezTo>
                <a:cubicBezTo>
                  <a:pt x="11516750" y="911316"/>
                  <a:pt x="11060721" y="899489"/>
                  <a:pt x="10912158" y="910940"/>
                </a:cubicBezTo>
                <a:cubicBezTo>
                  <a:pt x="10763595" y="922391"/>
                  <a:pt x="10280919" y="818675"/>
                  <a:pt x="10081885" y="910940"/>
                </a:cubicBezTo>
                <a:cubicBezTo>
                  <a:pt x="9882851" y="1003205"/>
                  <a:pt x="9728729" y="885287"/>
                  <a:pt x="9488833" y="910940"/>
                </a:cubicBezTo>
                <a:cubicBezTo>
                  <a:pt x="9248937" y="936593"/>
                  <a:pt x="9279673" y="894714"/>
                  <a:pt x="9133002" y="910940"/>
                </a:cubicBezTo>
                <a:cubicBezTo>
                  <a:pt x="8986331" y="927166"/>
                  <a:pt x="8561996" y="891652"/>
                  <a:pt x="8302729" y="910940"/>
                </a:cubicBezTo>
                <a:cubicBezTo>
                  <a:pt x="8043462" y="930228"/>
                  <a:pt x="7978252" y="890260"/>
                  <a:pt x="7709677" y="910940"/>
                </a:cubicBezTo>
                <a:cubicBezTo>
                  <a:pt x="7441102" y="931620"/>
                  <a:pt x="7094082" y="891624"/>
                  <a:pt x="6879404" y="910940"/>
                </a:cubicBezTo>
                <a:cubicBezTo>
                  <a:pt x="6664726" y="930256"/>
                  <a:pt x="6488143" y="893244"/>
                  <a:pt x="6286352" y="910940"/>
                </a:cubicBezTo>
                <a:cubicBezTo>
                  <a:pt x="6084561" y="928636"/>
                  <a:pt x="6027541" y="864231"/>
                  <a:pt x="5811910" y="910940"/>
                </a:cubicBezTo>
                <a:cubicBezTo>
                  <a:pt x="5596279" y="957649"/>
                  <a:pt x="5375055" y="900423"/>
                  <a:pt x="5100248" y="910940"/>
                </a:cubicBezTo>
                <a:cubicBezTo>
                  <a:pt x="4825441" y="921457"/>
                  <a:pt x="4743830" y="836364"/>
                  <a:pt x="4388585" y="910940"/>
                </a:cubicBezTo>
                <a:cubicBezTo>
                  <a:pt x="4033340" y="985516"/>
                  <a:pt x="4195122" y="869363"/>
                  <a:pt x="4032754" y="910940"/>
                </a:cubicBezTo>
                <a:cubicBezTo>
                  <a:pt x="3870386" y="952517"/>
                  <a:pt x="3676283" y="890916"/>
                  <a:pt x="3558312" y="910940"/>
                </a:cubicBezTo>
                <a:cubicBezTo>
                  <a:pt x="3440341" y="930964"/>
                  <a:pt x="3206787" y="857861"/>
                  <a:pt x="3083871" y="910940"/>
                </a:cubicBezTo>
                <a:cubicBezTo>
                  <a:pt x="2960955" y="964019"/>
                  <a:pt x="2885622" y="878414"/>
                  <a:pt x="2728039" y="910940"/>
                </a:cubicBezTo>
                <a:cubicBezTo>
                  <a:pt x="2570456" y="943466"/>
                  <a:pt x="2475597" y="897255"/>
                  <a:pt x="2253598" y="910940"/>
                </a:cubicBezTo>
                <a:cubicBezTo>
                  <a:pt x="2031599" y="924625"/>
                  <a:pt x="2114620" y="893379"/>
                  <a:pt x="2016377" y="910940"/>
                </a:cubicBezTo>
                <a:cubicBezTo>
                  <a:pt x="1918134" y="928501"/>
                  <a:pt x="1887534" y="896031"/>
                  <a:pt x="1779156" y="910940"/>
                </a:cubicBezTo>
                <a:cubicBezTo>
                  <a:pt x="1670778" y="925849"/>
                  <a:pt x="1381763" y="881376"/>
                  <a:pt x="1186104" y="910940"/>
                </a:cubicBezTo>
                <a:cubicBezTo>
                  <a:pt x="990445" y="940504"/>
                  <a:pt x="907841" y="896149"/>
                  <a:pt x="830273" y="910940"/>
                </a:cubicBezTo>
                <a:cubicBezTo>
                  <a:pt x="752705" y="925731"/>
                  <a:pt x="363471" y="859369"/>
                  <a:pt x="0" y="910940"/>
                </a:cubicBezTo>
                <a:cubicBezTo>
                  <a:pt x="-1136" y="697938"/>
                  <a:pt x="51766" y="687588"/>
                  <a:pt x="0" y="464579"/>
                </a:cubicBezTo>
                <a:cubicBezTo>
                  <a:pt x="-51766" y="241570"/>
                  <a:pt x="51155" y="133058"/>
                  <a:pt x="0" y="0"/>
                </a:cubicBezTo>
                <a:close/>
              </a:path>
              <a:path w="11861041" h="910940" stroke="0" extrusionOk="0">
                <a:moveTo>
                  <a:pt x="0" y="0"/>
                </a:moveTo>
                <a:cubicBezTo>
                  <a:pt x="274936" y="-60269"/>
                  <a:pt x="473513" y="65782"/>
                  <a:pt x="593052" y="0"/>
                </a:cubicBezTo>
                <a:cubicBezTo>
                  <a:pt x="712591" y="-65782"/>
                  <a:pt x="1010972" y="84835"/>
                  <a:pt x="1304715" y="0"/>
                </a:cubicBezTo>
                <a:cubicBezTo>
                  <a:pt x="1598458" y="-84835"/>
                  <a:pt x="1596731" y="4642"/>
                  <a:pt x="1779156" y="0"/>
                </a:cubicBezTo>
                <a:cubicBezTo>
                  <a:pt x="1961581" y="-4642"/>
                  <a:pt x="2225609" y="81718"/>
                  <a:pt x="2490819" y="0"/>
                </a:cubicBezTo>
                <a:cubicBezTo>
                  <a:pt x="2756029" y="-81718"/>
                  <a:pt x="3059142" y="15028"/>
                  <a:pt x="3202481" y="0"/>
                </a:cubicBezTo>
                <a:cubicBezTo>
                  <a:pt x="3345820" y="-15028"/>
                  <a:pt x="3711862" y="59041"/>
                  <a:pt x="3914144" y="0"/>
                </a:cubicBezTo>
                <a:cubicBezTo>
                  <a:pt x="4116426" y="-59041"/>
                  <a:pt x="4519305" y="69744"/>
                  <a:pt x="4744416" y="0"/>
                </a:cubicBezTo>
                <a:cubicBezTo>
                  <a:pt x="4969527" y="-69744"/>
                  <a:pt x="5054260" y="31303"/>
                  <a:pt x="5218858" y="0"/>
                </a:cubicBezTo>
                <a:cubicBezTo>
                  <a:pt x="5383456" y="-31303"/>
                  <a:pt x="5501564" y="34861"/>
                  <a:pt x="5574689" y="0"/>
                </a:cubicBezTo>
                <a:cubicBezTo>
                  <a:pt x="5647814" y="-34861"/>
                  <a:pt x="5914024" y="26817"/>
                  <a:pt x="6049131" y="0"/>
                </a:cubicBezTo>
                <a:cubicBezTo>
                  <a:pt x="6184238" y="-26817"/>
                  <a:pt x="6580205" y="2964"/>
                  <a:pt x="6879404" y="0"/>
                </a:cubicBezTo>
                <a:cubicBezTo>
                  <a:pt x="7178603" y="-2964"/>
                  <a:pt x="7335066" y="13572"/>
                  <a:pt x="7709677" y="0"/>
                </a:cubicBezTo>
                <a:cubicBezTo>
                  <a:pt x="8084288" y="-13572"/>
                  <a:pt x="8328064" y="56062"/>
                  <a:pt x="8539950" y="0"/>
                </a:cubicBezTo>
                <a:cubicBezTo>
                  <a:pt x="8751836" y="-56062"/>
                  <a:pt x="8965933" y="52068"/>
                  <a:pt x="9133002" y="0"/>
                </a:cubicBezTo>
                <a:cubicBezTo>
                  <a:pt x="9300071" y="-52068"/>
                  <a:pt x="9433408" y="19254"/>
                  <a:pt x="9607443" y="0"/>
                </a:cubicBezTo>
                <a:cubicBezTo>
                  <a:pt x="9781478" y="-19254"/>
                  <a:pt x="10186378" y="31361"/>
                  <a:pt x="10437716" y="0"/>
                </a:cubicBezTo>
                <a:cubicBezTo>
                  <a:pt x="10689054" y="-31361"/>
                  <a:pt x="10581336" y="5375"/>
                  <a:pt x="10674937" y="0"/>
                </a:cubicBezTo>
                <a:cubicBezTo>
                  <a:pt x="10768538" y="-5375"/>
                  <a:pt x="11339557" y="76028"/>
                  <a:pt x="11861041" y="0"/>
                </a:cubicBezTo>
                <a:cubicBezTo>
                  <a:pt x="11884744" y="165181"/>
                  <a:pt x="11824482" y="252435"/>
                  <a:pt x="11861041" y="437251"/>
                </a:cubicBezTo>
                <a:cubicBezTo>
                  <a:pt x="11897600" y="622067"/>
                  <a:pt x="11860079" y="789952"/>
                  <a:pt x="11861041" y="910940"/>
                </a:cubicBezTo>
                <a:cubicBezTo>
                  <a:pt x="11699441" y="964838"/>
                  <a:pt x="11551353" y="864067"/>
                  <a:pt x="11386599" y="910940"/>
                </a:cubicBezTo>
                <a:cubicBezTo>
                  <a:pt x="11221845" y="957813"/>
                  <a:pt x="11136256" y="892119"/>
                  <a:pt x="11030768" y="910940"/>
                </a:cubicBezTo>
                <a:cubicBezTo>
                  <a:pt x="10925280" y="929761"/>
                  <a:pt x="10611991" y="902573"/>
                  <a:pt x="10437716" y="910940"/>
                </a:cubicBezTo>
                <a:cubicBezTo>
                  <a:pt x="10263441" y="919307"/>
                  <a:pt x="10176983" y="885702"/>
                  <a:pt x="9963274" y="910940"/>
                </a:cubicBezTo>
                <a:cubicBezTo>
                  <a:pt x="9749565" y="936178"/>
                  <a:pt x="9655418" y="891483"/>
                  <a:pt x="9370222" y="910940"/>
                </a:cubicBezTo>
                <a:cubicBezTo>
                  <a:pt x="9085026" y="930397"/>
                  <a:pt x="9121357" y="906793"/>
                  <a:pt x="8895781" y="910940"/>
                </a:cubicBezTo>
                <a:cubicBezTo>
                  <a:pt x="8670205" y="915087"/>
                  <a:pt x="8387918" y="890960"/>
                  <a:pt x="8184118" y="910940"/>
                </a:cubicBezTo>
                <a:cubicBezTo>
                  <a:pt x="7980318" y="930920"/>
                  <a:pt x="7965903" y="904634"/>
                  <a:pt x="7828287" y="910940"/>
                </a:cubicBezTo>
                <a:cubicBezTo>
                  <a:pt x="7690671" y="917246"/>
                  <a:pt x="7391519" y="883276"/>
                  <a:pt x="7116625" y="910940"/>
                </a:cubicBezTo>
                <a:cubicBezTo>
                  <a:pt x="6841731" y="938604"/>
                  <a:pt x="6554254" y="828185"/>
                  <a:pt x="6404962" y="910940"/>
                </a:cubicBezTo>
                <a:cubicBezTo>
                  <a:pt x="6255670" y="993695"/>
                  <a:pt x="6078589" y="870523"/>
                  <a:pt x="5930521" y="910940"/>
                </a:cubicBezTo>
                <a:cubicBezTo>
                  <a:pt x="5782453" y="951357"/>
                  <a:pt x="5781174" y="905966"/>
                  <a:pt x="5693300" y="910940"/>
                </a:cubicBezTo>
                <a:cubicBezTo>
                  <a:pt x="5605426" y="915914"/>
                  <a:pt x="5307499" y="896397"/>
                  <a:pt x="5100248" y="910940"/>
                </a:cubicBezTo>
                <a:cubicBezTo>
                  <a:pt x="4892997" y="925483"/>
                  <a:pt x="4719734" y="825690"/>
                  <a:pt x="4388585" y="910940"/>
                </a:cubicBezTo>
                <a:cubicBezTo>
                  <a:pt x="4057436" y="996190"/>
                  <a:pt x="4144517" y="875022"/>
                  <a:pt x="4032754" y="910940"/>
                </a:cubicBezTo>
                <a:cubicBezTo>
                  <a:pt x="3920991" y="946858"/>
                  <a:pt x="3722756" y="891385"/>
                  <a:pt x="3439702" y="910940"/>
                </a:cubicBezTo>
                <a:cubicBezTo>
                  <a:pt x="3156648" y="930495"/>
                  <a:pt x="3237727" y="909929"/>
                  <a:pt x="3083871" y="910940"/>
                </a:cubicBezTo>
                <a:cubicBezTo>
                  <a:pt x="2930015" y="911951"/>
                  <a:pt x="2725645" y="878067"/>
                  <a:pt x="2609429" y="910940"/>
                </a:cubicBezTo>
                <a:cubicBezTo>
                  <a:pt x="2493213" y="943813"/>
                  <a:pt x="2482538" y="889849"/>
                  <a:pt x="2372208" y="910940"/>
                </a:cubicBezTo>
                <a:cubicBezTo>
                  <a:pt x="2261878" y="932031"/>
                  <a:pt x="2178181" y="903998"/>
                  <a:pt x="2016377" y="910940"/>
                </a:cubicBezTo>
                <a:cubicBezTo>
                  <a:pt x="1854573" y="917882"/>
                  <a:pt x="1498931" y="910891"/>
                  <a:pt x="1304715" y="910940"/>
                </a:cubicBezTo>
                <a:cubicBezTo>
                  <a:pt x="1110499" y="910989"/>
                  <a:pt x="1099319" y="873365"/>
                  <a:pt x="948883" y="910940"/>
                </a:cubicBezTo>
                <a:cubicBezTo>
                  <a:pt x="798447" y="948515"/>
                  <a:pt x="690312" y="880937"/>
                  <a:pt x="593052" y="910940"/>
                </a:cubicBezTo>
                <a:cubicBezTo>
                  <a:pt x="495792" y="940943"/>
                  <a:pt x="183548" y="846956"/>
                  <a:pt x="0" y="910940"/>
                </a:cubicBezTo>
                <a:cubicBezTo>
                  <a:pt x="-47420" y="767537"/>
                  <a:pt x="5630" y="658665"/>
                  <a:pt x="0" y="482798"/>
                </a:cubicBezTo>
                <a:cubicBezTo>
                  <a:pt x="-5630" y="306931"/>
                  <a:pt x="56398" y="18292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731223630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n-GB" dirty="0"/>
              <a:t>Facilities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88A5C-CB80-47D0-80D1-E5BC342F4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83" y="1253330"/>
            <a:ext cx="11861041" cy="5399953"/>
          </a:xfrm>
          <a:custGeom>
            <a:avLst/>
            <a:gdLst>
              <a:gd name="connsiteX0" fmla="*/ 0 w 11861041"/>
              <a:gd name="connsiteY0" fmla="*/ 0 h 5399953"/>
              <a:gd name="connsiteX1" fmla="*/ 474442 w 11861041"/>
              <a:gd name="connsiteY1" fmla="*/ 0 h 5399953"/>
              <a:gd name="connsiteX2" fmla="*/ 830273 w 11861041"/>
              <a:gd name="connsiteY2" fmla="*/ 0 h 5399953"/>
              <a:gd name="connsiteX3" fmla="*/ 1660546 w 11861041"/>
              <a:gd name="connsiteY3" fmla="*/ 0 h 5399953"/>
              <a:gd name="connsiteX4" fmla="*/ 2372208 w 11861041"/>
              <a:gd name="connsiteY4" fmla="*/ 0 h 5399953"/>
              <a:gd name="connsiteX5" fmla="*/ 3202481 w 11861041"/>
              <a:gd name="connsiteY5" fmla="*/ 0 h 5399953"/>
              <a:gd name="connsiteX6" fmla="*/ 3676923 w 11861041"/>
              <a:gd name="connsiteY6" fmla="*/ 0 h 5399953"/>
              <a:gd name="connsiteX7" fmla="*/ 4507196 w 11861041"/>
              <a:gd name="connsiteY7" fmla="*/ 0 h 5399953"/>
              <a:gd name="connsiteX8" fmla="*/ 5218858 w 11861041"/>
              <a:gd name="connsiteY8" fmla="*/ 0 h 5399953"/>
              <a:gd name="connsiteX9" fmla="*/ 5930521 w 11861041"/>
              <a:gd name="connsiteY9" fmla="*/ 0 h 5399953"/>
              <a:gd name="connsiteX10" fmla="*/ 6642183 w 11861041"/>
              <a:gd name="connsiteY10" fmla="*/ 0 h 5399953"/>
              <a:gd name="connsiteX11" fmla="*/ 6879404 w 11861041"/>
              <a:gd name="connsiteY11" fmla="*/ 0 h 5399953"/>
              <a:gd name="connsiteX12" fmla="*/ 7353845 w 11861041"/>
              <a:gd name="connsiteY12" fmla="*/ 0 h 5399953"/>
              <a:gd name="connsiteX13" fmla="*/ 8184118 w 11861041"/>
              <a:gd name="connsiteY13" fmla="*/ 0 h 5399953"/>
              <a:gd name="connsiteX14" fmla="*/ 8658560 w 11861041"/>
              <a:gd name="connsiteY14" fmla="*/ 0 h 5399953"/>
              <a:gd name="connsiteX15" fmla="*/ 9014391 w 11861041"/>
              <a:gd name="connsiteY15" fmla="*/ 0 h 5399953"/>
              <a:gd name="connsiteX16" fmla="*/ 9370222 w 11861041"/>
              <a:gd name="connsiteY16" fmla="*/ 0 h 5399953"/>
              <a:gd name="connsiteX17" fmla="*/ 9963274 w 11861041"/>
              <a:gd name="connsiteY17" fmla="*/ 0 h 5399953"/>
              <a:gd name="connsiteX18" fmla="*/ 10319106 w 11861041"/>
              <a:gd name="connsiteY18" fmla="*/ 0 h 5399953"/>
              <a:gd name="connsiteX19" fmla="*/ 10793547 w 11861041"/>
              <a:gd name="connsiteY19" fmla="*/ 0 h 5399953"/>
              <a:gd name="connsiteX20" fmla="*/ 11861041 w 11861041"/>
              <a:gd name="connsiteY20" fmla="*/ 0 h 5399953"/>
              <a:gd name="connsiteX21" fmla="*/ 11861041 w 11861041"/>
              <a:gd name="connsiteY21" fmla="*/ 491996 h 5399953"/>
              <a:gd name="connsiteX22" fmla="*/ 11861041 w 11861041"/>
              <a:gd name="connsiteY22" fmla="*/ 1145990 h 5399953"/>
              <a:gd name="connsiteX23" fmla="*/ 11861041 w 11861041"/>
              <a:gd name="connsiteY23" fmla="*/ 1853984 h 5399953"/>
              <a:gd name="connsiteX24" fmla="*/ 11861041 w 11861041"/>
              <a:gd name="connsiteY24" fmla="*/ 2345980 h 5399953"/>
              <a:gd name="connsiteX25" fmla="*/ 11861041 w 11861041"/>
              <a:gd name="connsiteY25" fmla="*/ 2783976 h 5399953"/>
              <a:gd name="connsiteX26" fmla="*/ 11861041 w 11861041"/>
              <a:gd name="connsiteY26" fmla="*/ 3491970 h 5399953"/>
              <a:gd name="connsiteX27" fmla="*/ 11861041 w 11861041"/>
              <a:gd name="connsiteY27" fmla="*/ 4091964 h 5399953"/>
              <a:gd name="connsiteX28" fmla="*/ 11861041 w 11861041"/>
              <a:gd name="connsiteY28" fmla="*/ 4745959 h 5399953"/>
              <a:gd name="connsiteX29" fmla="*/ 11861041 w 11861041"/>
              <a:gd name="connsiteY29" fmla="*/ 5399953 h 5399953"/>
              <a:gd name="connsiteX30" fmla="*/ 11386599 w 11861041"/>
              <a:gd name="connsiteY30" fmla="*/ 5399953 h 5399953"/>
              <a:gd name="connsiteX31" fmla="*/ 10793547 w 11861041"/>
              <a:gd name="connsiteY31" fmla="*/ 5399953 h 5399953"/>
              <a:gd name="connsiteX32" fmla="*/ 10081885 w 11861041"/>
              <a:gd name="connsiteY32" fmla="*/ 5399953 h 5399953"/>
              <a:gd name="connsiteX33" fmla="*/ 9844664 w 11861041"/>
              <a:gd name="connsiteY33" fmla="*/ 5399953 h 5399953"/>
              <a:gd name="connsiteX34" fmla="*/ 9133002 w 11861041"/>
              <a:gd name="connsiteY34" fmla="*/ 5399953 h 5399953"/>
              <a:gd name="connsiteX35" fmla="*/ 8777170 w 11861041"/>
              <a:gd name="connsiteY35" fmla="*/ 5399953 h 5399953"/>
              <a:gd name="connsiteX36" fmla="*/ 8302729 w 11861041"/>
              <a:gd name="connsiteY36" fmla="*/ 5399953 h 5399953"/>
              <a:gd name="connsiteX37" fmla="*/ 7828287 w 11861041"/>
              <a:gd name="connsiteY37" fmla="*/ 5399953 h 5399953"/>
              <a:gd name="connsiteX38" fmla="*/ 7591066 w 11861041"/>
              <a:gd name="connsiteY38" fmla="*/ 5399953 h 5399953"/>
              <a:gd name="connsiteX39" fmla="*/ 6998014 w 11861041"/>
              <a:gd name="connsiteY39" fmla="*/ 5399953 h 5399953"/>
              <a:gd name="connsiteX40" fmla="*/ 6286352 w 11861041"/>
              <a:gd name="connsiteY40" fmla="*/ 5399953 h 5399953"/>
              <a:gd name="connsiteX41" fmla="*/ 5693300 w 11861041"/>
              <a:gd name="connsiteY41" fmla="*/ 5399953 h 5399953"/>
              <a:gd name="connsiteX42" fmla="*/ 5456079 w 11861041"/>
              <a:gd name="connsiteY42" fmla="*/ 5399953 h 5399953"/>
              <a:gd name="connsiteX43" fmla="*/ 5218858 w 11861041"/>
              <a:gd name="connsiteY43" fmla="*/ 5399953 h 5399953"/>
              <a:gd name="connsiteX44" fmla="*/ 4981637 w 11861041"/>
              <a:gd name="connsiteY44" fmla="*/ 5399953 h 5399953"/>
              <a:gd name="connsiteX45" fmla="*/ 4388585 w 11861041"/>
              <a:gd name="connsiteY45" fmla="*/ 5399953 h 5399953"/>
              <a:gd name="connsiteX46" fmla="*/ 4151364 w 11861041"/>
              <a:gd name="connsiteY46" fmla="*/ 5399953 h 5399953"/>
              <a:gd name="connsiteX47" fmla="*/ 3439702 w 11861041"/>
              <a:gd name="connsiteY47" fmla="*/ 5399953 h 5399953"/>
              <a:gd name="connsiteX48" fmla="*/ 3202481 w 11861041"/>
              <a:gd name="connsiteY48" fmla="*/ 5399953 h 5399953"/>
              <a:gd name="connsiteX49" fmla="*/ 2372208 w 11861041"/>
              <a:gd name="connsiteY49" fmla="*/ 5399953 h 5399953"/>
              <a:gd name="connsiteX50" fmla="*/ 2134987 w 11861041"/>
              <a:gd name="connsiteY50" fmla="*/ 5399953 h 5399953"/>
              <a:gd name="connsiteX51" fmla="*/ 1541935 w 11861041"/>
              <a:gd name="connsiteY51" fmla="*/ 5399953 h 5399953"/>
              <a:gd name="connsiteX52" fmla="*/ 1304715 w 11861041"/>
              <a:gd name="connsiteY52" fmla="*/ 5399953 h 5399953"/>
              <a:gd name="connsiteX53" fmla="*/ 1067494 w 11861041"/>
              <a:gd name="connsiteY53" fmla="*/ 5399953 h 5399953"/>
              <a:gd name="connsiteX54" fmla="*/ 0 w 11861041"/>
              <a:gd name="connsiteY54" fmla="*/ 5399953 h 5399953"/>
              <a:gd name="connsiteX55" fmla="*/ 0 w 11861041"/>
              <a:gd name="connsiteY55" fmla="*/ 4907957 h 5399953"/>
              <a:gd name="connsiteX56" fmla="*/ 0 w 11861041"/>
              <a:gd name="connsiteY56" fmla="*/ 4199963 h 5399953"/>
              <a:gd name="connsiteX57" fmla="*/ 0 w 11861041"/>
              <a:gd name="connsiteY57" fmla="*/ 3599969 h 5399953"/>
              <a:gd name="connsiteX58" fmla="*/ 0 w 11861041"/>
              <a:gd name="connsiteY58" fmla="*/ 2945974 h 5399953"/>
              <a:gd name="connsiteX59" fmla="*/ 0 w 11861041"/>
              <a:gd name="connsiteY59" fmla="*/ 2399979 h 5399953"/>
              <a:gd name="connsiteX60" fmla="*/ 0 w 11861041"/>
              <a:gd name="connsiteY60" fmla="*/ 1799984 h 5399953"/>
              <a:gd name="connsiteX61" fmla="*/ 0 w 11861041"/>
              <a:gd name="connsiteY61" fmla="*/ 1091990 h 5399953"/>
              <a:gd name="connsiteX62" fmla="*/ 0 w 11861041"/>
              <a:gd name="connsiteY62" fmla="*/ 599995 h 5399953"/>
              <a:gd name="connsiteX63" fmla="*/ 0 w 11861041"/>
              <a:gd name="connsiteY63" fmla="*/ 0 h 539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861041" h="5399953" fill="none" extrusionOk="0">
                <a:moveTo>
                  <a:pt x="0" y="0"/>
                </a:moveTo>
                <a:cubicBezTo>
                  <a:pt x="130914" y="-3266"/>
                  <a:pt x="269105" y="53380"/>
                  <a:pt x="474442" y="0"/>
                </a:cubicBezTo>
                <a:cubicBezTo>
                  <a:pt x="679779" y="-53380"/>
                  <a:pt x="743084" y="34564"/>
                  <a:pt x="830273" y="0"/>
                </a:cubicBezTo>
                <a:cubicBezTo>
                  <a:pt x="917462" y="-34564"/>
                  <a:pt x="1381638" y="90283"/>
                  <a:pt x="1660546" y="0"/>
                </a:cubicBezTo>
                <a:cubicBezTo>
                  <a:pt x="1939454" y="-90283"/>
                  <a:pt x="2045116" y="47710"/>
                  <a:pt x="2372208" y="0"/>
                </a:cubicBezTo>
                <a:cubicBezTo>
                  <a:pt x="2699300" y="-47710"/>
                  <a:pt x="3013284" y="8730"/>
                  <a:pt x="3202481" y="0"/>
                </a:cubicBezTo>
                <a:cubicBezTo>
                  <a:pt x="3391678" y="-8730"/>
                  <a:pt x="3495636" y="32577"/>
                  <a:pt x="3676923" y="0"/>
                </a:cubicBezTo>
                <a:cubicBezTo>
                  <a:pt x="3858210" y="-32577"/>
                  <a:pt x="4228028" y="69828"/>
                  <a:pt x="4507196" y="0"/>
                </a:cubicBezTo>
                <a:cubicBezTo>
                  <a:pt x="4786364" y="-69828"/>
                  <a:pt x="5023824" y="41481"/>
                  <a:pt x="5218858" y="0"/>
                </a:cubicBezTo>
                <a:cubicBezTo>
                  <a:pt x="5413892" y="-41481"/>
                  <a:pt x="5719525" y="71051"/>
                  <a:pt x="5930521" y="0"/>
                </a:cubicBezTo>
                <a:cubicBezTo>
                  <a:pt x="6141517" y="-71051"/>
                  <a:pt x="6410306" y="31213"/>
                  <a:pt x="6642183" y="0"/>
                </a:cubicBezTo>
                <a:cubicBezTo>
                  <a:pt x="6874060" y="-31213"/>
                  <a:pt x="6789206" y="28001"/>
                  <a:pt x="6879404" y="0"/>
                </a:cubicBezTo>
                <a:cubicBezTo>
                  <a:pt x="6969602" y="-28001"/>
                  <a:pt x="7174068" y="3713"/>
                  <a:pt x="7353845" y="0"/>
                </a:cubicBezTo>
                <a:cubicBezTo>
                  <a:pt x="7533622" y="-3713"/>
                  <a:pt x="7982879" y="2667"/>
                  <a:pt x="8184118" y="0"/>
                </a:cubicBezTo>
                <a:cubicBezTo>
                  <a:pt x="8385357" y="-2667"/>
                  <a:pt x="8478054" y="1518"/>
                  <a:pt x="8658560" y="0"/>
                </a:cubicBezTo>
                <a:cubicBezTo>
                  <a:pt x="8839066" y="-1518"/>
                  <a:pt x="8878925" y="18175"/>
                  <a:pt x="9014391" y="0"/>
                </a:cubicBezTo>
                <a:cubicBezTo>
                  <a:pt x="9149857" y="-18175"/>
                  <a:pt x="9222451" y="23785"/>
                  <a:pt x="9370222" y="0"/>
                </a:cubicBezTo>
                <a:cubicBezTo>
                  <a:pt x="9517993" y="-23785"/>
                  <a:pt x="9797551" y="52512"/>
                  <a:pt x="9963274" y="0"/>
                </a:cubicBezTo>
                <a:cubicBezTo>
                  <a:pt x="10128997" y="-52512"/>
                  <a:pt x="10230823" y="5130"/>
                  <a:pt x="10319106" y="0"/>
                </a:cubicBezTo>
                <a:cubicBezTo>
                  <a:pt x="10407389" y="-5130"/>
                  <a:pt x="10587848" y="29853"/>
                  <a:pt x="10793547" y="0"/>
                </a:cubicBezTo>
                <a:cubicBezTo>
                  <a:pt x="10999246" y="-29853"/>
                  <a:pt x="11473918" y="101349"/>
                  <a:pt x="11861041" y="0"/>
                </a:cubicBezTo>
                <a:cubicBezTo>
                  <a:pt x="11899687" y="130804"/>
                  <a:pt x="11838271" y="252323"/>
                  <a:pt x="11861041" y="491996"/>
                </a:cubicBezTo>
                <a:cubicBezTo>
                  <a:pt x="11883811" y="731669"/>
                  <a:pt x="11853903" y="849567"/>
                  <a:pt x="11861041" y="1145990"/>
                </a:cubicBezTo>
                <a:cubicBezTo>
                  <a:pt x="11868179" y="1442413"/>
                  <a:pt x="11805889" y="1510084"/>
                  <a:pt x="11861041" y="1853984"/>
                </a:cubicBezTo>
                <a:cubicBezTo>
                  <a:pt x="11916193" y="2197884"/>
                  <a:pt x="11815319" y="2150161"/>
                  <a:pt x="11861041" y="2345980"/>
                </a:cubicBezTo>
                <a:cubicBezTo>
                  <a:pt x="11906763" y="2541799"/>
                  <a:pt x="11844013" y="2670376"/>
                  <a:pt x="11861041" y="2783976"/>
                </a:cubicBezTo>
                <a:cubicBezTo>
                  <a:pt x="11878069" y="2897576"/>
                  <a:pt x="11804406" y="3316571"/>
                  <a:pt x="11861041" y="3491970"/>
                </a:cubicBezTo>
                <a:cubicBezTo>
                  <a:pt x="11917676" y="3667369"/>
                  <a:pt x="11790148" y="3855142"/>
                  <a:pt x="11861041" y="4091964"/>
                </a:cubicBezTo>
                <a:cubicBezTo>
                  <a:pt x="11931934" y="4328786"/>
                  <a:pt x="11836143" y="4483139"/>
                  <a:pt x="11861041" y="4745959"/>
                </a:cubicBezTo>
                <a:cubicBezTo>
                  <a:pt x="11885939" y="5008779"/>
                  <a:pt x="11815768" y="5249480"/>
                  <a:pt x="11861041" y="5399953"/>
                </a:cubicBezTo>
                <a:cubicBezTo>
                  <a:pt x="11699287" y="5441019"/>
                  <a:pt x="11610002" y="5374742"/>
                  <a:pt x="11386599" y="5399953"/>
                </a:cubicBezTo>
                <a:cubicBezTo>
                  <a:pt x="11163196" y="5425164"/>
                  <a:pt x="10948614" y="5398428"/>
                  <a:pt x="10793547" y="5399953"/>
                </a:cubicBezTo>
                <a:cubicBezTo>
                  <a:pt x="10638480" y="5401478"/>
                  <a:pt x="10242944" y="5332644"/>
                  <a:pt x="10081885" y="5399953"/>
                </a:cubicBezTo>
                <a:cubicBezTo>
                  <a:pt x="9920826" y="5467262"/>
                  <a:pt x="9943286" y="5393332"/>
                  <a:pt x="9844664" y="5399953"/>
                </a:cubicBezTo>
                <a:cubicBezTo>
                  <a:pt x="9746042" y="5406574"/>
                  <a:pt x="9381666" y="5364658"/>
                  <a:pt x="9133002" y="5399953"/>
                </a:cubicBezTo>
                <a:cubicBezTo>
                  <a:pt x="8884338" y="5435248"/>
                  <a:pt x="8867938" y="5379552"/>
                  <a:pt x="8777170" y="5399953"/>
                </a:cubicBezTo>
                <a:cubicBezTo>
                  <a:pt x="8686402" y="5420354"/>
                  <a:pt x="8429218" y="5372448"/>
                  <a:pt x="8302729" y="5399953"/>
                </a:cubicBezTo>
                <a:cubicBezTo>
                  <a:pt x="8176240" y="5427458"/>
                  <a:pt x="7988357" y="5354155"/>
                  <a:pt x="7828287" y="5399953"/>
                </a:cubicBezTo>
                <a:cubicBezTo>
                  <a:pt x="7668217" y="5445751"/>
                  <a:pt x="7703079" y="5383930"/>
                  <a:pt x="7591066" y="5399953"/>
                </a:cubicBezTo>
                <a:cubicBezTo>
                  <a:pt x="7479053" y="5415976"/>
                  <a:pt x="7123468" y="5356620"/>
                  <a:pt x="6998014" y="5399953"/>
                </a:cubicBezTo>
                <a:cubicBezTo>
                  <a:pt x="6872560" y="5443286"/>
                  <a:pt x="6641314" y="5350400"/>
                  <a:pt x="6286352" y="5399953"/>
                </a:cubicBezTo>
                <a:cubicBezTo>
                  <a:pt x="5931390" y="5449506"/>
                  <a:pt x="5965188" y="5374428"/>
                  <a:pt x="5693300" y="5399953"/>
                </a:cubicBezTo>
                <a:cubicBezTo>
                  <a:pt x="5421412" y="5425478"/>
                  <a:pt x="5557172" y="5398034"/>
                  <a:pt x="5456079" y="5399953"/>
                </a:cubicBezTo>
                <a:cubicBezTo>
                  <a:pt x="5354986" y="5401872"/>
                  <a:pt x="5313129" y="5375225"/>
                  <a:pt x="5218858" y="5399953"/>
                </a:cubicBezTo>
                <a:cubicBezTo>
                  <a:pt x="5124587" y="5424681"/>
                  <a:pt x="5030662" y="5383586"/>
                  <a:pt x="4981637" y="5399953"/>
                </a:cubicBezTo>
                <a:cubicBezTo>
                  <a:pt x="4932612" y="5416320"/>
                  <a:pt x="4628986" y="5372150"/>
                  <a:pt x="4388585" y="5399953"/>
                </a:cubicBezTo>
                <a:cubicBezTo>
                  <a:pt x="4148184" y="5427756"/>
                  <a:pt x="4266256" y="5374592"/>
                  <a:pt x="4151364" y="5399953"/>
                </a:cubicBezTo>
                <a:cubicBezTo>
                  <a:pt x="4036472" y="5425314"/>
                  <a:pt x="3718264" y="5330491"/>
                  <a:pt x="3439702" y="5399953"/>
                </a:cubicBezTo>
                <a:cubicBezTo>
                  <a:pt x="3161140" y="5469415"/>
                  <a:pt x="3253697" y="5374730"/>
                  <a:pt x="3202481" y="5399953"/>
                </a:cubicBezTo>
                <a:cubicBezTo>
                  <a:pt x="3151265" y="5425176"/>
                  <a:pt x="2700833" y="5393259"/>
                  <a:pt x="2372208" y="5399953"/>
                </a:cubicBezTo>
                <a:cubicBezTo>
                  <a:pt x="2043583" y="5406647"/>
                  <a:pt x="2250916" y="5392645"/>
                  <a:pt x="2134987" y="5399953"/>
                </a:cubicBezTo>
                <a:cubicBezTo>
                  <a:pt x="2019058" y="5407261"/>
                  <a:pt x="1717121" y="5370974"/>
                  <a:pt x="1541935" y="5399953"/>
                </a:cubicBezTo>
                <a:cubicBezTo>
                  <a:pt x="1366749" y="5428932"/>
                  <a:pt x="1398836" y="5382858"/>
                  <a:pt x="1304715" y="5399953"/>
                </a:cubicBezTo>
                <a:cubicBezTo>
                  <a:pt x="1210594" y="5417048"/>
                  <a:pt x="1155580" y="5381755"/>
                  <a:pt x="1067494" y="5399953"/>
                </a:cubicBezTo>
                <a:cubicBezTo>
                  <a:pt x="979408" y="5418151"/>
                  <a:pt x="288437" y="5343234"/>
                  <a:pt x="0" y="5399953"/>
                </a:cubicBezTo>
                <a:cubicBezTo>
                  <a:pt x="-53517" y="5288101"/>
                  <a:pt x="51768" y="5051434"/>
                  <a:pt x="0" y="4907957"/>
                </a:cubicBezTo>
                <a:cubicBezTo>
                  <a:pt x="-51768" y="4764480"/>
                  <a:pt x="29093" y="4475030"/>
                  <a:pt x="0" y="4199963"/>
                </a:cubicBezTo>
                <a:cubicBezTo>
                  <a:pt x="-29093" y="3924896"/>
                  <a:pt x="8022" y="3748434"/>
                  <a:pt x="0" y="3599969"/>
                </a:cubicBezTo>
                <a:cubicBezTo>
                  <a:pt x="-8022" y="3451504"/>
                  <a:pt x="3833" y="3136902"/>
                  <a:pt x="0" y="2945974"/>
                </a:cubicBezTo>
                <a:cubicBezTo>
                  <a:pt x="-3833" y="2755046"/>
                  <a:pt x="18755" y="2578511"/>
                  <a:pt x="0" y="2399979"/>
                </a:cubicBezTo>
                <a:cubicBezTo>
                  <a:pt x="-18755" y="2221448"/>
                  <a:pt x="40442" y="1944227"/>
                  <a:pt x="0" y="1799984"/>
                </a:cubicBezTo>
                <a:cubicBezTo>
                  <a:pt x="-40442" y="1655741"/>
                  <a:pt x="82402" y="1300767"/>
                  <a:pt x="0" y="1091990"/>
                </a:cubicBezTo>
                <a:cubicBezTo>
                  <a:pt x="-82402" y="883213"/>
                  <a:pt x="9400" y="802887"/>
                  <a:pt x="0" y="599995"/>
                </a:cubicBezTo>
                <a:cubicBezTo>
                  <a:pt x="-9400" y="397103"/>
                  <a:pt x="53930" y="228018"/>
                  <a:pt x="0" y="0"/>
                </a:cubicBezTo>
                <a:close/>
              </a:path>
              <a:path w="11861041" h="5399953" stroke="0" extrusionOk="0">
                <a:moveTo>
                  <a:pt x="0" y="0"/>
                </a:moveTo>
                <a:cubicBezTo>
                  <a:pt x="174030" y="-3461"/>
                  <a:pt x="319529" y="1270"/>
                  <a:pt x="474442" y="0"/>
                </a:cubicBezTo>
                <a:cubicBezTo>
                  <a:pt x="629355" y="-1270"/>
                  <a:pt x="922251" y="58757"/>
                  <a:pt x="1067494" y="0"/>
                </a:cubicBezTo>
                <a:cubicBezTo>
                  <a:pt x="1212737" y="-58757"/>
                  <a:pt x="1567136" y="53307"/>
                  <a:pt x="1897767" y="0"/>
                </a:cubicBezTo>
                <a:cubicBezTo>
                  <a:pt x="2228398" y="-53307"/>
                  <a:pt x="2515444" y="67891"/>
                  <a:pt x="2728039" y="0"/>
                </a:cubicBezTo>
                <a:cubicBezTo>
                  <a:pt x="2940634" y="-67891"/>
                  <a:pt x="2878332" y="3614"/>
                  <a:pt x="2965260" y="0"/>
                </a:cubicBezTo>
                <a:cubicBezTo>
                  <a:pt x="3052188" y="-3614"/>
                  <a:pt x="3182298" y="15718"/>
                  <a:pt x="3321091" y="0"/>
                </a:cubicBezTo>
                <a:cubicBezTo>
                  <a:pt x="3459884" y="-15718"/>
                  <a:pt x="3585406" y="32032"/>
                  <a:pt x="3795533" y="0"/>
                </a:cubicBezTo>
                <a:cubicBezTo>
                  <a:pt x="4005660" y="-32032"/>
                  <a:pt x="3960672" y="27115"/>
                  <a:pt x="4032754" y="0"/>
                </a:cubicBezTo>
                <a:cubicBezTo>
                  <a:pt x="4104836" y="-27115"/>
                  <a:pt x="4460287" y="39492"/>
                  <a:pt x="4744416" y="0"/>
                </a:cubicBezTo>
                <a:cubicBezTo>
                  <a:pt x="5028545" y="-39492"/>
                  <a:pt x="4902603" y="25493"/>
                  <a:pt x="4981637" y="0"/>
                </a:cubicBezTo>
                <a:cubicBezTo>
                  <a:pt x="5060671" y="-25493"/>
                  <a:pt x="5428463" y="78787"/>
                  <a:pt x="5693300" y="0"/>
                </a:cubicBezTo>
                <a:cubicBezTo>
                  <a:pt x="5958137" y="-78787"/>
                  <a:pt x="6151861" y="73560"/>
                  <a:pt x="6404962" y="0"/>
                </a:cubicBezTo>
                <a:cubicBezTo>
                  <a:pt x="6658063" y="-73560"/>
                  <a:pt x="6897557" y="28289"/>
                  <a:pt x="7116625" y="0"/>
                </a:cubicBezTo>
                <a:cubicBezTo>
                  <a:pt x="7335693" y="-28289"/>
                  <a:pt x="7524260" y="41365"/>
                  <a:pt x="7709677" y="0"/>
                </a:cubicBezTo>
                <a:cubicBezTo>
                  <a:pt x="7895094" y="-41365"/>
                  <a:pt x="7929898" y="34412"/>
                  <a:pt x="8065508" y="0"/>
                </a:cubicBezTo>
                <a:cubicBezTo>
                  <a:pt x="8201118" y="-34412"/>
                  <a:pt x="8590309" y="12298"/>
                  <a:pt x="8895781" y="0"/>
                </a:cubicBezTo>
                <a:cubicBezTo>
                  <a:pt x="9201253" y="-12298"/>
                  <a:pt x="9232460" y="16821"/>
                  <a:pt x="9370222" y="0"/>
                </a:cubicBezTo>
                <a:cubicBezTo>
                  <a:pt x="9507984" y="-16821"/>
                  <a:pt x="9693701" y="58990"/>
                  <a:pt x="9963274" y="0"/>
                </a:cubicBezTo>
                <a:cubicBezTo>
                  <a:pt x="10232847" y="-58990"/>
                  <a:pt x="10458556" y="2512"/>
                  <a:pt x="10674937" y="0"/>
                </a:cubicBezTo>
                <a:cubicBezTo>
                  <a:pt x="10891318" y="-2512"/>
                  <a:pt x="11533177" y="33686"/>
                  <a:pt x="11861041" y="0"/>
                </a:cubicBezTo>
                <a:cubicBezTo>
                  <a:pt x="11886793" y="282461"/>
                  <a:pt x="11837296" y="306599"/>
                  <a:pt x="11861041" y="599995"/>
                </a:cubicBezTo>
                <a:cubicBezTo>
                  <a:pt x="11884786" y="893392"/>
                  <a:pt x="11856616" y="1018994"/>
                  <a:pt x="11861041" y="1145990"/>
                </a:cubicBezTo>
                <a:cubicBezTo>
                  <a:pt x="11865466" y="1272986"/>
                  <a:pt x="11792579" y="1510807"/>
                  <a:pt x="11861041" y="1853984"/>
                </a:cubicBezTo>
                <a:cubicBezTo>
                  <a:pt x="11929503" y="2197161"/>
                  <a:pt x="11797430" y="2286590"/>
                  <a:pt x="11861041" y="2561978"/>
                </a:cubicBezTo>
                <a:cubicBezTo>
                  <a:pt x="11924652" y="2837366"/>
                  <a:pt x="11821579" y="3090566"/>
                  <a:pt x="11861041" y="3269972"/>
                </a:cubicBezTo>
                <a:cubicBezTo>
                  <a:pt x="11900503" y="3449378"/>
                  <a:pt x="11840773" y="3601613"/>
                  <a:pt x="11861041" y="3707968"/>
                </a:cubicBezTo>
                <a:cubicBezTo>
                  <a:pt x="11881309" y="3814323"/>
                  <a:pt x="11826647" y="4192148"/>
                  <a:pt x="11861041" y="4361962"/>
                </a:cubicBezTo>
                <a:cubicBezTo>
                  <a:pt x="11895435" y="4531776"/>
                  <a:pt x="11800294" y="5035077"/>
                  <a:pt x="11861041" y="5399953"/>
                </a:cubicBezTo>
                <a:cubicBezTo>
                  <a:pt x="11748551" y="5423046"/>
                  <a:pt x="11694226" y="5372896"/>
                  <a:pt x="11623820" y="5399953"/>
                </a:cubicBezTo>
                <a:cubicBezTo>
                  <a:pt x="11553414" y="5427010"/>
                  <a:pt x="11251889" y="5343842"/>
                  <a:pt x="11030768" y="5399953"/>
                </a:cubicBezTo>
                <a:cubicBezTo>
                  <a:pt x="10809647" y="5456064"/>
                  <a:pt x="10870865" y="5382968"/>
                  <a:pt x="10793547" y="5399953"/>
                </a:cubicBezTo>
                <a:cubicBezTo>
                  <a:pt x="10716229" y="5416938"/>
                  <a:pt x="10341891" y="5349834"/>
                  <a:pt x="10081885" y="5399953"/>
                </a:cubicBezTo>
                <a:cubicBezTo>
                  <a:pt x="9821879" y="5450072"/>
                  <a:pt x="9664199" y="5399093"/>
                  <a:pt x="9488833" y="5399953"/>
                </a:cubicBezTo>
                <a:cubicBezTo>
                  <a:pt x="9313467" y="5400813"/>
                  <a:pt x="9221153" y="5367926"/>
                  <a:pt x="9014391" y="5399953"/>
                </a:cubicBezTo>
                <a:cubicBezTo>
                  <a:pt x="8807629" y="5431980"/>
                  <a:pt x="8594719" y="5368225"/>
                  <a:pt x="8421339" y="5399953"/>
                </a:cubicBezTo>
                <a:cubicBezTo>
                  <a:pt x="8247959" y="5431681"/>
                  <a:pt x="7967591" y="5390719"/>
                  <a:pt x="7828287" y="5399953"/>
                </a:cubicBezTo>
                <a:cubicBezTo>
                  <a:pt x="7688983" y="5409187"/>
                  <a:pt x="7289595" y="5382628"/>
                  <a:pt x="6998014" y="5399953"/>
                </a:cubicBezTo>
                <a:cubicBezTo>
                  <a:pt x="6706433" y="5417278"/>
                  <a:pt x="6875323" y="5383848"/>
                  <a:pt x="6760793" y="5399953"/>
                </a:cubicBezTo>
                <a:cubicBezTo>
                  <a:pt x="6646263" y="5416058"/>
                  <a:pt x="6563746" y="5388274"/>
                  <a:pt x="6404962" y="5399953"/>
                </a:cubicBezTo>
                <a:cubicBezTo>
                  <a:pt x="6246178" y="5411632"/>
                  <a:pt x="5979233" y="5330216"/>
                  <a:pt x="5574689" y="5399953"/>
                </a:cubicBezTo>
                <a:cubicBezTo>
                  <a:pt x="5170145" y="5469690"/>
                  <a:pt x="4933124" y="5347191"/>
                  <a:pt x="4744416" y="5399953"/>
                </a:cubicBezTo>
                <a:cubicBezTo>
                  <a:pt x="4555708" y="5452715"/>
                  <a:pt x="4303500" y="5396346"/>
                  <a:pt x="4151364" y="5399953"/>
                </a:cubicBezTo>
                <a:cubicBezTo>
                  <a:pt x="3999228" y="5403560"/>
                  <a:pt x="3993872" y="5391895"/>
                  <a:pt x="3914144" y="5399953"/>
                </a:cubicBezTo>
                <a:cubicBezTo>
                  <a:pt x="3834416" y="5408011"/>
                  <a:pt x="3609899" y="5391653"/>
                  <a:pt x="3321091" y="5399953"/>
                </a:cubicBezTo>
                <a:cubicBezTo>
                  <a:pt x="3032283" y="5408253"/>
                  <a:pt x="3047020" y="5367834"/>
                  <a:pt x="2965260" y="5399953"/>
                </a:cubicBezTo>
                <a:cubicBezTo>
                  <a:pt x="2883500" y="5432072"/>
                  <a:pt x="2722122" y="5390246"/>
                  <a:pt x="2609429" y="5399953"/>
                </a:cubicBezTo>
                <a:cubicBezTo>
                  <a:pt x="2496736" y="5409660"/>
                  <a:pt x="2436732" y="5397804"/>
                  <a:pt x="2372208" y="5399953"/>
                </a:cubicBezTo>
                <a:cubicBezTo>
                  <a:pt x="2307684" y="5402102"/>
                  <a:pt x="1811565" y="5350400"/>
                  <a:pt x="1660546" y="5399953"/>
                </a:cubicBezTo>
                <a:cubicBezTo>
                  <a:pt x="1509527" y="5449506"/>
                  <a:pt x="1313373" y="5356434"/>
                  <a:pt x="1067494" y="5399953"/>
                </a:cubicBezTo>
                <a:cubicBezTo>
                  <a:pt x="821615" y="5443472"/>
                  <a:pt x="933842" y="5385409"/>
                  <a:pt x="830273" y="5399953"/>
                </a:cubicBezTo>
                <a:cubicBezTo>
                  <a:pt x="726704" y="5414497"/>
                  <a:pt x="397421" y="5320902"/>
                  <a:pt x="0" y="5399953"/>
                </a:cubicBezTo>
                <a:cubicBezTo>
                  <a:pt x="-2610" y="5071546"/>
                  <a:pt x="7688" y="4999219"/>
                  <a:pt x="0" y="4691959"/>
                </a:cubicBezTo>
                <a:cubicBezTo>
                  <a:pt x="-7688" y="4384699"/>
                  <a:pt x="43364" y="4262515"/>
                  <a:pt x="0" y="3983965"/>
                </a:cubicBezTo>
                <a:cubicBezTo>
                  <a:pt x="-43364" y="3705415"/>
                  <a:pt x="23092" y="3627211"/>
                  <a:pt x="0" y="3437970"/>
                </a:cubicBezTo>
                <a:cubicBezTo>
                  <a:pt x="-23092" y="3248730"/>
                  <a:pt x="27136" y="3068296"/>
                  <a:pt x="0" y="2837975"/>
                </a:cubicBezTo>
                <a:cubicBezTo>
                  <a:pt x="-27136" y="2607654"/>
                  <a:pt x="20423" y="2511621"/>
                  <a:pt x="0" y="2345980"/>
                </a:cubicBezTo>
                <a:cubicBezTo>
                  <a:pt x="-20423" y="2180339"/>
                  <a:pt x="28253" y="1967363"/>
                  <a:pt x="0" y="1691985"/>
                </a:cubicBezTo>
                <a:cubicBezTo>
                  <a:pt x="-28253" y="1416608"/>
                  <a:pt x="35008" y="1311397"/>
                  <a:pt x="0" y="983991"/>
                </a:cubicBezTo>
                <a:cubicBezTo>
                  <a:pt x="-35008" y="656585"/>
                  <a:pt x="7436" y="698586"/>
                  <a:pt x="0" y="545995"/>
                </a:cubicBezTo>
                <a:cubicBezTo>
                  <a:pt x="-7436" y="393404"/>
                  <a:pt x="45955" y="16716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63330057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At each site we are going to count the following: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Litter bins</a:t>
            </a:r>
          </a:p>
          <a:p>
            <a:r>
              <a:rPr lang="en-GB" dirty="0"/>
              <a:t>Recycling bins</a:t>
            </a:r>
          </a:p>
          <a:p>
            <a:r>
              <a:rPr lang="en-GB" dirty="0"/>
              <a:t>Benches</a:t>
            </a:r>
          </a:p>
          <a:p>
            <a:r>
              <a:rPr lang="en-GB" dirty="0"/>
              <a:t>Other notable facilities in that area e.g. bike racks and recreational activities.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103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82E2F-2FD1-40E5-A83A-AB759492D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49" y="198149"/>
            <a:ext cx="11764617" cy="962742"/>
          </a:xfrm>
          <a:custGeom>
            <a:avLst/>
            <a:gdLst>
              <a:gd name="connsiteX0" fmla="*/ 0 w 11764617"/>
              <a:gd name="connsiteY0" fmla="*/ 0 h 962742"/>
              <a:gd name="connsiteX1" fmla="*/ 588231 w 11764617"/>
              <a:gd name="connsiteY1" fmla="*/ 0 h 962742"/>
              <a:gd name="connsiteX2" fmla="*/ 1176462 w 11764617"/>
              <a:gd name="connsiteY2" fmla="*/ 0 h 962742"/>
              <a:gd name="connsiteX3" fmla="*/ 1882339 w 11764617"/>
              <a:gd name="connsiteY3" fmla="*/ 0 h 962742"/>
              <a:gd name="connsiteX4" fmla="*/ 2470570 w 11764617"/>
              <a:gd name="connsiteY4" fmla="*/ 0 h 962742"/>
              <a:gd name="connsiteX5" fmla="*/ 3294093 w 11764617"/>
              <a:gd name="connsiteY5" fmla="*/ 0 h 962742"/>
              <a:gd name="connsiteX6" fmla="*/ 3882324 w 11764617"/>
              <a:gd name="connsiteY6" fmla="*/ 0 h 962742"/>
              <a:gd name="connsiteX7" fmla="*/ 4588201 w 11764617"/>
              <a:gd name="connsiteY7" fmla="*/ 0 h 962742"/>
              <a:gd name="connsiteX8" fmla="*/ 5058785 w 11764617"/>
              <a:gd name="connsiteY8" fmla="*/ 0 h 962742"/>
              <a:gd name="connsiteX9" fmla="*/ 5294078 w 11764617"/>
              <a:gd name="connsiteY9" fmla="*/ 0 h 962742"/>
              <a:gd name="connsiteX10" fmla="*/ 6117601 w 11764617"/>
              <a:gd name="connsiteY10" fmla="*/ 0 h 962742"/>
              <a:gd name="connsiteX11" fmla="*/ 6705832 w 11764617"/>
              <a:gd name="connsiteY11" fmla="*/ 0 h 962742"/>
              <a:gd name="connsiteX12" fmla="*/ 7529355 w 11764617"/>
              <a:gd name="connsiteY12" fmla="*/ 0 h 962742"/>
              <a:gd name="connsiteX13" fmla="*/ 8117586 w 11764617"/>
              <a:gd name="connsiteY13" fmla="*/ 0 h 962742"/>
              <a:gd name="connsiteX14" fmla="*/ 8823463 w 11764617"/>
              <a:gd name="connsiteY14" fmla="*/ 0 h 962742"/>
              <a:gd name="connsiteX15" fmla="*/ 9411694 w 11764617"/>
              <a:gd name="connsiteY15" fmla="*/ 0 h 962742"/>
              <a:gd name="connsiteX16" fmla="*/ 10235217 w 11764617"/>
              <a:gd name="connsiteY16" fmla="*/ 0 h 962742"/>
              <a:gd name="connsiteX17" fmla="*/ 10941094 w 11764617"/>
              <a:gd name="connsiteY17" fmla="*/ 0 h 962742"/>
              <a:gd name="connsiteX18" fmla="*/ 11764617 w 11764617"/>
              <a:gd name="connsiteY18" fmla="*/ 0 h 962742"/>
              <a:gd name="connsiteX19" fmla="*/ 11764617 w 11764617"/>
              <a:gd name="connsiteY19" fmla="*/ 490998 h 962742"/>
              <a:gd name="connsiteX20" fmla="*/ 11764617 w 11764617"/>
              <a:gd name="connsiteY20" fmla="*/ 962742 h 962742"/>
              <a:gd name="connsiteX21" fmla="*/ 10941094 w 11764617"/>
              <a:gd name="connsiteY21" fmla="*/ 962742 h 962742"/>
              <a:gd name="connsiteX22" fmla="*/ 10705801 w 11764617"/>
              <a:gd name="connsiteY22" fmla="*/ 962742 h 962742"/>
              <a:gd name="connsiteX23" fmla="*/ 9882278 w 11764617"/>
              <a:gd name="connsiteY23" fmla="*/ 962742 h 962742"/>
              <a:gd name="connsiteX24" fmla="*/ 9058755 w 11764617"/>
              <a:gd name="connsiteY24" fmla="*/ 962742 h 962742"/>
              <a:gd name="connsiteX25" fmla="*/ 8235232 w 11764617"/>
              <a:gd name="connsiteY25" fmla="*/ 962742 h 962742"/>
              <a:gd name="connsiteX26" fmla="*/ 7647001 w 11764617"/>
              <a:gd name="connsiteY26" fmla="*/ 962742 h 962742"/>
              <a:gd name="connsiteX27" fmla="*/ 7058770 w 11764617"/>
              <a:gd name="connsiteY27" fmla="*/ 962742 h 962742"/>
              <a:gd name="connsiteX28" fmla="*/ 6588186 w 11764617"/>
              <a:gd name="connsiteY28" fmla="*/ 962742 h 962742"/>
              <a:gd name="connsiteX29" fmla="*/ 5999955 w 11764617"/>
              <a:gd name="connsiteY29" fmla="*/ 962742 h 962742"/>
              <a:gd name="connsiteX30" fmla="*/ 5294078 w 11764617"/>
              <a:gd name="connsiteY30" fmla="*/ 962742 h 962742"/>
              <a:gd name="connsiteX31" fmla="*/ 4470554 w 11764617"/>
              <a:gd name="connsiteY31" fmla="*/ 962742 h 962742"/>
              <a:gd name="connsiteX32" fmla="*/ 3647031 w 11764617"/>
              <a:gd name="connsiteY32" fmla="*/ 962742 h 962742"/>
              <a:gd name="connsiteX33" fmla="*/ 2941154 w 11764617"/>
              <a:gd name="connsiteY33" fmla="*/ 962742 h 962742"/>
              <a:gd name="connsiteX34" fmla="*/ 2705862 w 11764617"/>
              <a:gd name="connsiteY34" fmla="*/ 962742 h 962742"/>
              <a:gd name="connsiteX35" fmla="*/ 1999985 w 11764617"/>
              <a:gd name="connsiteY35" fmla="*/ 962742 h 962742"/>
              <a:gd name="connsiteX36" fmla="*/ 1411754 w 11764617"/>
              <a:gd name="connsiteY36" fmla="*/ 962742 h 962742"/>
              <a:gd name="connsiteX37" fmla="*/ 705877 w 11764617"/>
              <a:gd name="connsiteY37" fmla="*/ 962742 h 962742"/>
              <a:gd name="connsiteX38" fmla="*/ 0 w 11764617"/>
              <a:gd name="connsiteY38" fmla="*/ 962742 h 962742"/>
              <a:gd name="connsiteX39" fmla="*/ 0 w 11764617"/>
              <a:gd name="connsiteY39" fmla="*/ 471744 h 962742"/>
              <a:gd name="connsiteX40" fmla="*/ 0 w 11764617"/>
              <a:gd name="connsiteY40" fmla="*/ 0 h 96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764617" h="962742" fill="none" extrusionOk="0">
                <a:moveTo>
                  <a:pt x="0" y="0"/>
                </a:moveTo>
                <a:cubicBezTo>
                  <a:pt x="257883" y="-45377"/>
                  <a:pt x="312853" y="18045"/>
                  <a:pt x="588231" y="0"/>
                </a:cubicBezTo>
                <a:cubicBezTo>
                  <a:pt x="863609" y="-18045"/>
                  <a:pt x="1010057" y="29790"/>
                  <a:pt x="1176462" y="0"/>
                </a:cubicBezTo>
                <a:cubicBezTo>
                  <a:pt x="1342867" y="-29790"/>
                  <a:pt x="1699878" y="52487"/>
                  <a:pt x="1882339" y="0"/>
                </a:cubicBezTo>
                <a:cubicBezTo>
                  <a:pt x="2064800" y="-52487"/>
                  <a:pt x="2349987" y="8911"/>
                  <a:pt x="2470570" y="0"/>
                </a:cubicBezTo>
                <a:cubicBezTo>
                  <a:pt x="2591153" y="-8911"/>
                  <a:pt x="3091399" y="30092"/>
                  <a:pt x="3294093" y="0"/>
                </a:cubicBezTo>
                <a:cubicBezTo>
                  <a:pt x="3496787" y="-30092"/>
                  <a:pt x="3643397" y="14839"/>
                  <a:pt x="3882324" y="0"/>
                </a:cubicBezTo>
                <a:cubicBezTo>
                  <a:pt x="4121251" y="-14839"/>
                  <a:pt x="4322914" y="3128"/>
                  <a:pt x="4588201" y="0"/>
                </a:cubicBezTo>
                <a:cubicBezTo>
                  <a:pt x="4853488" y="-3128"/>
                  <a:pt x="4943649" y="50066"/>
                  <a:pt x="5058785" y="0"/>
                </a:cubicBezTo>
                <a:cubicBezTo>
                  <a:pt x="5173921" y="-50066"/>
                  <a:pt x="5215403" y="24236"/>
                  <a:pt x="5294078" y="0"/>
                </a:cubicBezTo>
                <a:cubicBezTo>
                  <a:pt x="5372753" y="-24236"/>
                  <a:pt x="5897479" y="4914"/>
                  <a:pt x="6117601" y="0"/>
                </a:cubicBezTo>
                <a:cubicBezTo>
                  <a:pt x="6337723" y="-4914"/>
                  <a:pt x="6479557" y="11090"/>
                  <a:pt x="6705832" y="0"/>
                </a:cubicBezTo>
                <a:cubicBezTo>
                  <a:pt x="6932107" y="-11090"/>
                  <a:pt x="7331119" y="73933"/>
                  <a:pt x="7529355" y="0"/>
                </a:cubicBezTo>
                <a:cubicBezTo>
                  <a:pt x="7727591" y="-73933"/>
                  <a:pt x="7938221" y="61845"/>
                  <a:pt x="8117586" y="0"/>
                </a:cubicBezTo>
                <a:cubicBezTo>
                  <a:pt x="8296951" y="-61845"/>
                  <a:pt x="8501602" y="83312"/>
                  <a:pt x="8823463" y="0"/>
                </a:cubicBezTo>
                <a:cubicBezTo>
                  <a:pt x="9145324" y="-83312"/>
                  <a:pt x="9171859" y="26006"/>
                  <a:pt x="9411694" y="0"/>
                </a:cubicBezTo>
                <a:cubicBezTo>
                  <a:pt x="9651529" y="-26006"/>
                  <a:pt x="9845136" y="41107"/>
                  <a:pt x="10235217" y="0"/>
                </a:cubicBezTo>
                <a:cubicBezTo>
                  <a:pt x="10625298" y="-41107"/>
                  <a:pt x="10718879" y="59645"/>
                  <a:pt x="10941094" y="0"/>
                </a:cubicBezTo>
                <a:cubicBezTo>
                  <a:pt x="11163309" y="-59645"/>
                  <a:pt x="11590106" y="48554"/>
                  <a:pt x="11764617" y="0"/>
                </a:cubicBezTo>
                <a:cubicBezTo>
                  <a:pt x="11783089" y="168078"/>
                  <a:pt x="11708450" y="352498"/>
                  <a:pt x="11764617" y="490998"/>
                </a:cubicBezTo>
                <a:cubicBezTo>
                  <a:pt x="11820784" y="629498"/>
                  <a:pt x="11740564" y="778898"/>
                  <a:pt x="11764617" y="962742"/>
                </a:cubicBezTo>
                <a:cubicBezTo>
                  <a:pt x="11364370" y="988399"/>
                  <a:pt x="11195630" y="890320"/>
                  <a:pt x="10941094" y="962742"/>
                </a:cubicBezTo>
                <a:cubicBezTo>
                  <a:pt x="10686558" y="1035164"/>
                  <a:pt x="10762945" y="937498"/>
                  <a:pt x="10705801" y="962742"/>
                </a:cubicBezTo>
                <a:cubicBezTo>
                  <a:pt x="10648657" y="987986"/>
                  <a:pt x="10193987" y="930413"/>
                  <a:pt x="9882278" y="962742"/>
                </a:cubicBezTo>
                <a:cubicBezTo>
                  <a:pt x="9570569" y="995071"/>
                  <a:pt x="9338843" y="932539"/>
                  <a:pt x="9058755" y="962742"/>
                </a:cubicBezTo>
                <a:cubicBezTo>
                  <a:pt x="8778667" y="992945"/>
                  <a:pt x="8476739" y="871561"/>
                  <a:pt x="8235232" y="962742"/>
                </a:cubicBezTo>
                <a:cubicBezTo>
                  <a:pt x="7993725" y="1053923"/>
                  <a:pt x="7859314" y="904705"/>
                  <a:pt x="7647001" y="962742"/>
                </a:cubicBezTo>
                <a:cubicBezTo>
                  <a:pt x="7434688" y="1020779"/>
                  <a:pt x="7292365" y="909287"/>
                  <a:pt x="7058770" y="962742"/>
                </a:cubicBezTo>
                <a:cubicBezTo>
                  <a:pt x="6825175" y="1016197"/>
                  <a:pt x="6690602" y="953452"/>
                  <a:pt x="6588186" y="962742"/>
                </a:cubicBezTo>
                <a:cubicBezTo>
                  <a:pt x="6485770" y="972032"/>
                  <a:pt x="6256661" y="935598"/>
                  <a:pt x="5999955" y="962742"/>
                </a:cubicBezTo>
                <a:cubicBezTo>
                  <a:pt x="5743249" y="989886"/>
                  <a:pt x="5481035" y="927853"/>
                  <a:pt x="5294078" y="962742"/>
                </a:cubicBezTo>
                <a:cubicBezTo>
                  <a:pt x="5107121" y="997631"/>
                  <a:pt x="4720610" y="928024"/>
                  <a:pt x="4470554" y="962742"/>
                </a:cubicBezTo>
                <a:cubicBezTo>
                  <a:pt x="4220498" y="997460"/>
                  <a:pt x="4034673" y="930018"/>
                  <a:pt x="3647031" y="962742"/>
                </a:cubicBezTo>
                <a:cubicBezTo>
                  <a:pt x="3259389" y="995466"/>
                  <a:pt x="3276474" y="909572"/>
                  <a:pt x="2941154" y="962742"/>
                </a:cubicBezTo>
                <a:cubicBezTo>
                  <a:pt x="2605834" y="1015912"/>
                  <a:pt x="2790763" y="935601"/>
                  <a:pt x="2705862" y="962742"/>
                </a:cubicBezTo>
                <a:cubicBezTo>
                  <a:pt x="2620961" y="989883"/>
                  <a:pt x="2278330" y="900104"/>
                  <a:pt x="1999985" y="962742"/>
                </a:cubicBezTo>
                <a:cubicBezTo>
                  <a:pt x="1721640" y="1025380"/>
                  <a:pt x="1671188" y="931530"/>
                  <a:pt x="1411754" y="962742"/>
                </a:cubicBezTo>
                <a:cubicBezTo>
                  <a:pt x="1152320" y="993954"/>
                  <a:pt x="964230" y="958698"/>
                  <a:pt x="705877" y="962742"/>
                </a:cubicBezTo>
                <a:cubicBezTo>
                  <a:pt x="447524" y="966786"/>
                  <a:pt x="267893" y="929088"/>
                  <a:pt x="0" y="962742"/>
                </a:cubicBezTo>
                <a:cubicBezTo>
                  <a:pt x="-13412" y="732952"/>
                  <a:pt x="15233" y="647282"/>
                  <a:pt x="0" y="471744"/>
                </a:cubicBezTo>
                <a:cubicBezTo>
                  <a:pt x="-15233" y="296206"/>
                  <a:pt x="30013" y="135500"/>
                  <a:pt x="0" y="0"/>
                </a:cubicBezTo>
                <a:close/>
              </a:path>
              <a:path w="11764617" h="962742" stroke="0" extrusionOk="0">
                <a:moveTo>
                  <a:pt x="0" y="0"/>
                </a:moveTo>
                <a:cubicBezTo>
                  <a:pt x="309775" y="-85085"/>
                  <a:pt x="503835" y="67503"/>
                  <a:pt x="823523" y="0"/>
                </a:cubicBezTo>
                <a:cubicBezTo>
                  <a:pt x="1143211" y="-67503"/>
                  <a:pt x="1232858" y="47522"/>
                  <a:pt x="1411754" y="0"/>
                </a:cubicBezTo>
                <a:cubicBezTo>
                  <a:pt x="1590650" y="-47522"/>
                  <a:pt x="1556056" y="14985"/>
                  <a:pt x="1647046" y="0"/>
                </a:cubicBezTo>
                <a:cubicBezTo>
                  <a:pt x="1738036" y="-14985"/>
                  <a:pt x="1963604" y="571"/>
                  <a:pt x="2235277" y="0"/>
                </a:cubicBezTo>
                <a:cubicBezTo>
                  <a:pt x="2506950" y="-571"/>
                  <a:pt x="2837536" y="15700"/>
                  <a:pt x="3058800" y="0"/>
                </a:cubicBezTo>
                <a:cubicBezTo>
                  <a:pt x="3280064" y="-15700"/>
                  <a:pt x="3323520" y="15509"/>
                  <a:pt x="3529385" y="0"/>
                </a:cubicBezTo>
                <a:cubicBezTo>
                  <a:pt x="3735250" y="-15509"/>
                  <a:pt x="3767731" y="35479"/>
                  <a:pt x="3882324" y="0"/>
                </a:cubicBezTo>
                <a:cubicBezTo>
                  <a:pt x="3996917" y="-35479"/>
                  <a:pt x="4086773" y="34704"/>
                  <a:pt x="4235262" y="0"/>
                </a:cubicBezTo>
                <a:cubicBezTo>
                  <a:pt x="4383751" y="-34704"/>
                  <a:pt x="4680435" y="8621"/>
                  <a:pt x="4823493" y="0"/>
                </a:cubicBezTo>
                <a:cubicBezTo>
                  <a:pt x="4966551" y="-8621"/>
                  <a:pt x="5331411" y="4928"/>
                  <a:pt x="5529370" y="0"/>
                </a:cubicBezTo>
                <a:cubicBezTo>
                  <a:pt x="5727329" y="-4928"/>
                  <a:pt x="5684118" y="25427"/>
                  <a:pt x="5764662" y="0"/>
                </a:cubicBezTo>
                <a:cubicBezTo>
                  <a:pt x="5845206" y="-25427"/>
                  <a:pt x="5917137" y="25965"/>
                  <a:pt x="5999955" y="0"/>
                </a:cubicBezTo>
                <a:cubicBezTo>
                  <a:pt x="6082773" y="-25965"/>
                  <a:pt x="6228193" y="2927"/>
                  <a:pt x="6352893" y="0"/>
                </a:cubicBezTo>
                <a:cubicBezTo>
                  <a:pt x="6477593" y="-2927"/>
                  <a:pt x="6641549" y="2784"/>
                  <a:pt x="6823478" y="0"/>
                </a:cubicBezTo>
                <a:cubicBezTo>
                  <a:pt x="7005407" y="-2784"/>
                  <a:pt x="7075786" y="51703"/>
                  <a:pt x="7294063" y="0"/>
                </a:cubicBezTo>
                <a:cubicBezTo>
                  <a:pt x="7512341" y="-51703"/>
                  <a:pt x="7835685" y="48591"/>
                  <a:pt x="8117586" y="0"/>
                </a:cubicBezTo>
                <a:cubicBezTo>
                  <a:pt x="8399487" y="-48591"/>
                  <a:pt x="8470608" y="31296"/>
                  <a:pt x="8588170" y="0"/>
                </a:cubicBezTo>
                <a:cubicBezTo>
                  <a:pt x="8705732" y="-31296"/>
                  <a:pt x="9055043" y="76241"/>
                  <a:pt x="9411694" y="0"/>
                </a:cubicBezTo>
                <a:cubicBezTo>
                  <a:pt x="9768345" y="-76241"/>
                  <a:pt x="9894588" y="35407"/>
                  <a:pt x="10235217" y="0"/>
                </a:cubicBezTo>
                <a:cubicBezTo>
                  <a:pt x="10575846" y="-35407"/>
                  <a:pt x="10581061" y="50674"/>
                  <a:pt x="10823448" y="0"/>
                </a:cubicBezTo>
                <a:cubicBezTo>
                  <a:pt x="11065835" y="-50674"/>
                  <a:pt x="10958311" y="27211"/>
                  <a:pt x="11058740" y="0"/>
                </a:cubicBezTo>
                <a:cubicBezTo>
                  <a:pt x="11159169" y="-27211"/>
                  <a:pt x="11528237" y="57399"/>
                  <a:pt x="11764617" y="0"/>
                </a:cubicBezTo>
                <a:cubicBezTo>
                  <a:pt x="11786703" y="219475"/>
                  <a:pt x="11724397" y="329972"/>
                  <a:pt x="11764617" y="462116"/>
                </a:cubicBezTo>
                <a:cubicBezTo>
                  <a:pt x="11804837" y="594260"/>
                  <a:pt x="11705897" y="798054"/>
                  <a:pt x="11764617" y="962742"/>
                </a:cubicBezTo>
                <a:cubicBezTo>
                  <a:pt x="11496118" y="979109"/>
                  <a:pt x="11318800" y="946246"/>
                  <a:pt x="11176386" y="962742"/>
                </a:cubicBezTo>
                <a:cubicBezTo>
                  <a:pt x="11033972" y="979238"/>
                  <a:pt x="10952877" y="947861"/>
                  <a:pt x="10823448" y="962742"/>
                </a:cubicBezTo>
                <a:cubicBezTo>
                  <a:pt x="10694019" y="977623"/>
                  <a:pt x="10527826" y="952487"/>
                  <a:pt x="10352863" y="962742"/>
                </a:cubicBezTo>
                <a:cubicBezTo>
                  <a:pt x="10177901" y="972997"/>
                  <a:pt x="9697949" y="932802"/>
                  <a:pt x="9529340" y="962742"/>
                </a:cubicBezTo>
                <a:cubicBezTo>
                  <a:pt x="9360731" y="992682"/>
                  <a:pt x="9169154" y="949426"/>
                  <a:pt x="9058755" y="962742"/>
                </a:cubicBezTo>
                <a:cubicBezTo>
                  <a:pt x="8948357" y="976058"/>
                  <a:pt x="8864855" y="941573"/>
                  <a:pt x="8705817" y="962742"/>
                </a:cubicBezTo>
                <a:cubicBezTo>
                  <a:pt x="8546779" y="983911"/>
                  <a:pt x="8384614" y="892243"/>
                  <a:pt x="8117586" y="962742"/>
                </a:cubicBezTo>
                <a:cubicBezTo>
                  <a:pt x="7850558" y="1033241"/>
                  <a:pt x="7535811" y="919895"/>
                  <a:pt x="7294063" y="962742"/>
                </a:cubicBezTo>
                <a:cubicBezTo>
                  <a:pt x="7052315" y="1005589"/>
                  <a:pt x="7172127" y="934706"/>
                  <a:pt x="7058770" y="962742"/>
                </a:cubicBezTo>
                <a:cubicBezTo>
                  <a:pt x="6945413" y="990778"/>
                  <a:pt x="6735775" y="918378"/>
                  <a:pt x="6588186" y="962742"/>
                </a:cubicBezTo>
                <a:cubicBezTo>
                  <a:pt x="6440597" y="1007106"/>
                  <a:pt x="6369413" y="960825"/>
                  <a:pt x="6235247" y="962742"/>
                </a:cubicBezTo>
                <a:cubicBezTo>
                  <a:pt x="6101081" y="964659"/>
                  <a:pt x="5965590" y="961214"/>
                  <a:pt x="5764662" y="962742"/>
                </a:cubicBezTo>
                <a:cubicBezTo>
                  <a:pt x="5563735" y="964270"/>
                  <a:pt x="5567590" y="941175"/>
                  <a:pt x="5411724" y="962742"/>
                </a:cubicBezTo>
                <a:cubicBezTo>
                  <a:pt x="5255858" y="984309"/>
                  <a:pt x="5130463" y="949544"/>
                  <a:pt x="5058785" y="962742"/>
                </a:cubicBezTo>
                <a:cubicBezTo>
                  <a:pt x="4987107" y="975940"/>
                  <a:pt x="4448381" y="901282"/>
                  <a:pt x="4235262" y="962742"/>
                </a:cubicBezTo>
                <a:cubicBezTo>
                  <a:pt x="4022143" y="1024202"/>
                  <a:pt x="3837506" y="946104"/>
                  <a:pt x="3529385" y="962742"/>
                </a:cubicBezTo>
                <a:cubicBezTo>
                  <a:pt x="3221264" y="979380"/>
                  <a:pt x="3133766" y="962189"/>
                  <a:pt x="2823508" y="962742"/>
                </a:cubicBezTo>
                <a:cubicBezTo>
                  <a:pt x="2513250" y="963295"/>
                  <a:pt x="2457139" y="949382"/>
                  <a:pt x="2117631" y="962742"/>
                </a:cubicBezTo>
                <a:cubicBezTo>
                  <a:pt x="1778123" y="976102"/>
                  <a:pt x="1691042" y="947564"/>
                  <a:pt x="1294108" y="962742"/>
                </a:cubicBezTo>
                <a:cubicBezTo>
                  <a:pt x="897174" y="977920"/>
                  <a:pt x="366474" y="816132"/>
                  <a:pt x="0" y="962742"/>
                </a:cubicBezTo>
                <a:cubicBezTo>
                  <a:pt x="-41052" y="834875"/>
                  <a:pt x="15636" y="603838"/>
                  <a:pt x="0" y="510253"/>
                </a:cubicBezTo>
                <a:cubicBezTo>
                  <a:pt x="-15636" y="416668"/>
                  <a:pt x="35119" y="18763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521534913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n-GB" dirty="0"/>
              <a:t>Emotions Mapping – proportional circles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C0DFB-38B8-4936-9F8E-8B5B87A0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48" y="1340595"/>
            <a:ext cx="11764617" cy="5319256"/>
          </a:xfrm>
          <a:custGeom>
            <a:avLst/>
            <a:gdLst>
              <a:gd name="connsiteX0" fmla="*/ 0 w 11764617"/>
              <a:gd name="connsiteY0" fmla="*/ 0 h 5319256"/>
              <a:gd name="connsiteX1" fmla="*/ 588231 w 11764617"/>
              <a:gd name="connsiteY1" fmla="*/ 0 h 5319256"/>
              <a:gd name="connsiteX2" fmla="*/ 1176462 w 11764617"/>
              <a:gd name="connsiteY2" fmla="*/ 0 h 5319256"/>
              <a:gd name="connsiteX3" fmla="*/ 1529400 w 11764617"/>
              <a:gd name="connsiteY3" fmla="*/ 0 h 5319256"/>
              <a:gd name="connsiteX4" fmla="*/ 1764693 w 11764617"/>
              <a:gd name="connsiteY4" fmla="*/ 0 h 5319256"/>
              <a:gd name="connsiteX5" fmla="*/ 2470570 w 11764617"/>
              <a:gd name="connsiteY5" fmla="*/ 0 h 5319256"/>
              <a:gd name="connsiteX6" fmla="*/ 2705862 w 11764617"/>
              <a:gd name="connsiteY6" fmla="*/ 0 h 5319256"/>
              <a:gd name="connsiteX7" fmla="*/ 3294093 w 11764617"/>
              <a:gd name="connsiteY7" fmla="*/ 0 h 5319256"/>
              <a:gd name="connsiteX8" fmla="*/ 3999970 w 11764617"/>
              <a:gd name="connsiteY8" fmla="*/ 0 h 5319256"/>
              <a:gd name="connsiteX9" fmla="*/ 4705847 w 11764617"/>
              <a:gd name="connsiteY9" fmla="*/ 0 h 5319256"/>
              <a:gd name="connsiteX10" fmla="*/ 5529370 w 11764617"/>
              <a:gd name="connsiteY10" fmla="*/ 0 h 5319256"/>
              <a:gd name="connsiteX11" fmla="*/ 6117601 w 11764617"/>
              <a:gd name="connsiteY11" fmla="*/ 0 h 5319256"/>
              <a:gd name="connsiteX12" fmla="*/ 6470539 w 11764617"/>
              <a:gd name="connsiteY12" fmla="*/ 0 h 5319256"/>
              <a:gd name="connsiteX13" fmla="*/ 6941124 w 11764617"/>
              <a:gd name="connsiteY13" fmla="*/ 0 h 5319256"/>
              <a:gd name="connsiteX14" fmla="*/ 7529355 w 11764617"/>
              <a:gd name="connsiteY14" fmla="*/ 0 h 5319256"/>
              <a:gd name="connsiteX15" fmla="*/ 7999940 w 11764617"/>
              <a:gd name="connsiteY15" fmla="*/ 0 h 5319256"/>
              <a:gd name="connsiteX16" fmla="*/ 8588170 w 11764617"/>
              <a:gd name="connsiteY16" fmla="*/ 0 h 5319256"/>
              <a:gd name="connsiteX17" fmla="*/ 9411694 w 11764617"/>
              <a:gd name="connsiteY17" fmla="*/ 0 h 5319256"/>
              <a:gd name="connsiteX18" fmla="*/ 10235217 w 11764617"/>
              <a:gd name="connsiteY18" fmla="*/ 0 h 5319256"/>
              <a:gd name="connsiteX19" fmla="*/ 10941094 w 11764617"/>
              <a:gd name="connsiteY19" fmla="*/ 0 h 5319256"/>
              <a:gd name="connsiteX20" fmla="*/ 11176386 w 11764617"/>
              <a:gd name="connsiteY20" fmla="*/ 0 h 5319256"/>
              <a:gd name="connsiteX21" fmla="*/ 11764617 w 11764617"/>
              <a:gd name="connsiteY21" fmla="*/ 0 h 5319256"/>
              <a:gd name="connsiteX22" fmla="*/ 11764617 w 11764617"/>
              <a:gd name="connsiteY22" fmla="*/ 431451 h 5319256"/>
              <a:gd name="connsiteX23" fmla="*/ 11764617 w 11764617"/>
              <a:gd name="connsiteY23" fmla="*/ 862902 h 5319256"/>
              <a:gd name="connsiteX24" fmla="*/ 11764617 w 11764617"/>
              <a:gd name="connsiteY24" fmla="*/ 1294352 h 5319256"/>
              <a:gd name="connsiteX25" fmla="*/ 11764617 w 11764617"/>
              <a:gd name="connsiteY25" fmla="*/ 1938573 h 5319256"/>
              <a:gd name="connsiteX26" fmla="*/ 11764617 w 11764617"/>
              <a:gd name="connsiteY26" fmla="*/ 2582794 h 5319256"/>
              <a:gd name="connsiteX27" fmla="*/ 11764617 w 11764617"/>
              <a:gd name="connsiteY27" fmla="*/ 3280208 h 5319256"/>
              <a:gd name="connsiteX28" fmla="*/ 11764617 w 11764617"/>
              <a:gd name="connsiteY28" fmla="*/ 3711659 h 5319256"/>
              <a:gd name="connsiteX29" fmla="*/ 11764617 w 11764617"/>
              <a:gd name="connsiteY29" fmla="*/ 4409072 h 5319256"/>
              <a:gd name="connsiteX30" fmla="*/ 11764617 w 11764617"/>
              <a:gd name="connsiteY30" fmla="*/ 5319256 h 5319256"/>
              <a:gd name="connsiteX31" fmla="*/ 11294032 w 11764617"/>
              <a:gd name="connsiteY31" fmla="*/ 5319256 h 5319256"/>
              <a:gd name="connsiteX32" fmla="*/ 10588155 w 11764617"/>
              <a:gd name="connsiteY32" fmla="*/ 5319256 h 5319256"/>
              <a:gd name="connsiteX33" fmla="*/ 10235217 w 11764617"/>
              <a:gd name="connsiteY33" fmla="*/ 5319256 h 5319256"/>
              <a:gd name="connsiteX34" fmla="*/ 9411694 w 11764617"/>
              <a:gd name="connsiteY34" fmla="*/ 5319256 h 5319256"/>
              <a:gd name="connsiteX35" fmla="*/ 8823463 w 11764617"/>
              <a:gd name="connsiteY35" fmla="*/ 5319256 h 5319256"/>
              <a:gd name="connsiteX36" fmla="*/ 8117586 w 11764617"/>
              <a:gd name="connsiteY36" fmla="*/ 5319256 h 5319256"/>
              <a:gd name="connsiteX37" fmla="*/ 7647001 w 11764617"/>
              <a:gd name="connsiteY37" fmla="*/ 5319256 h 5319256"/>
              <a:gd name="connsiteX38" fmla="*/ 6823478 w 11764617"/>
              <a:gd name="connsiteY38" fmla="*/ 5319256 h 5319256"/>
              <a:gd name="connsiteX39" fmla="*/ 6117601 w 11764617"/>
              <a:gd name="connsiteY39" fmla="*/ 5319256 h 5319256"/>
              <a:gd name="connsiteX40" fmla="*/ 5411724 w 11764617"/>
              <a:gd name="connsiteY40" fmla="*/ 5319256 h 5319256"/>
              <a:gd name="connsiteX41" fmla="*/ 5058785 w 11764617"/>
              <a:gd name="connsiteY41" fmla="*/ 5319256 h 5319256"/>
              <a:gd name="connsiteX42" fmla="*/ 4823493 w 11764617"/>
              <a:gd name="connsiteY42" fmla="*/ 5319256 h 5319256"/>
              <a:gd name="connsiteX43" fmla="*/ 4235262 w 11764617"/>
              <a:gd name="connsiteY43" fmla="*/ 5319256 h 5319256"/>
              <a:gd name="connsiteX44" fmla="*/ 3647031 w 11764617"/>
              <a:gd name="connsiteY44" fmla="*/ 5319256 h 5319256"/>
              <a:gd name="connsiteX45" fmla="*/ 3294093 w 11764617"/>
              <a:gd name="connsiteY45" fmla="*/ 5319256 h 5319256"/>
              <a:gd name="connsiteX46" fmla="*/ 3058800 w 11764617"/>
              <a:gd name="connsiteY46" fmla="*/ 5319256 h 5319256"/>
              <a:gd name="connsiteX47" fmla="*/ 2235277 w 11764617"/>
              <a:gd name="connsiteY47" fmla="*/ 5319256 h 5319256"/>
              <a:gd name="connsiteX48" fmla="*/ 1411754 w 11764617"/>
              <a:gd name="connsiteY48" fmla="*/ 5319256 h 5319256"/>
              <a:gd name="connsiteX49" fmla="*/ 705877 w 11764617"/>
              <a:gd name="connsiteY49" fmla="*/ 5319256 h 5319256"/>
              <a:gd name="connsiteX50" fmla="*/ 0 w 11764617"/>
              <a:gd name="connsiteY50" fmla="*/ 5319256 h 5319256"/>
              <a:gd name="connsiteX51" fmla="*/ 0 w 11764617"/>
              <a:gd name="connsiteY51" fmla="*/ 4728228 h 5319256"/>
              <a:gd name="connsiteX52" fmla="*/ 0 w 11764617"/>
              <a:gd name="connsiteY52" fmla="*/ 4137199 h 5319256"/>
              <a:gd name="connsiteX53" fmla="*/ 0 w 11764617"/>
              <a:gd name="connsiteY53" fmla="*/ 3546171 h 5319256"/>
              <a:gd name="connsiteX54" fmla="*/ 0 w 11764617"/>
              <a:gd name="connsiteY54" fmla="*/ 3061527 h 5319256"/>
              <a:gd name="connsiteX55" fmla="*/ 0 w 11764617"/>
              <a:gd name="connsiteY55" fmla="*/ 2523691 h 5319256"/>
              <a:gd name="connsiteX56" fmla="*/ 0 w 11764617"/>
              <a:gd name="connsiteY56" fmla="*/ 1932663 h 5319256"/>
              <a:gd name="connsiteX57" fmla="*/ 0 w 11764617"/>
              <a:gd name="connsiteY57" fmla="*/ 1448020 h 5319256"/>
              <a:gd name="connsiteX58" fmla="*/ 0 w 11764617"/>
              <a:gd name="connsiteY58" fmla="*/ 1016569 h 5319256"/>
              <a:gd name="connsiteX59" fmla="*/ 0 w 11764617"/>
              <a:gd name="connsiteY59" fmla="*/ 585118 h 5319256"/>
              <a:gd name="connsiteX60" fmla="*/ 0 w 11764617"/>
              <a:gd name="connsiteY60" fmla="*/ 0 h 531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1764617" h="5319256" fill="none" extrusionOk="0">
                <a:moveTo>
                  <a:pt x="0" y="0"/>
                </a:moveTo>
                <a:cubicBezTo>
                  <a:pt x="180634" y="-35055"/>
                  <a:pt x="364535" y="34833"/>
                  <a:pt x="588231" y="0"/>
                </a:cubicBezTo>
                <a:cubicBezTo>
                  <a:pt x="811927" y="-34833"/>
                  <a:pt x="895068" y="45804"/>
                  <a:pt x="1176462" y="0"/>
                </a:cubicBezTo>
                <a:cubicBezTo>
                  <a:pt x="1457856" y="-45804"/>
                  <a:pt x="1365879" y="6208"/>
                  <a:pt x="1529400" y="0"/>
                </a:cubicBezTo>
                <a:cubicBezTo>
                  <a:pt x="1692921" y="-6208"/>
                  <a:pt x="1674969" y="10947"/>
                  <a:pt x="1764693" y="0"/>
                </a:cubicBezTo>
                <a:cubicBezTo>
                  <a:pt x="1854417" y="-10947"/>
                  <a:pt x="2252266" y="11962"/>
                  <a:pt x="2470570" y="0"/>
                </a:cubicBezTo>
                <a:cubicBezTo>
                  <a:pt x="2688874" y="-11962"/>
                  <a:pt x="2593161" y="16885"/>
                  <a:pt x="2705862" y="0"/>
                </a:cubicBezTo>
                <a:cubicBezTo>
                  <a:pt x="2818563" y="-16885"/>
                  <a:pt x="3127984" y="25956"/>
                  <a:pt x="3294093" y="0"/>
                </a:cubicBezTo>
                <a:cubicBezTo>
                  <a:pt x="3460202" y="-25956"/>
                  <a:pt x="3858417" y="22022"/>
                  <a:pt x="3999970" y="0"/>
                </a:cubicBezTo>
                <a:cubicBezTo>
                  <a:pt x="4141523" y="-22022"/>
                  <a:pt x="4378250" y="27841"/>
                  <a:pt x="4705847" y="0"/>
                </a:cubicBezTo>
                <a:cubicBezTo>
                  <a:pt x="5033444" y="-27841"/>
                  <a:pt x="5157010" y="95194"/>
                  <a:pt x="5529370" y="0"/>
                </a:cubicBezTo>
                <a:cubicBezTo>
                  <a:pt x="5901730" y="-95194"/>
                  <a:pt x="5839036" y="28179"/>
                  <a:pt x="6117601" y="0"/>
                </a:cubicBezTo>
                <a:cubicBezTo>
                  <a:pt x="6396166" y="-28179"/>
                  <a:pt x="6369726" y="14773"/>
                  <a:pt x="6470539" y="0"/>
                </a:cubicBezTo>
                <a:cubicBezTo>
                  <a:pt x="6571352" y="-14773"/>
                  <a:pt x="6806477" y="33678"/>
                  <a:pt x="6941124" y="0"/>
                </a:cubicBezTo>
                <a:cubicBezTo>
                  <a:pt x="7075771" y="-33678"/>
                  <a:pt x="7311072" y="38906"/>
                  <a:pt x="7529355" y="0"/>
                </a:cubicBezTo>
                <a:cubicBezTo>
                  <a:pt x="7747638" y="-38906"/>
                  <a:pt x="7844207" y="46494"/>
                  <a:pt x="7999940" y="0"/>
                </a:cubicBezTo>
                <a:cubicBezTo>
                  <a:pt x="8155673" y="-46494"/>
                  <a:pt x="8437985" y="33579"/>
                  <a:pt x="8588170" y="0"/>
                </a:cubicBezTo>
                <a:cubicBezTo>
                  <a:pt x="8738355" y="-33579"/>
                  <a:pt x="9211465" y="61694"/>
                  <a:pt x="9411694" y="0"/>
                </a:cubicBezTo>
                <a:cubicBezTo>
                  <a:pt x="9611923" y="-61694"/>
                  <a:pt x="9852737" y="4946"/>
                  <a:pt x="10235217" y="0"/>
                </a:cubicBezTo>
                <a:cubicBezTo>
                  <a:pt x="10617697" y="-4946"/>
                  <a:pt x="10707575" y="66967"/>
                  <a:pt x="10941094" y="0"/>
                </a:cubicBezTo>
                <a:cubicBezTo>
                  <a:pt x="11174613" y="-66967"/>
                  <a:pt x="11120515" y="8304"/>
                  <a:pt x="11176386" y="0"/>
                </a:cubicBezTo>
                <a:cubicBezTo>
                  <a:pt x="11232257" y="-8304"/>
                  <a:pt x="11542577" y="64439"/>
                  <a:pt x="11764617" y="0"/>
                </a:cubicBezTo>
                <a:cubicBezTo>
                  <a:pt x="11809369" y="105359"/>
                  <a:pt x="11745795" y="278546"/>
                  <a:pt x="11764617" y="431451"/>
                </a:cubicBezTo>
                <a:cubicBezTo>
                  <a:pt x="11783439" y="584356"/>
                  <a:pt x="11720336" y="733962"/>
                  <a:pt x="11764617" y="862902"/>
                </a:cubicBezTo>
                <a:cubicBezTo>
                  <a:pt x="11808898" y="991842"/>
                  <a:pt x="11761395" y="1104833"/>
                  <a:pt x="11764617" y="1294352"/>
                </a:cubicBezTo>
                <a:cubicBezTo>
                  <a:pt x="11767839" y="1483871"/>
                  <a:pt x="11745401" y="1656278"/>
                  <a:pt x="11764617" y="1938573"/>
                </a:cubicBezTo>
                <a:cubicBezTo>
                  <a:pt x="11783833" y="2220868"/>
                  <a:pt x="11759277" y="2418976"/>
                  <a:pt x="11764617" y="2582794"/>
                </a:cubicBezTo>
                <a:cubicBezTo>
                  <a:pt x="11769957" y="2746612"/>
                  <a:pt x="11747077" y="2998666"/>
                  <a:pt x="11764617" y="3280208"/>
                </a:cubicBezTo>
                <a:cubicBezTo>
                  <a:pt x="11782157" y="3561750"/>
                  <a:pt x="11728806" y="3623022"/>
                  <a:pt x="11764617" y="3711659"/>
                </a:cubicBezTo>
                <a:cubicBezTo>
                  <a:pt x="11800428" y="3800296"/>
                  <a:pt x="11719183" y="4079441"/>
                  <a:pt x="11764617" y="4409072"/>
                </a:cubicBezTo>
                <a:cubicBezTo>
                  <a:pt x="11810051" y="4738703"/>
                  <a:pt x="11722736" y="4909536"/>
                  <a:pt x="11764617" y="5319256"/>
                </a:cubicBezTo>
                <a:cubicBezTo>
                  <a:pt x="11545723" y="5370058"/>
                  <a:pt x="11426486" y="5263573"/>
                  <a:pt x="11294032" y="5319256"/>
                </a:cubicBezTo>
                <a:cubicBezTo>
                  <a:pt x="11161579" y="5374939"/>
                  <a:pt x="10927811" y="5261719"/>
                  <a:pt x="10588155" y="5319256"/>
                </a:cubicBezTo>
                <a:cubicBezTo>
                  <a:pt x="10248499" y="5376793"/>
                  <a:pt x="10339793" y="5298127"/>
                  <a:pt x="10235217" y="5319256"/>
                </a:cubicBezTo>
                <a:cubicBezTo>
                  <a:pt x="10130641" y="5340385"/>
                  <a:pt x="9649091" y="5268662"/>
                  <a:pt x="9411694" y="5319256"/>
                </a:cubicBezTo>
                <a:cubicBezTo>
                  <a:pt x="9174297" y="5369850"/>
                  <a:pt x="8949270" y="5279660"/>
                  <a:pt x="8823463" y="5319256"/>
                </a:cubicBezTo>
                <a:cubicBezTo>
                  <a:pt x="8697656" y="5358852"/>
                  <a:pt x="8375133" y="5309013"/>
                  <a:pt x="8117586" y="5319256"/>
                </a:cubicBezTo>
                <a:cubicBezTo>
                  <a:pt x="7860039" y="5329499"/>
                  <a:pt x="7799121" y="5278147"/>
                  <a:pt x="7647001" y="5319256"/>
                </a:cubicBezTo>
                <a:cubicBezTo>
                  <a:pt x="7494881" y="5360365"/>
                  <a:pt x="7069697" y="5272136"/>
                  <a:pt x="6823478" y="5319256"/>
                </a:cubicBezTo>
                <a:cubicBezTo>
                  <a:pt x="6577259" y="5366376"/>
                  <a:pt x="6316844" y="5296482"/>
                  <a:pt x="6117601" y="5319256"/>
                </a:cubicBezTo>
                <a:cubicBezTo>
                  <a:pt x="5918358" y="5342030"/>
                  <a:pt x="5726440" y="5247750"/>
                  <a:pt x="5411724" y="5319256"/>
                </a:cubicBezTo>
                <a:cubicBezTo>
                  <a:pt x="5097008" y="5390762"/>
                  <a:pt x="5180356" y="5278593"/>
                  <a:pt x="5058785" y="5319256"/>
                </a:cubicBezTo>
                <a:cubicBezTo>
                  <a:pt x="4937214" y="5359919"/>
                  <a:pt x="4908357" y="5308333"/>
                  <a:pt x="4823493" y="5319256"/>
                </a:cubicBezTo>
                <a:cubicBezTo>
                  <a:pt x="4738629" y="5330179"/>
                  <a:pt x="4520623" y="5268625"/>
                  <a:pt x="4235262" y="5319256"/>
                </a:cubicBezTo>
                <a:cubicBezTo>
                  <a:pt x="3949901" y="5369887"/>
                  <a:pt x="3933603" y="5280794"/>
                  <a:pt x="3647031" y="5319256"/>
                </a:cubicBezTo>
                <a:cubicBezTo>
                  <a:pt x="3360459" y="5357718"/>
                  <a:pt x="3404432" y="5301720"/>
                  <a:pt x="3294093" y="5319256"/>
                </a:cubicBezTo>
                <a:cubicBezTo>
                  <a:pt x="3183754" y="5336792"/>
                  <a:pt x="3126106" y="5292303"/>
                  <a:pt x="3058800" y="5319256"/>
                </a:cubicBezTo>
                <a:cubicBezTo>
                  <a:pt x="2991494" y="5346209"/>
                  <a:pt x="2577418" y="5314828"/>
                  <a:pt x="2235277" y="5319256"/>
                </a:cubicBezTo>
                <a:cubicBezTo>
                  <a:pt x="1893136" y="5323684"/>
                  <a:pt x="1737111" y="5285285"/>
                  <a:pt x="1411754" y="5319256"/>
                </a:cubicBezTo>
                <a:cubicBezTo>
                  <a:pt x="1086397" y="5353227"/>
                  <a:pt x="892965" y="5262722"/>
                  <a:pt x="705877" y="5319256"/>
                </a:cubicBezTo>
                <a:cubicBezTo>
                  <a:pt x="518789" y="5375790"/>
                  <a:pt x="273198" y="5278935"/>
                  <a:pt x="0" y="5319256"/>
                </a:cubicBezTo>
                <a:cubicBezTo>
                  <a:pt x="-26210" y="5041990"/>
                  <a:pt x="59864" y="5011417"/>
                  <a:pt x="0" y="4728228"/>
                </a:cubicBezTo>
                <a:cubicBezTo>
                  <a:pt x="-59864" y="4445039"/>
                  <a:pt x="7058" y="4300118"/>
                  <a:pt x="0" y="4137199"/>
                </a:cubicBezTo>
                <a:cubicBezTo>
                  <a:pt x="-7058" y="3974280"/>
                  <a:pt x="47402" y="3805153"/>
                  <a:pt x="0" y="3546171"/>
                </a:cubicBezTo>
                <a:cubicBezTo>
                  <a:pt x="-47402" y="3287189"/>
                  <a:pt x="3840" y="3189017"/>
                  <a:pt x="0" y="3061527"/>
                </a:cubicBezTo>
                <a:cubicBezTo>
                  <a:pt x="-3840" y="2934037"/>
                  <a:pt x="33229" y="2668178"/>
                  <a:pt x="0" y="2523691"/>
                </a:cubicBezTo>
                <a:cubicBezTo>
                  <a:pt x="-33229" y="2379204"/>
                  <a:pt x="7880" y="2099099"/>
                  <a:pt x="0" y="1932663"/>
                </a:cubicBezTo>
                <a:cubicBezTo>
                  <a:pt x="-7880" y="1766227"/>
                  <a:pt x="13926" y="1664881"/>
                  <a:pt x="0" y="1448020"/>
                </a:cubicBezTo>
                <a:cubicBezTo>
                  <a:pt x="-13926" y="1231159"/>
                  <a:pt x="43986" y="1229672"/>
                  <a:pt x="0" y="1016569"/>
                </a:cubicBezTo>
                <a:cubicBezTo>
                  <a:pt x="-43986" y="803466"/>
                  <a:pt x="36063" y="715518"/>
                  <a:pt x="0" y="585118"/>
                </a:cubicBezTo>
                <a:cubicBezTo>
                  <a:pt x="-36063" y="454718"/>
                  <a:pt x="47452" y="224815"/>
                  <a:pt x="0" y="0"/>
                </a:cubicBezTo>
                <a:close/>
              </a:path>
              <a:path w="11764617" h="5319256" stroke="0" extrusionOk="0">
                <a:moveTo>
                  <a:pt x="0" y="0"/>
                </a:moveTo>
                <a:cubicBezTo>
                  <a:pt x="234746" y="-39210"/>
                  <a:pt x="338196" y="27080"/>
                  <a:pt x="470585" y="0"/>
                </a:cubicBezTo>
                <a:cubicBezTo>
                  <a:pt x="602975" y="-27080"/>
                  <a:pt x="688122" y="4379"/>
                  <a:pt x="823523" y="0"/>
                </a:cubicBezTo>
                <a:cubicBezTo>
                  <a:pt x="958924" y="-4379"/>
                  <a:pt x="1300618" y="70049"/>
                  <a:pt x="1529400" y="0"/>
                </a:cubicBezTo>
                <a:cubicBezTo>
                  <a:pt x="1758182" y="-70049"/>
                  <a:pt x="1861652" y="11914"/>
                  <a:pt x="1999985" y="0"/>
                </a:cubicBezTo>
                <a:cubicBezTo>
                  <a:pt x="2138319" y="-11914"/>
                  <a:pt x="2581145" y="66804"/>
                  <a:pt x="2823508" y="0"/>
                </a:cubicBezTo>
                <a:cubicBezTo>
                  <a:pt x="3065871" y="-66804"/>
                  <a:pt x="2968304" y="793"/>
                  <a:pt x="3058800" y="0"/>
                </a:cubicBezTo>
                <a:cubicBezTo>
                  <a:pt x="3149296" y="-793"/>
                  <a:pt x="3638892" y="92446"/>
                  <a:pt x="3882324" y="0"/>
                </a:cubicBezTo>
                <a:cubicBezTo>
                  <a:pt x="4125756" y="-92446"/>
                  <a:pt x="4333595" y="18442"/>
                  <a:pt x="4470554" y="0"/>
                </a:cubicBezTo>
                <a:cubicBezTo>
                  <a:pt x="4607513" y="-18442"/>
                  <a:pt x="5019296" y="27456"/>
                  <a:pt x="5176431" y="0"/>
                </a:cubicBezTo>
                <a:cubicBezTo>
                  <a:pt x="5333566" y="-27456"/>
                  <a:pt x="5576452" y="57286"/>
                  <a:pt x="5764662" y="0"/>
                </a:cubicBezTo>
                <a:cubicBezTo>
                  <a:pt x="5952872" y="-57286"/>
                  <a:pt x="5944815" y="22780"/>
                  <a:pt x="5999955" y="0"/>
                </a:cubicBezTo>
                <a:cubicBezTo>
                  <a:pt x="6055095" y="-22780"/>
                  <a:pt x="6437867" y="35272"/>
                  <a:pt x="6823478" y="0"/>
                </a:cubicBezTo>
                <a:cubicBezTo>
                  <a:pt x="7209089" y="-35272"/>
                  <a:pt x="7463918" y="18769"/>
                  <a:pt x="7647001" y="0"/>
                </a:cubicBezTo>
                <a:cubicBezTo>
                  <a:pt x="7830084" y="-18769"/>
                  <a:pt x="7837555" y="28496"/>
                  <a:pt x="7999940" y="0"/>
                </a:cubicBezTo>
                <a:cubicBezTo>
                  <a:pt x="8162325" y="-28496"/>
                  <a:pt x="8300124" y="26996"/>
                  <a:pt x="8470524" y="0"/>
                </a:cubicBezTo>
                <a:cubicBezTo>
                  <a:pt x="8640924" y="-26996"/>
                  <a:pt x="8669558" y="24798"/>
                  <a:pt x="8823463" y="0"/>
                </a:cubicBezTo>
                <a:cubicBezTo>
                  <a:pt x="8977368" y="-24798"/>
                  <a:pt x="9001295" y="38704"/>
                  <a:pt x="9176401" y="0"/>
                </a:cubicBezTo>
                <a:cubicBezTo>
                  <a:pt x="9351507" y="-38704"/>
                  <a:pt x="9340048" y="13797"/>
                  <a:pt x="9411694" y="0"/>
                </a:cubicBezTo>
                <a:cubicBezTo>
                  <a:pt x="9483340" y="-13797"/>
                  <a:pt x="9745304" y="14006"/>
                  <a:pt x="9882278" y="0"/>
                </a:cubicBezTo>
                <a:cubicBezTo>
                  <a:pt x="10019252" y="-14006"/>
                  <a:pt x="10031679" y="8882"/>
                  <a:pt x="10117571" y="0"/>
                </a:cubicBezTo>
                <a:cubicBezTo>
                  <a:pt x="10203463" y="-8882"/>
                  <a:pt x="10746440" y="51844"/>
                  <a:pt x="10941094" y="0"/>
                </a:cubicBezTo>
                <a:cubicBezTo>
                  <a:pt x="11135748" y="-51844"/>
                  <a:pt x="11589557" y="48134"/>
                  <a:pt x="11764617" y="0"/>
                </a:cubicBezTo>
                <a:cubicBezTo>
                  <a:pt x="11788964" y="175531"/>
                  <a:pt x="11759496" y="270308"/>
                  <a:pt x="11764617" y="431451"/>
                </a:cubicBezTo>
                <a:cubicBezTo>
                  <a:pt x="11769738" y="592594"/>
                  <a:pt x="11746476" y="700578"/>
                  <a:pt x="11764617" y="969287"/>
                </a:cubicBezTo>
                <a:cubicBezTo>
                  <a:pt x="11782758" y="1237996"/>
                  <a:pt x="11710942" y="1324487"/>
                  <a:pt x="11764617" y="1453930"/>
                </a:cubicBezTo>
                <a:cubicBezTo>
                  <a:pt x="11818292" y="1583373"/>
                  <a:pt x="11722068" y="1860413"/>
                  <a:pt x="11764617" y="2151344"/>
                </a:cubicBezTo>
                <a:cubicBezTo>
                  <a:pt x="11807166" y="2442275"/>
                  <a:pt x="11729015" y="2499940"/>
                  <a:pt x="11764617" y="2635987"/>
                </a:cubicBezTo>
                <a:cubicBezTo>
                  <a:pt x="11800219" y="2772034"/>
                  <a:pt x="11735538" y="3114977"/>
                  <a:pt x="11764617" y="3280208"/>
                </a:cubicBezTo>
                <a:cubicBezTo>
                  <a:pt x="11793696" y="3445439"/>
                  <a:pt x="11763647" y="3833575"/>
                  <a:pt x="11764617" y="3977621"/>
                </a:cubicBezTo>
                <a:cubicBezTo>
                  <a:pt x="11765587" y="4121667"/>
                  <a:pt x="11701230" y="4399865"/>
                  <a:pt x="11764617" y="4515457"/>
                </a:cubicBezTo>
                <a:cubicBezTo>
                  <a:pt x="11828004" y="4631049"/>
                  <a:pt x="11701411" y="5152200"/>
                  <a:pt x="11764617" y="5319256"/>
                </a:cubicBezTo>
                <a:cubicBezTo>
                  <a:pt x="11714270" y="5335257"/>
                  <a:pt x="11645113" y="5313348"/>
                  <a:pt x="11529325" y="5319256"/>
                </a:cubicBezTo>
                <a:cubicBezTo>
                  <a:pt x="11413537" y="5325164"/>
                  <a:pt x="11017961" y="5295243"/>
                  <a:pt x="10705801" y="5319256"/>
                </a:cubicBezTo>
                <a:cubicBezTo>
                  <a:pt x="10393641" y="5343269"/>
                  <a:pt x="10427086" y="5314433"/>
                  <a:pt x="10352863" y="5319256"/>
                </a:cubicBezTo>
                <a:cubicBezTo>
                  <a:pt x="10278640" y="5324079"/>
                  <a:pt x="9737340" y="5245636"/>
                  <a:pt x="9529340" y="5319256"/>
                </a:cubicBezTo>
                <a:cubicBezTo>
                  <a:pt x="9321340" y="5392876"/>
                  <a:pt x="9232488" y="5281119"/>
                  <a:pt x="8941109" y="5319256"/>
                </a:cubicBezTo>
                <a:cubicBezTo>
                  <a:pt x="8649730" y="5357393"/>
                  <a:pt x="8555772" y="5290733"/>
                  <a:pt x="8352878" y="5319256"/>
                </a:cubicBezTo>
                <a:cubicBezTo>
                  <a:pt x="8149984" y="5347779"/>
                  <a:pt x="8222557" y="5314342"/>
                  <a:pt x="8117586" y="5319256"/>
                </a:cubicBezTo>
                <a:cubicBezTo>
                  <a:pt x="8012615" y="5324170"/>
                  <a:pt x="7871188" y="5284984"/>
                  <a:pt x="7764647" y="5319256"/>
                </a:cubicBezTo>
                <a:cubicBezTo>
                  <a:pt x="7658106" y="5353528"/>
                  <a:pt x="7488142" y="5277233"/>
                  <a:pt x="7411709" y="5319256"/>
                </a:cubicBezTo>
                <a:cubicBezTo>
                  <a:pt x="7335276" y="5361279"/>
                  <a:pt x="7135595" y="5291181"/>
                  <a:pt x="7058770" y="5319256"/>
                </a:cubicBezTo>
                <a:cubicBezTo>
                  <a:pt x="6981945" y="5347331"/>
                  <a:pt x="6634177" y="5318619"/>
                  <a:pt x="6470539" y="5319256"/>
                </a:cubicBezTo>
                <a:cubicBezTo>
                  <a:pt x="6306901" y="5319893"/>
                  <a:pt x="5963782" y="5249901"/>
                  <a:pt x="5647016" y="5319256"/>
                </a:cubicBezTo>
                <a:cubicBezTo>
                  <a:pt x="5330250" y="5388611"/>
                  <a:pt x="5513321" y="5300518"/>
                  <a:pt x="5411724" y="5319256"/>
                </a:cubicBezTo>
                <a:cubicBezTo>
                  <a:pt x="5310127" y="5337994"/>
                  <a:pt x="4905032" y="5287466"/>
                  <a:pt x="4705847" y="5319256"/>
                </a:cubicBezTo>
                <a:cubicBezTo>
                  <a:pt x="4506662" y="5351046"/>
                  <a:pt x="4531041" y="5312748"/>
                  <a:pt x="4470554" y="5319256"/>
                </a:cubicBezTo>
                <a:cubicBezTo>
                  <a:pt x="4410067" y="5325764"/>
                  <a:pt x="4292625" y="5311343"/>
                  <a:pt x="4235262" y="5319256"/>
                </a:cubicBezTo>
                <a:cubicBezTo>
                  <a:pt x="4177899" y="5327169"/>
                  <a:pt x="4019159" y="5292207"/>
                  <a:pt x="3882324" y="5319256"/>
                </a:cubicBezTo>
                <a:cubicBezTo>
                  <a:pt x="3745489" y="5346305"/>
                  <a:pt x="3533807" y="5306549"/>
                  <a:pt x="3411739" y="5319256"/>
                </a:cubicBezTo>
                <a:cubicBezTo>
                  <a:pt x="3289672" y="5331963"/>
                  <a:pt x="3276124" y="5293179"/>
                  <a:pt x="3176447" y="5319256"/>
                </a:cubicBezTo>
                <a:cubicBezTo>
                  <a:pt x="3076770" y="5345333"/>
                  <a:pt x="2757695" y="5290246"/>
                  <a:pt x="2352923" y="5319256"/>
                </a:cubicBezTo>
                <a:cubicBezTo>
                  <a:pt x="1948151" y="5348266"/>
                  <a:pt x="2074861" y="5265574"/>
                  <a:pt x="1882339" y="5319256"/>
                </a:cubicBezTo>
                <a:cubicBezTo>
                  <a:pt x="1689817" y="5372938"/>
                  <a:pt x="1413227" y="5239668"/>
                  <a:pt x="1176462" y="5319256"/>
                </a:cubicBezTo>
                <a:cubicBezTo>
                  <a:pt x="939697" y="5398844"/>
                  <a:pt x="909273" y="5284602"/>
                  <a:pt x="705877" y="5319256"/>
                </a:cubicBezTo>
                <a:cubicBezTo>
                  <a:pt x="502482" y="5353910"/>
                  <a:pt x="327238" y="5244782"/>
                  <a:pt x="0" y="5319256"/>
                </a:cubicBezTo>
                <a:cubicBezTo>
                  <a:pt x="-18133" y="5069053"/>
                  <a:pt x="34502" y="4892778"/>
                  <a:pt x="0" y="4728228"/>
                </a:cubicBezTo>
                <a:cubicBezTo>
                  <a:pt x="-34502" y="4563678"/>
                  <a:pt x="63200" y="4396966"/>
                  <a:pt x="0" y="4084007"/>
                </a:cubicBezTo>
                <a:cubicBezTo>
                  <a:pt x="-63200" y="3771048"/>
                  <a:pt x="36998" y="3704821"/>
                  <a:pt x="0" y="3386593"/>
                </a:cubicBezTo>
                <a:cubicBezTo>
                  <a:pt x="-36998" y="3068365"/>
                  <a:pt x="71971" y="3009776"/>
                  <a:pt x="0" y="2689179"/>
                </a:cubicBezTo>
                <a:cubicBezTo>
                  <a:pt x="-71971" y="2368582"/>
                  <a:pt x="45048" y="2438001"/>
                  <a:pt x="0" y="2257729"/>
                </a:cubicBezTo>
                <a:cubicBezTo>
                  <a:pt x="-45048" y="2077457"/>
                  <a:pt x="19552" y="1898485"/>
                  <a:pt x="0" y="1773085"/>
                </a:cubicBezTo>
                <a:cubicBezTo>
                  <a:pt x="-19552" y="1647685"/>
                  <a:pt x="29036" y="1390624"/>
                  <a:pt x="0" y="1075672"/>
                </a:cubicBezTo>
                <a:cubicBezTo>
                  <a:pt x="-29036" y="760720"/>
                  <a:pt x="22264" y="739469"/>
                  <a:pt x="0" y="537836"/>
                </a:cubicBezTo>
                <a:cubicBezTo>
                  <a:pt x="-22264" y="336203"/>
                  <a:pt x="39771" y="25631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903417060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As we move around the school site you are going to note down how you feel in different areas of the school.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You are then going to locate these on your school map using coloured circles. The bigger the circle the bigger the emotion you feel.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RED: Emotions are unpleasant, angry frustrated and anxious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3">
                    <a:lumMod val="25000"/>
                  </a:schemeClr>
                </a:solidFill>
              </a:rPr>
              <a:t>YELLOW: Emotions are excitement, joy and elation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</a:rPr>
              <a:t>BLUE: Emotions are boredom, sadness and despair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B050"/>
                </a:solidFill>
              </a:rPr>
              <a:t>GREEN: Emotions are tranquil, satisfied, generally ok with that location.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866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4ABCF-1A0E-4C32-AD45-4A64CCFA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93" y="182245"/>
            <a:ext cx="6095337" cy="1002499"/>
          </a:xfrm>
          <a:custGeom>
            <a:avLst/>
            <a:gdLst>
              <a:gd name="connsiteX0" fmla="*/ 0 w 6095337"/>
              <a:gd name="connsiteY0" fmla="*/ 0 h 1002499"/>
              <a:gd name="connsiteX1" fmla="*/ 676028 w 6095337"/>
              <a:gd name="connsiteY1" fmla="*/ 0 h 1002499"/>
              <a:gd name="connsiteX2" fmla="*/ 1108243 w 6095337"/>
              <a:gd name="connsiteY2" fmla="*/ 0 h 1002499"/>
              <a:gd name="connsiteX3" fmla="*/ 1662365 w 6095337"/>
              <a:gd name="connsiteY3" fmla="*/ 0 h 1002499"/>
              <a:gd name="connsiteX4" fmla="*/ 2033626 w 6095337"/>
              <a:gd name="connsiteY4" fmla="*/ 0 h 1002499"/>
              <a:gd name="connsiteX5" fmla="*/ 2587748 w 6095337"/>
              <a:gd name="connsiteY5" fmla="*/ 0 h 1002499"/>
              <a:gd name="connsiteX6" fmla="*/ 3019962 w 6095337"/>
              <a:gd name="connsiteY6" fmla="*/ 0 h 1002499"/>
              <a:gd name="connsiteX7" fmla="*/ 3635037 w 6095337"/>
              <a:gd name="connsiteY7" fmla="*/ 0 h 1002499"/>
              <a:gd name="connsiteX8" fmla="*/ 4006299 w 6095337"/>
              <a:gd name="connsiteY8" fmla="*/ 0 h 1002499"/>
              <a:gd name="connsiteX9" fmla="*/ 4499467 w 6095337"/>
              <a:gd name="connsiteY9" fmla="*/ 0 h 1002499"/>
              <a:gd name="connsiteX10" fmla="*/ 4870728 w 6095337"/>
              <a:gd name="connsiteY10" fmla="*/ 0 h 1002499"/>
              <a:gd name="connsiteX11" fmla="*/ 5241990 w 6095337"/>
              <a:gd name="connsiteY11" fmla="*/ 0 h 1002499"/>
              <a:gd name="connsiteX12" fmla="*/ 6095337 w 6095337"/>
              <a:gd name="connsiteY12" fmla="*/ 0 h 1002499"/>
              <a:gd name="connsiteX13" fmla="*/ 6095337 w 6095337"/>
              <a:gd name="connsiteY13" fmla="*/ 471175 h 1002499"/>
              <a:gd name="connsiteX14" fmla="*/ 6095337 w 6095337"/>
              <a:gd name="connsiteY14" fmla="*/ 1002499 h 1002499"/>
              <a:gd name="connsiteX15" fmla="*/ 5663122 w 6095337"/>
              <a:gd name="connsiteY15" fmla="*/ 1002499 h 1002499"/>
              <a:gd name="connsiteX16" fmla="*/ 5048047 w 6095337"/>
              <a:gd name="connsiteY16" fmla="*/ 1002499 h 1002499"/>
              <a:gd name="connsiteX17" fmla="*/ 4615832 w 6095337"/>
              <a:gd name="connsiteY17" fmla="*/ 1002499 h 1002499"/>
              <a:gd name="connsiteX18" fmla="*/ 4000758 w 6095337"/>
              <a:gd name="connsiteY18" fmla="*/ 1002499 h 1002499"/>
              <a:gd name="connsiteX19" fmla="*/ 3385683 w 6095337"/>
              <a:gd name="connsiteY19" fmla="*/ 1002499 h 1002499"/>
              <a:gd name="connsiteX20" fmla="*/ 2953468 w 6095337"/>
              <a:gd name="connsiteY20" fmla="*/ 1002499 h 1002499"/>
              <a:gd name="connsiteX21" fmla="*/ 2460300 w 6095337"/>
              <a:gd name="connsiteY21" fmla="*/ 1002499 h 1002499"/>
              <a:gd name="connsiteX22" fmla="*/ 1784271 w 6095337"/>
              <a:gd name="connsiteY22" fmla="*/ 1002499 h 1002499"/>
              <a:gd name="connsiteX23" fmla="*/ 1352057 w 6095337"/>
              <a:gd name="connsiteY23" fmla="*/ 1002499 h 1002499"/>
              <a:gd name="connsiteX24" fmla="*/ 919842 w 6095337"/>
              <a:gd name="connsiteY24" fmla="*/ 1002499 h 1002499"/>
              <a:gd name="connsiteX25" fmla="*/ 487627 w 6095337"/>
              <a:gd name="connsiteY25" fmla="*/ 1002499 h 1002499"/>
              <a:gd name="connsiteX26" fmla="*/ 0 w 6095337"/>
              <a:gd name="connsiteY26" fmla="*/ 1002499 h 1002499"/>
              <a:gd name="connsiteX27" fmla="*/ 0 w 6095337"/>
              <a:gd name="connsiteY27" fmla="*/ 481200 h 1002499"/>
              <a:gd name="connsiteX28" fmla="*/ 0 w 6095337"/>
              <a:gd name="connsiteY28" fmla="*/ 0 h 100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95337" h="1002499" fill="none" extrusionOk="0">
                <a:moveTo>
                  <a:pt x="0" y="0"/>
                </a:moveTo>
                <a:cubicBezTo>
                  <a:pt x="283617" y="-67000"/>
                  <a:pt x="515143" y="34444"/>
                  <a:pt x="676028" y="0"/>
                </a:cubicBezTo>
                <a:cubicBezTo>
                  <a:pt x="836913" y="-34444"/>
                  <a:pt x="900007" y="31372"/>
                  <a:pt x="1108243" y="0"/>
                </a:cubicBezTo>
                <a:cubicBezTo>
                  <a:pt x="1316479" y="-31372"/>
                  <a:pt x="1399082" y="39779"/>
                  <a:pt x="1662365" y="0"/>
                </a:cubicBezTo>
                <a:cubicBezTo>
                  <a:pt x="1925648" y="-39779"/>
                  <a:pt x="1934568" y="4154"/>
                  <a:pt x="2033626" y="0"/>
                </a:cubicBezTo>
                <a:cubicBezTo>
                  <a:pt x="2132684" y="-4154"/>
                  <a:pt x="2436943" y="45788"/>
                  <a:pt x="2587748" y="0"/>
                </a:cubicBezTo>
                <a:cubicBezTo>
                  <a:pt x="2738553" y="-45788"/>
                  <a:pt x="2837292" y="27174"/>
                  <a:pt x="3019962" y="0"/>
                </a:cubicBezTo>
                <a:cubicBezTo>
                  <a:pt x="3202632" y="-27174"/>
                  <a:pt x="3358797" y="34596"/>
                  <a:pt x="3635037" y="0"/>
                </a:cubicBezTo>
                <a:cubicBezTo>
                  <a:pt x="3911277" y="-34596"/>
                  <a:pt x="3924768" y="10765"/>
                  <a:pt x="4006299" y="0"/>
                </a:cubicBezTo>
                <a:cubicBezTo>
                  <a:pt x="4087830" y="-10765"/>
                  <a:pt x="4286908" y="20619"/>
                  <a:pt x="4499467" y="0"/>
                </a:cubicBezTo>
                <a:cubicBezTo>
                  <a:pt x="4712026" y="-20619"/>
                  <a:pt x="4728428" y="14199"/>
                  <a:pt x="4870728" y="0"/>
                </a:cubicBezTo>
                <a:cubicBezTo>
                  <a:pt x="5013028" y="-14199"/>
                  <a:pt x="5158785" y="41548"/>
                  <a:pt x="5241990" y="0"/>
                </a:cubicBezTo>
                <a:cubicBezTo>
                  <a:pt x="5325195" y="-41548"/>
                  <a:pt x="5852167" y="16884"/>
                  <a:pt x="6095337" y="0"/>
                </a:cubicBezTo>
                <a:cubicBezTo>
                  <a:pt x="6132217" y="235068"/>
                  <a:pt x="6046917" y="268679"/>
                  <a:pt x="6095337" y="471175"/>
                </a:cubicBezTo>
                <a:cubicBezTo>
                  <a:pt x="6143757" y="673672"/>
                  <a:pt x="6090944" y="758258"/>
                  <a:pt x="6095337" y="1002499"/>
                </a:cubicBezTo>
                <a:cubicBezTo>
                  <a:pt x="5992799" y="1030430"/>
                  <a:pt x="5775127" y="1001918"/>
                  <a:pt x="5663122" y="1002499"/>
                </a:cubicBezTo>
                <a:cubicBezTo>
                  <a:pt x="5551117" y="1003080"/>
                  <a:pt x="5344858" y="939264"/>
                  <a:pt x="5048047" y="1002499"/>
                </a:cubicBezTo>
                <a:cubicBezTo>
                  <a:pt x="4751237" y="1065734"/>
                  <a:pt x="4769380" y="961709"/>
                  <a:pt x="4615832" y="1002499"/>
                </a:cubicBezTo>
                <a:cubicBezTo>
                  <a:pt x="4462284" y="1043289"/>
                  <a:pt x="4169933" y="961799"/>
                  <a:pt x="4000758" y="1002499"/>
                </a:cubicBezTo>
                <a:cubicBezTo>
                  <a:pt x="3831583" y="1043199"/>
                  <a:pt x="3675065" y="953870"/>
                  <a:pt x="3385683" y="1002499"/>
                </a:cubicBezTo>
                <a:cubicBezTo>
                  <a:pt x="3096302" y="1051128"/>
                  <a:pt x="3123820" y="961423"/>
                  <a:pt x="2953468" y="1002499"/>
                </a:cubicBezTo>
                <a:cubicBezTo>
                  <a:pt x="2783117" y="1043575"/>
                  <a:pt x="2652282" y="952111"/>
                  <a:pt x="2460300" y="1002499"/>
                </a:cubicBezTo>
                <a:cubicBezTo>
                  <a:pt x="2268318" y="1052887"/>
                  <a:pt x="1953965" y="924807"/>
                  <a:pt x="1784271" y="1002499"/>
                </a:cubicBezTo>
                <a:cubicBezTo>
                  <a:pt x="1614577" y="1080191"/>
                  <a:pt x="1556587" y="969471"/>
                  <a:pt x="1352057" y="1002499"/>
                </a:cubicBezTo>
                <a:cubicBezTo>
                  <a:pt x="1147527" y="1035527"/>
                  <a:pt x="1022617" y="987872"/>
                  <a:pt x="919842" y="1002499"/>
                </a:cubicBezTo>
                <a:cubicBezTo>
                  <a:pt x="817067" y="1017126"/>
                  <a:pt x="646731" y="951986"/>
                  <a:pt x="487627" y="1002499"/>
                </a:cubicBezTo>
                <a:cubicBezTo>
                  <a:pt x="328524" y="1053012"/>
                  <a:pt x="103461" y="945281"/>
                  <a:pt x="0" y="1002499"/>
                </a:cubicBezTo>
                <a:cubicBezTo>
                  <a:pt x="-32990" y="814220"/>
                  <a:pt x="29942" y="714599"/>
                  <a:pt x="0" y="481200"/>
                </a:cubicBezTo>
                <a:cubicBezTo>
                  <a:pt x="-29942" y="247801"/>
                  <a:pt x="51428" y="170923"/>
                  <a:pt x="0" y="0"/>
                </a:cubicBezTo>
                <a:close/>
              </a:path>
              <a:path w="6095337" h="1002499" stroke="0" extrusionOk="0">
                <a:moveTo>
                  <a:pt x="0" y="0"/>
                </a:moveTo>
                <a:cubicBezTo>
                  <a:pt x="189081" y="-43463"/>
                  <a:pt x="287880" y="32646"/>
                  <a:pt x="432215" y="0"/>
                </a:cubicBezTo>
                <a:cubicBezTo>
                  <a:pt x="576550" y="-32646"/>
                  <a:pt x="757471" y="46622"/>
                  <a:pt x="864430" y="0"/>
                </a:cubicBezTo>
                <a:cubicBezTo>
                  <a:pt x="971390" y="-46622"/>
                  <a:pt x="1235981" y="66368"/>
                  <a:pt x="1418551" y="0"/>
                </a:cubicBezTo>
                <a:cubicBezTo>
                  <a:pt x="1601121" y="-66368"/>
                  <a:pt x="1794530" y="48501"/>
                  <a:pt x="1911719" y="0"/>
                </a:cubicBezTo>
                <a:cubicBezTo>
                  <a:pt x="2028908" y="-48501"/>
                  <a:pt x="2186935" y="31252"/>
                  <a:pt x="2404888" y="0"/>
                </a:cubicBezTo>
                <a:cubicBezTo>
                  <a:pt x="2622841" y="-31252"/>
                  <a:pt x="2756884" y="66698"/>
                  <a:pt x="3019962" y="0"/>
                </a:cubicBezTo>
                <a:cubicBezTo>
                  <a:pt x="3283040" y="-66698"/>
                  <a:pt x="3433358" y="34389"/>
                  <a:pt x="3695991" y="0"/>
                </a:cubicBezTo>
                <a:cubicBezTo>
                  <a:pt x="3958624" y="-34389"/>
                  <a:pt x="4018237" y="9185"/>
                  <a:pt x="4128206" y="0"/>
                </a:cubicBezTo>
                <a:cubicBezTo>
                  <a:pt x="4238175" y="-9185"/>
                  <a:pt x="4610860" y="29403"/>
                  <a:pt x="4743280" y="0"/>
                </a:cubicBezTo>
                <a:cubicBezTo>
                  <a:pt x="4875700" y="-29403"/>
                  <a:pt x="4939743" y="24049"/>
                  <a:pt x="5114542" y="0"/>
                </a:cubicBezTo>
                <a:cubicBezTo>
                  <a:pt x="5289341" y="-24049"/>
                  <a:pt x="5659771" y="19758"/>
                  <a:pt x="6095337" y="0"/>
                </a:cubicBezTo>
                <a:cubicBezTo>
                  <a:pt x="6152799" y="107164"/>
                  <a:pt x="6056630" y="370750"/>
                  <a:pt x="6095337" y="511274"/>
                </a:cubicBezTo>
                <a:cubicBezTo>
                  <a:pt x="6134044" y="651798"/>
                  <a:pt x="6080281" y="782650"/>
                  <a:pt x="6095337" y="1002499"/>
                </a:cubicBezTo>
                <a:cubicBezTo>
                  <a:pt x="5819760" y="1070356"/>
                  <a:pt x="5635604" y="976837"/>
                  <a:pt x="5480262" y="1002499"/>
                </a:cubicBezTo>
                <a:cubicBezTo>
                  <a:pt x="5324921" y="1028161"/>
                  <a:pt x="5162073" y="997400"/>
                  <a:pt x="4926141" y="1002499"/>
                </a:cubicBezTo>
                <a:cubicBezTo>
                  <a:pt x="4690209" y="1007598"/>
                  <a:pt x="4467546" y="954453"/>
                  <a:pt x="4250112" y="1002499"/>
                </a:cubicBezTo>
                <a:cubicBezTo>
                  <a:pt x="4032678" y="1050545"/>
                  <a:pt x="4001455" y="983549"/>
                  <a:pt x="3817897" y="1002499"/>
                </a:cubicBezTo>
                <a:cubicBezTo>
                  <a:pt x="3634339" y="1021449"/>
                  <a:pt x="3411503" y="942108"/>
                  <a:pt x="3141869" y="1002499"/>
                </a:cubicBezTo>
                <a:cubicBezTo>
                  <a:pt x="2872235" y="1062890"/>
                  <a:pt x="2689047" y="952667"/>
                  <a:pt x="2465841" y="1002499"/>
                </a:cubicBezTo>
                <a:cubicBezTo>
                  <a:pt x="2242635" y="1052331"/>
                  <a:pt x="1987027" y="929457"/>
                  <a:pt x="1789813" y="1002499"/>
                </a:cubicBezTo>
                <a:cubicBezTo>
                  <a:pt x="1592599" y="1075541"/>
                  <a:pt x="1535176" y="975604"/>
                  <a:pt x="1418551" y="1002499"/>
                </a:cubicBezTo>
                <a:cubicBezTo>
                  <a:pt x="1301926" y="1029394"/>
                  <a:pt x="879357" y="980072"/>
                  <a:pt x="742523" y="1002499"/>
                </a:cubicBezTo>
                <a:cubicBezTo>
                  <a:pt x="605689" y="1024926"/>
                  <a:pt x="278821" y="961094"/>
                  <a:pt x="0" y="1002499"/>
                </a:cubicBezTo>
                <a:cubicBezTo>
                  <a:pt x="-25438" y="872348"/>
                  <a:pt x="16965" y="608498"/>
                  <a:pt x="0" y="491225"/>
                </a:cubicBezTo>
                <a:cubicBezTo>
                  <a:pt x="-16965" y="373952"/>
                  <a:pt x="38397" y="145134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13653260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GB" sz="6600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7C2E8-017E-4E18-9DC5-A63D15093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93" y="1375576"/>
            <a:ext cx="6095337" cy="5300179"/>
          </a:xfrm>
          <a:custGeom>
            <a:avLst/>
            <a:gdLst>
              <a:gd name="connsiteX0" fmla="*/ 0 w 6095337"/>
              <a:gd name="connsiteY0" fmla="*/ 0 h 5300179"/>
              <a:gd name="connsiteX1" fmla="*/ 615075 w 6095337"/>
              <a:gd name="connsiteY1" fmla="*/ 0 h 5300179"/>
              <a:gd name="connsiteX2" fmla="*/ 1108243 w 6095337"/>
              <a:gd name="connsiteY2" fmla="*/ 0 h 5300179"/>
              <a:gd name="connsiteX3" fmla="*/ 1479505 w 6095337"/>
              <a:gd name="connsiteY3" fmla="*/ 0 h 5300179"/>
              <a:gd name="connsiteX4" fmla="*/ 1911719 w 6095337"/>
              <a:gd name="connsiteY4" fmla="*/ 0 h 5300179"/>
              <a:gd name="connsiteX5" fmla="*/ 2526794 w 6095337"/>
              <a:gd name="connsiteY5" fmla="*/ 0 h 5300179"/>
              <a:gd name="connsiteX6" fmla="*/ 3080916 w 6095337"/>
              <a:gd name="connsiteY6" fmla="*/ 0 h 5300179"/>
              <a:gd name="connsiteX7" fmla="*/ 3635037 w 6095337"/>
              <a:gd name="connsiteY7" fmla="*/ 0 h 5300179"/>
              <a:gd name="connsiteX8" fmla="*/ 4128206 w 6095337"/>
              <a:gd name="connsiteY8" fmla="*/ 0 h 5300179"/>
              <a:gd name="connsiteX9" fmla="*/ 4743280 w 6095337"/>
              <a:gd name="connsiteY9" fmla="*/ 0 h 5300179"/>
              <a:gd name="connsiteX10" fmla="*/ 5114542 w 6095337"/>
              <a:gd name="connsiteY10" fmla="*/ 0 h 5300179"/>
              <a:gd name="connsiteX11" fmla="*/ 6095337 w 6095337"/>
              <a:gd name="connsiteY11" fmla="*/ 0 h 5300179"/>
              <a:gd name="connsiteX12" fmla="*/ 6095337 w 6095337"/>
              <a:gd name="connsiteY12" fmla="*/ 588909 h 5300179"/>
              <a:gd name="connsiteX13" fmla="*/ 6095337 w 6095337"/>
              <a:gd name="connsiteY13" fmla="*/ 1124816 h 5300179"/>
              <a:gd name="connsiteX14" fmla="*/ 6095337 w 6095337"/>
              <a:gd name="connsiteY14" fmla="*/ 1554719 h 5300179"/>
              <a:gd name="connsiteX15" fmla="*/ 6095337 w 6095337"/>
              <a:gd name="connsiteY15" fmla="*/ 2196630 h 5300179"/>
              <a:gd name="connsiteX16" fmla="*/ 6095337 w 6095337"/>
              <a:gd name="connsiteY16" fmla="*/ 2891542 h 5300179"/>
              <a:gd name="connsiteX17" fmla="*/ 6095337 w 6095337"/>
              <a:gd name="connsiteY17" fmla="*/ 3321446 h 5300179"/>
              <a:gd name="connsiteX18" fmla="*/ 6095337 w 6095337"/>
              <a:gd name="connsiteY18" fmla="*/ 3910354 h 5300179"/>
              <a:gd name="connsiteX19" fmla="*/ 6095337 w 6095337"/>
              <a:gd name="connsiteY19" fmla="*/ 4552265 h 5300179"/>
              <a:gd name="connsiteX20" fmla="*/ 6095337 w 6095337"/>
              <a:gd name="connsiteY20" fmla="*/ 5300179 h 5300179"/>
              <a:gd name="connsiteX21" fmla="*/ 5541215 w 6095337"/>
              <a:gd name="connsiteY21" fmla="*/ 5300179 h 5300179"/>
              <a:gd name="connsiteX22" fmla="*/ 5169954 w 6095337"/>
              <a:gd name="connsiteY22" fmla="*/ 5300179 h 5300179"/>
              <a:gd name="connsiteX23" fmla="*/ 4554879 w 6095337"/>
              <a:gd name="connsiteY23" fmla="*/ 5300179 h 5300179"/>
              <a:gd name="connsiteX24" fmla="*/ 3939804 w 6095337"/>
              <a:gd name="connsiteY24" fmla="*/ 5300179 h 5300179"/>
              <a:gd name="connsiteX25" fmla="*/ 3446636 w 6095337"/>
              <a:gd name="connsiteY25" fmla="*/ 5300179 h 5300179"/>
              <a:gd name="connsiteX26" fmla="*/ 3014421 w 6095337"/>
              <a:gd name="connsiteY26" fmla="*/ 5300179 h 5300179"/>
              <a:gd name="connsiteX27" fmla="*/ 2399346 w 6095337"/>
              <a:gd name="connsiteY27" fmla="*/ 5300179 h 5300179"/>
              <a:gd name="connsiteX28" fmla="*/ 1906178 w 6095337"/>
              <a:gd name="connsiteY28" fmla="*/ 5300179 h 5300179"/>
              <a:gd name="connsiteX29" fmla="*/ 1473963 w 6095337"/>
              <a:gd name="connsiteY29" fmla="*/ 5300179 h 5300179"/>
              <a:gd name="connsiteX30" fmla="*/ 1102702 w 6095337"/>
              <a:gd name="connsiteY30" fmla="*/ 5300179 h 5300179"/>
              <a:gd name="connsiteX31" fmla="*/ 548580 w 6095337"/>
              <a:gd name="connsiteY31" fmla="*/ 5300179 h 5300179"/>
              <a:gd name="connsiteX32" fmla="*/ 0 w 6095337"/>
              <a:gd name="connsiteY32" fmla="*/ 5300179 h 5300179"/>
              <a:gd name="connsiteX33" fmla="*/ 0 w 6095337"/>
              <a:gd name="connsiteY33" fmla="*/ 4658268 h 5300179"/>
              <a:gd name="connsiteX34" fmla="*/ 0 w 6095337"/>
              <a:gd name="connsiteY34" fmla="*/ 4069360 h 5300179"/>
              <a:gd name="connsiteX35" fmla="*/ 0 w 6095337"/>
              <a:gd name="connsiteY35" fmla="*/ 3639456 h 5300179"/>
              <a:gd name="connsiteX36" fmla="*/ 0 w 6095337"/>
              <a:gd name="connsiteY36" fmla="*/ 3050547 h 5300179"/>
              <a:gd name="connsiteX37" fmla="*/ 0 w 6095337"/>
              <a:gd name="connsiteY37" fmla="*/ 2355635 h 5300179"/>
              <a:gd name="connsiteX38" fmla="*/ 0 w 6095337"/>
              <a:gd name="connsiteY38" fmla="*/ 1766726 h 5300179"/>
              <a:gd name="connsiteX39" fmla="*/ 0 w 6095337"/>
              <a:gd name="connsiteY39" fmla="*/ 1336823 h 5300179"/>
              <a:gd name="connsiteX40" fmla="*/ 0 w 6095337"/>
              <a:gd name="connsiteY40" fmla="*/ 641911 h 5300179"/>
              <a:gd name="connsiteX41" fmla="*/ 0 w 6095337"/>
              <a:gd name="connsiteY41" fmla="*/ 0 h 530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095337" h="5300179" fill="none" extrusionOk="0">
                <a:moveTo>
                  <a:pt x="0" y="0"/>
                </a:moveTo>
                <a:cubicBezTo>
                  <a:pt x="251951" y="-32835"/>
                  <a:pt x="446288" y="7004"/>
                  <a:pt x="615075" y="0"/>
                </a:cubicBezTo>
                <a:cubicBezTo>
                  <a:pt x="783863" y="-7004"/>
                  <a:pt x="989931" y="12405"/>
                  <a:pt x="1108243" y="0"/>
                </a:cubicBezTo>
                <a:cubicBezTo>
                  <a:pt x="1226555" y="-12405"/>
                  <a:pt x="1342227" y="25407"/>
                  <a:pt x="1479505" y="0"/>
                </a:cubicBezTo>
                <a:cubicBezTo>
                  <a:pt x="1616783" y="-25407"/>
                  <a:pt x="1821037" y="29517"/>
                  <a:pt x="1911719" y="0"/>
                </a:cubicBezTo>
                <a:cubicBezTo>
                  <a:pt x="2002401" y="-29517"/>
                  <a:pt x="2254815" y="4202"/>
                  <a:pt x="2526794" y="0"/>
                </a:cubicBezTo>
                <a:cubicBezTo>
                  <a:pt x="2798774" y="-4202"/>
                  <a:pt x="2827766" y="24545"/>
                  <a:pt x="3080916" y="0"/>
                </a:cubicBezTo>
                <a:cubicBezTo>
                  <a:pt x="3334066" y="-24545"/>
                  <a:pt x="3358812" y="1201"/>
                  <a:pt x="3635037" y="0"/>
                </a:cubicBezTo>
                <a:cubicBezTo>
                  <a:pt x="3911262" y="-1201"/>
                  <a:pt x="4007527" y="26679"/>
                  <a:pt x="4128206" y="0"/>
                </a:cubicBezTo>
                <a:cubicBezTo>
                  <a:pt x="4248885" y="-26679"/>
                  <a:pt x="4506609" y="5691"/>
                  <a:pt x="4743280" y="0"/>
                </a:cubicBezTo>
                <a:cubicBezTo>
                  <a:pt x="4979951" y="-5691"/>
                  <a:pt x="4962007" y="38710"/>
                  <a:pt x="5114542" y="0"/>
                </a:cubicBezTo>
                <a:cubicBezTo>
                  <a:pt x="5267077" y="-38710"/>
                  <a:pt x="5666894" y="38393"/>
                  <a:pt x="6095337" y="0"/>
                </a:cubicBezTo>
                <a:cubicBezTo>
                  <a:pt x="6152747" y="222936"/>
                  <a:pt x="6089876" y="410644"/>
                  <a:pt x="6095337" y="588909"/>
                </a:cubicBezTo>
                <a:cubicBezTo>
                  <a:pt x="6100798" y="767174"/>
                  <a:pt x="6093601" y="965994"/>
                  <a:pt x="6095337" y="1124816"/>
                </a:cubicBezTo>
                <a:cubicBezTo>
                  <a:pt x="6097073" y="1283638"/>
                  <a:pt x="6094240" y="1373553"/>
                  <a:pt x="6095337" y="1554719"/>
                </a:cubicBezTo>
                <a:cubicBezTo>
                  <a:pt x="6096434" y="1735885"/>
                  <a:pt x="6051257" y="1941187"/>
                  <a:pt x="6095337" y="2196630"/>
                </a:cubicBezTo>
                <a:cubicBezTo>
                  <a:pt x="6139417" y="2452073"/>
                  <a:pt x="6046591" y="2739701"/>
                  <a:pt x="6095337" y="2891542"/>
                </a:cubicBezTo>
                <a:cubicBezTo>
                  <a:pt x="6144083" y="3043383"/>
                  <a:pt x="6047319" y="3111402"/>
                  <a:pt x="6095337" y="3321446"/>
                </a:cubicBezTo>
                <a:cubicBezTo>
                  <a:pt x="6143355" y="3531490"/>
                  <a:pt x="6053073" y="3791668"/>
                  <a:pt x="6095337" y="3910354"/>
                </a:cubicBezTo>
                <a:cubicBezTo>
                  <a:pt x="6137601" y="4029040"/>
                  <a:pt x="6055437" y="4293053"/>
                  <a:pt x="6095337" y="4552265"/>
                </a:cubicBezTo>
                <a:cubicBezTo>
                  <a:pt x="6135237" y="4811477"/>
                  <a:pt x="6021817" y="5060687"/>
                  <a:pt x="6095337" y="5300179"/>
                </a:cubicBezTo>
                <a:cubicBezTo>
                  <a:pt x="5828704" y="5326249"/>
                  <a:pt x="5778657" y="5250791"/>
                  <a:pt x="5541215" y="5300179"/>
                </a:cubicBezTo>
                <a:cubicBezTo>
                  <a:pt x="5303773" y="5349567"/>
                  <a:pt x="5303181" y="5290893"/>
                  <a:pt x="5169954" y="5300179"/>
                </a:cubicBezTo>
                <a:cubicBezTo>
                  <a:pt x="5036727" y="5309465"/>
                  <a:pt x="4707925" y="5285421"/>
                  <a:pt x="4554879" y="5300179"/>
                </a:cubicBezTo>
                <a:cubicBezTo>
                  <a:pt x="4401834" y="5314937"/>
                  <a:pt x="4149931" y="5237178"/>
                  <a:pt x="3939804" y="5300179"/>
                </a:cubicBezTo>
                <a:cubicBezTo>
                  <a:pt x="3729677" y="5363180"/>
                  <a:pt x="3610525" y="5254899"/>
                  <a:pt x="3446636" y="5300179"/>
                </a:cubicBezTo>
                <a:cubicBezTo>
                  <a:pt x="3282747" y="5345459"/>
                  <a:pt x="3173244" y="5253960"/>
                  <a:pt x="3014421" y="5300179"/>
                </a:cubicBezTo>
                <a:cubicBezTo>
                  <a:pt x="2855599" y="5346398"/>
                  <a:pt x="2621249" y="5251684"/>
                  <a:pt x="2399346" y="5300179"/>
                </a:cubicBezTo>
                <a:cubicBezTo>
                  <a:pt x="2177443" y="5348674"/>
                  <a:pt x="2106041" y="5290603"/>
                  <a:pt x="1906178" y="5300179"/>
                </a:cubicBezTo>
                <a:cubicBezTo>
                  <a:pt x="1706315" y="5309755"/>
                  <a:pt x="1654631" y="5263741"/>
                  <a:pt x="1473963" y="5300179"/>
                </a:cubicBezTo>
                <a:cubicBezTo>
                  <a:pt x="1293296" y="5336617"/>
                  <a:pt x="1275417" y="5276500"/>
                  <a:pt x="1102702" y="5300179"/>
                </a:cubicBezTo>
                <a:cubicBezTo>
                  <a:pt x="929987" y="5323858"/>
                  <a:pt x="755321" y="5297581"/>
                  <a:pt x="548580" y="5300179"/>
                </a:cubicBezTo>
                <a:cubicBezTo>
                  <a:pt x="341839" y="5302777"/>
                  <a:pt x="167937" y="5268029"/>
                  <a:pt x="0" y="5300179"/>
                </a:cubicBezTo>
                <a:cubicBezTo>
                  <a:pt x="-19509" y="5064010"/>
                  <a:pt x="26802" y="4855562"/>
                  <a:pt x="0" y="4658268"/>
                </a:cubicBezTo>
                <a:cubicBezTo>
                  <a:pt x="-26802" y="4460974"/>
                  <a:pt x="60776" y="4327491"/>
                  <a:pt x="0" y="4069360"/>
                </a:cubicBezTo>
                <a:cubicBezTo>
                  <a:pt x="-60776" y="3811229"/>
                  <a:pt x="30196" y="3764953"/>
                  <a:pt x="0" y="3639456"/>
                </a:cubicBezTo>
                <a:cubicBezTo>
                  <a:pt x="-30196" y="3513959"/>
                  <a:pt x="4210" y="3241262"/>
                  <a:pt x="0" y="3050547"/>
                </a:cubicBezTo>
                <a:cubicBezTo>
                  <a:pt x="-4210" y="2859832"/>
                  <a:pt x="50078" y="2517936"/>
                  <a:pt x="0" y="2355635"/>
                </a:cubicBezTo>
                <a:cubicBezTo>
                  <a:pt x="-50078" y="2193334"/>
                  <a:pt x="53726" y="2000946"/>
                  <a:pt x="0" y="1766726"/>
                </a:cubicBezTo>
                <a:cubicBezTo>
                  <a:pt x="-53726" y="1532506"/>
                  <a:pt x="37549" y="1529473"/>
                  <a:pt x="0" y="1336823"/>
                </a:cubicBezTo>
                <a:cubicBezTo>
                  <a:pt x="-37549" y="1144173"/>
                  <a:pt x="70989" y="888839"/>
                  <a:pt x="0" y="641911"/>
                </a:cubicBezTo>
                <a:cubicBezTo>
                  <a:pt x="-70989" y="394983"/>
                  <a:pt x="39959" y="300676"/>
                  <a:pt x="0" y="0"/>
                </a:cubicBezTo>
                <a:close/>
              </a:path>
              <a:path w="6095337" h="5300179" stroke="0" extrusionOk="0">
                <a:moveTo>
                  <a:pt x="0" y="0"/>
                </a:moveTo>
                <a:cubicBezTo>
                  <a:pt x="166867" y="-6199"/>
                  <a:pt x="337332" y="45889"/>
                  <a:pt x="493168" y="0"/>
                </a:cubicBezTo>
                <a:cubicBezTo>
                  <a:pt x="649004" y="-45889"/>
                  <a:pt x="746146" y="17532"/>
                  <a:pt x="986336" y="0"/>
                </a:cubicBezTo>
                <a:cubicBezTo>
                  <a:pt x="1226526" y="-17532"/>
                  <a:pt x="1416067" y="13988"/>
                  <a:pt x="1662365" y="0"/>
                </a:cubicBezTo>
                <a:cubicBezTo>
                  <a:pt x="1908663" y="-13988"/>
                  <a:pt x="2020351" y="35920"/>
                  <a:pt x="2155533" y="0"/>
                </a:cubicBezTo>
                <a:cubicBezTo>
                  <a:pt x="2290715" y="-35920"/>
                  <a:pt x="2485954" y="48491"/>
                  <a:pt x="2770608" y="0"/>
                </a:cubicBezTo>
                <a:cubicBezTo>
                  <a:pt x="3055262" y="-48491"/>
                  <a:pt x="3082398" y="22202"/>
                  <a:pt x="3324729" y="0"/>
                </a:cubicBezTo>
                <a:cubicBezTo>
                  <a:pt x="3567060" y="-22202"/>
                  <a:pt x="3680426" y="48204"/>
                  <a:pt x="3939804" y="0"/>
                </a:cubicBezTo>
                <a:cubicBezTo>
                  <a:pt x="4199183" y="-48204"/>
                  <a:pt x="4435844" y="36290"/>
                  <a:pt x="4615832" y="0"/>
                </a:cubicBezTo>
                <a:cubicBezTo>
                  <a:pt x="4795820" y="-36290"/>
                  <a:pt x="4876192" y="36172"/>
                  <a:pt x="4987094" y="0"/>
                </a:cubicBezTo>
                <a:cubicBezTo>
                  <a:pt x="5097996" y="-36172"/>
                  <a:pt x="5306954" y="23966"/>
                  <a:pt x="5602169" y="0"/>
                </a:cubicBezTo>
                <a:cubicBezTo>
                  <a:pt x="5897385" y="-23966"/>
                  <a:pt x="5988562" y="20601"/>
                  <a:pt x="6095337" y="0"/>
                </a:cubicBezTo>
                <a:cubicBezTo>
                  <a:pt x="6140235" y="233712"/>
                  <a:pt x="6086436" y="445569"/>
                  <a:pt x="6095337" y="641911"/>
                </a:cubicBezTo>
                <a:cubicBezTo>
                  <a:pt x="6104238" y="838253"/>
                  <a:pt x="6044482" y="865111"/>
                  <a:pt x="6095337" y="1071814"/>
                </a:cubicBezTo>
                <a:cubicBezTo>
                  <a:pt x="6146192" y="1278517"/>
                  <a:pt x="6064320" y="1301423"/>
                  <a:pt x="6095337" y="1501717"/>
                </a:cubicBezTo>
                <a:cubicBezTo>
                  <a:pt x="6126354" y="1702011"/>
                  <a:pt x="6082331" y="1733007"/>
                  <a:pt x="6095337" y="1931621"/>
                </a:cubicBezTo>
                <a:cubicBezTo>
                  <a:pt x="6108343" y="2130235"/>
                  <a:pt x="6046606" y="2277968"/>
                  <a:pt x="6095337" y="2573531"/>
                </a:cubicBezTo>
                <a:cubicBezTo>
                  <a:pt x="6144068" y="2869094"/>
                  <a:pt x="6085474" y="2819866"/>
                  <a:pt x="6095337" y="3056437"/>
                </a:cubicBezTo>
                <a:cubicBezTo>
                  <a:pt x="6105200" y="3293008"/>
                  <a:pt x="6082507" y="3357750"/>
                  <a:pt x="6095337" y="3539342"/>
                </a:cubicBezTo>
                <a:cubicBezTo>
                  <a:pt x="6108167" y="3720935"/>
                  <a:pt x="6033817" y="3928037"/>
                  <a:pt x="6095337" y="4181252"/>
                </a:cubicBezTo>
                <a:cubicBezTo>
                  <a:pt x="6156857" y="4434467"/>
                  <a:pt x="6058762" y="4461227"/>
                  <a:pt x="6095337" y="4611156"/>
                </a:cubicBezTo>
                <a:cubicBezTo>
                  <a:pt x="6131912" y="4761085"/>
                  <a:pt x="6053736" y="5054995"/>
                  <a:pt x="6095337" y="5300179"/>
                </a:cubicBezTo>
                <a:cubicBezTo>
                  <a:pt x="5911447" y="5333864"/>
                  <a:pt x="5861338" y="5286383"/>
                  <a:pt x="5724076" y="5300179"/>
                </a:cubicBezTo>
                <a:cubicBezTo>
                  <a:pt x="5586814" y="5313975"/>
                  <a:pt x="5359640" y="5255240"/>
                  <a:pt x="5109001" y="5300179"/>
                </a:cubicBezTo>
                <a:cubicBezTo>
                  <a:pt x="4858362" y="5345118"/>
                  <a:pt x="4789889" y="5255274"/>
                  <a:pt x="4615832" y="5300179"/>
                </a:cubicBezTo>
                <a:cubicBezTo>
                  <a:pt x="4441775" y="5345084"/>
                  <a:pt x="4335996" y="5273788"/>
                  <a:pt x="4244571" y="5300179"/>
                </a:cubicBezTo>
                <a:cubicBezTo>
                  <a:pt x="4153146" y="5326570"/>
                  <a:pt x="3826932" y="5261966"/>
                  <a:pt x="3690449" y="5300179"/>
                </a:cubicBezTo>
                <a:cubicBezTo>
                  <a:pt x="3553966" y="5338392"/>
                  <a:pt x="3293452" y="5233781"/>
                  <a:pt x="3136328" y="5300179"/>
                </a:cubicBezTo>
                <a:cubicBezTo>
                  <a:pt x="2979204" y="5366577"/>
                  <a:pt x="2793331" y="5259461"/>
                  <a:pt x="2460300" y="5300179"/>
                </a:cubicBezTo>
                <a:cubicBezTo>
                  <a:pt x="2127269" y="5340897"/>
                  <a:pt x="1949599" y="5238448"/>
                  <a:pt x="1784271" y="5300179"/>
                </a:cubicBezTo>
                <a:cubicBezTo>
                  <a:pt x="1618943" y="5361910"/>
                  <a:pt x="1477597" y="5281670"/>
                  <a:pt x="1352057" y="5300179"/>
                </a:cubicBezTo>
                <a:cubicBezTo>
                  <a:pt x="1226517" y="5318688"/>
                  <a:pt x="932159" y="5282077"/>
                  <a:pt x="797935" y="5300179"/>
                </a:cubicBezTo>
                <a:cubicBezTo>
                  <a:pt x="663711" y="5318281"/>
                  <a:pt x="349413" y="5205451"/>
                  <a:pt x="0" y="5300179"/>
                </a:cubicBezTo>
                <a:cubicBezTo>
                  <a:pt x="-34240" y="5131198"/>
                  <a:pt x="15899" y="4938273"/>
                  <a:pt x="0" y="4764272"/>
                </a:cubicBezTo>
                <a:cubicBezTo>
                  <a:pt x="-15899" y="4590271"/>
                  <a:pt x="1192" y="4500670"/>
                  <a:pt x="0" y="4281367"/>
                </a:cubicBezTo>
                <a:cubicBezTo>
                  <a:pt x="-1192" y="4062064"/>
                  <a:pt x="12292" y="4011805"/>
                  <a:pt x="0" y="3798462"/>
                </a:cubicBezTo>
                <a:cubicBezTo>
                  <a:pt x="-12292" y="3585119"/>
                  <a:pt x="57289" y="3508765"/>
                  <a:pt x="0" y="3315556"/>
                </a:cubicBezTo>
                <a:cubicBezTo>
                  <a:pt x="-57289" y="3122347"/>
                  <a:pt x="33616" y="3001678"/>
                  <a:pt x="0" y="2832651"/>
                </a:cubicBezTo>
                <a:cubicBezTo>
                  <a:pt x="-33616" y="2663624"/>
                  <a:pt x="2641" y="2528814"/>
                  <a:pt x="0" y="2243742"/>
                </a:cubicBezTo>
                <a:cubicBezTo>
                  <a:pt x="-2641" y="1958670"/>
                  <a:pt x="68550" y="1800532"/>
                  <a:pt x="0" y="1654834"/>
                </a:cubicBezTo>
                <a:cubicBezTo>
                  <a:pt x="-68550" y="1509136"/>
                  <a:pt x="35056" y="1321881"/>
                  <a:pt x="0" y="1224930"/>
                </a:cubicBezTo>
                <a:cubicBezTo>
                  <a:pt x="-35056" y="1127979"/>
                  <a:pt x="29525" y="919356"/>
                  <a:pt x="0" y="795027"/>
                </a:cubicBezTo>
                <a:cubicBezTo>
                  <a:pt x="-29525" y="670698"/>
                  <a:pt x="39769" y="34506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701805925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As we move around the school site we are also going to write down our observations.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Complete the table in your handout. What do you notice in each location?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Could our school site be made more sustainable? What would your recommendations be?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Use your weather equipment to measure wind speed and temperature.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C654A5-3295-4833-94EB-67B654359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650884"/>
              </p:ext>
            </p:extLst>
          </p:nvPr>
        </p:nvGraphicFramePr>
        <p:xfrm>
          <a:off x="6416703" y="182246"/>
          <a:ext cx="5597718" cy="65201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65906">
                  <a:extLst>
                    <a:ext uri="{9D8B030D-6E8A-4147-A177-3AD203B41FA5}">
                      <a16:colId xmlns:a16="http://schemas.microsoft.com/office/drawing/2014/main" val="242152741"/>
                    </a:ext>
                  </a:extLst>
                </a:gridCol>
                <a:gridCol w="1865906">
                  <a:extLst>
                    <a:ext uri="{9D8B030D-6E8A-4147-A177-3AD203B41FA5}">
                      <a16:colId xmlns:a16="http://schemas.microsoft.com/office/drawing/2014/main" val="1651984955"/>
                    </a:ext>
                  </a:extLst>
                </a:gridCol>
                <a:gridCol w="1865906">
                  <a:extLst>
                    <a:ext uri="{9D8B030D-6E8A-4147-A177-3AD203B41FA5}">
                      <a16:colId xmlns:a16="http://schemas.microsoft.com/office/drawing/2014/main" val="2828036057"/>
                    </a:ext>
                  </a:extLst>
                </a:gridCol>
              </a:tblGrid>
              <a:tr h="35655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What to record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24" marR="3482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Notes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24" marR="34824" marT="0" marB="0"/>
                </a:tc>
                <a:extLst>
                  <a:ext uri="{0D108BD9-81ED-4DB2-BD59-A6C34878D82A}">
                    <a16:rowId xmlns:a16="http://schemas.microsoft.com/office/drawing/2014/main" val="3288658444"/>
                  </a:ext>
                </a:extLst>
              </a:tr>
              <a:tr h="7260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Facts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24" marR="348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Date and time, location, weather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24" marR="348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24" marR="34824" marT="0" marB="0"/>
                </a:tc>
                <a:extLst>
                  <a:ext uri="{0D108BD9-81ED-4DB2-BD59-A6C34878D82A}">
                    <a16:rowId xmlns:a16="http://schemas.microsoft.com/office/drawing/2014/main" val="2435246572"/>
                  </a:ext>
                </a:extLst>
              </a:tr>
              <a:tr h="7126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Physical environment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24" marR="348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What is the layout of the environment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24" marR="348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24" marR="34824" marT="0" marB="0"/>
                </a:tc>
                <a:extLst>
                  <a:ext uri="{0D108BD9-81ED-4DB2-BD59-A6C34878D82A}">
                    <a16:rowId xmlns:a16="http://schemas.microsoft.com/office/drawing/2014/main" val="3122439490"/>
                  </a:ext>
                </a:extLst>
              </a:tr>
              <a:tr h="7381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What is the green space used for?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24" marR="348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24" marR="34824" marT="0" marB="0"/>
                </a:tc>
                <a:extLst>
                  <a:ext uri="{0D108BD9-81ED-4DB2-BD59-A6C34878D82A}">
                    <a16:rowId xmlns:a16="http://schemas.microsoft.com/office/drawing/2014/main" val="3603862513"/>
                  </a:ext>
                </a:extLst>
              </a:tr>
              <a:tr h="35655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Social environment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24" marR="3482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are people using this area?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24" marR="348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24" marR="34824" marT="0" marB="0"/>
                </a:tc>
                <a:extLst>
                  <a:ext uri="{0D108BD9-81ED-4DB2-BD59-A6C34878D82A}">
                    <a16:rowId xmlns:a16="http://schemas.microsoft.com/office/drawing/2014/main" val="2033521255"/>
                  </a:ext>
                </a:extLst>
              </a:tr>
              <a:tr h="7260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 there any suggestions of diversity in this area?</a:t>
                      </a:r>
                    </a:p>
                  </a:txBody>
                  <a:tcPr marL="34824" marR="348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24" marR="34824" marT="0" marB="0"/>
                </a:tc>
                <a:extLst>
                  <a:ext uri="{0D108BD9-81ED-4DB2-BD59-A6C34878D82A}">
                    <a16:rowId xmlns:a16="http://schemas.microsoft.com/office/drawing/2014/main" val="2642162446"/>
                  </a:ext>
                </a:extLst>
              </a:tr>
              <a:tr h="17952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sustainable features do you notice in this area?</a:t>
                      </a:r>
                    </a:p>
                  </a:txBody>
                  <a:tcPr marL="34824" marR="348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24" marR="34824" marT="0" marB="0"/>
                </a:tc>
                <a:extLst>
                  <a:ext uri="{0D108BD9-81ED-4DB2-BD59-A6C34878D82A}">
                    <a16:rowId xmlns:a16="http://schemas.microsoft.com/office/drawing/2014/main" val="1174099067"/>
                  </a:ext>
                </a:extLst>
              </a:tr>
              <a:tr h="1082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How does area make you feel? What impression do you get?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24" marR="3482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24" marR="3482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04752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297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311DA-39DC-437E-8E4D-983AC26230BB}"/>
              </a:ext>
            </a:extLst>
          </p:cNvPr>
          <p:cNvSpPr>
            <a:spLocks noGrp="1"/>
          </p:cNvSpPr>
          <p:nvPr>
            <p:ph type="title"/>
          </p:nvPr>
        </p:nvSpPr>
        <p:spPr>
          <a:custGeom>
            <a:avLst/>
            <a:gdLst>
              <a:gd name="connsiteX0" fmla="*/ 0 w 10515600"/>
              <a:gd name="connsiteY0" fmla="*/ 0 h 1325563"/>
              <a:gd name="connsiteX1" fmla="*/ 479044 w 10515600"/>
              <a:gd name="connsiteY1" fmla="*/ 0 h 1325563"/>
              <a:gd name="connsiteX2" fmla="*/ 1168400 w 10515600"/>
              <a:gd name="connsiteY2" fmla="*/ 0 h 1325563"/>
              <a:gd name="connsiteX3" fmla="*/ 1857756 w 10515600"/>
              <a:gd name="connsiteY3" fmla="*/ 0 h 1325563"/>
              <a:gd name="connsiteX4" fmla="*/ 2231644 w 10515600"/>
              <a:gd name="connsiteY4" fmla="*/ 0 h 1325563"/>
              <a:gd name="connsiteX5" fmla="*/ 2921000 w 10515600"/>
              <a:gd name="connsiteY5" fmla="*/ 0 h 1325563"/>
              <a:gd name="connsiteX6" fmla="*/ 3189732 w 10515600"/>
              <a:gd name="connsiteY6" fmla="*/ 0 h 1325563"/>
              <a:gd name="connsiteX7" fmla="*/ 3773932 w 10515600"/>
              <a:gd name="connsiteY7" fmla="*/ 0 h 1325563"/>
              <a:gd name="connsiteX8" fmla="*/ 4568444 w 10515600"/>
              <a:gd name="connsiteY8" fmla="*/ 0 h 1325563"/>
              <a:gd name="connsiteX9" fmla="*/ 5152644 w 10515600"/>
              <a:gd name="connsiteY9" fmla="*/ 0 h 1325563"/>
              <a:gd name="connsiteX10" fmla="*/ 5526532 w 10515600"/>
              <a:gd name="connsiteY10" fmla="*/ 0 h 1325563"/>
              <a:gd name="connsiteX11" fmla="*/ 6005576 w 10515600"/>
              <a:gd name="connsiteY11" fmla="*/ 0 h 1325563"/>
              <a:gd name="connsiteX12" fmla="*/ 6379464 w 10515600"/>
              <a:gd name="connsiteY12" fmla="*/ 0 h 1325563"/>
              <a:gd name="connsiteX13" fmla="*/ 6648196 w 10515600"/>
              <a:gd name="connsiteY13" fmla="*/ 0 h 1325563"/>
              <a:gd name="connsiteX14" fmla="*/ 7127240 w 10515600"/>
              <a:gd name="connsiteY14" fmla="*/ 0 h 1325563"/>
              <a:gd name="connsiteX15" fmla="*/ 7921752 w 10515600"/>
              <a:gd name="connsiteY15" fmla="*/ 0 h 1325563"/>
              <a:gd name="connsiteX16" fmla="*/ 8190484 w 10515600"/>
              <a:gd name="connsiteY16" fmla="*/ 0 h 1325563"/>
              <a:gd name="connsiteX17" fmla="*/ 8879840 w 10515600"/>
              <a:gd name="connsiteY17" fmla="*/ 0 h 1325563"/>
              <a:gd name="connsiteX18" fmla="*/ 9569196 w 10515600"/>
              <a:gd name="connsiteY18" fmla="*/ 0 h 1325563"/>
              <a:gd name="connsiteX19" fmla="*/ 9837928 w 10515600"/>
              <a:gd name="connsiteY19" fmla="*/ 0 h 1325563"/>
              <a:gd name="connsiteX20" fmla="*/ 10515600 w 10515600"/>
              <a:gd name="connsiteY20" fmla="*/ 0 h 1325563"/>
              <a:gd name="connsiteX21" fmla="*/ 10515600 w 10515600"/>
              <a:gd name="connsiteY21" fmla="*/ 441854 h 1325563"/>
              <a:gd name="connsiteX22" fmla="*/ 10515600 w 10515600"/>
              <a:gd name="connsiteY22" fmla="*/ 870453 h 1325563"/>
              <a:gd name="connsiteX23" fmla="*/ 10515600 w 10515600"/>
              <a:gd name="connsiteY23" fmla="*/ 1325563 h 1325563"/>
              <a:gd name="connsiteX24" fmla="*/ 9721088 w 10515600"/>
              <a:gd name="connsiteY24" fmla="*/ 1325563 h 1325563"/>
              <a:gd name="connsiteX25" fmla="*/ 9136888 w 10515600"/>
              <a:gd name="connsiteY25" fmla="*/ 1325563 h 1325563"/>
              <a:gd name="connsiteX26" fmla="*/ 8552688 w 10515600"/>
              <a:gd name="connsiteY26" fmla="*/ 1325563 h 1325563"/>
              <a:gd name="connsiteX27" fmla="*/ 8178800 w 10515600"/>
              <a:gd name="connsiteY27" fmla="*/ 1325563 h 1325563"/>
              <a:gd name="connsiteX28" fmla="*/ 7489444 w 10515600"/>
              <a:gd name="connsiteY28" fmla="*/ 1325563 h 1325563"/>
              <a:gd name="connsiteX29" fmla="*/ 6800088 w 10515600"/>
              <a:gd name="connsiteY29" fmla="*/ 1325563 h 1325563"/>
              <a:gd name="connsiteX30" fmla="*/ 6110732 w 10515600"/>
              <a:gd name="connsiteY30" fmla="*/ 1325563 h 1325563"/>
              <a:gd name="connsiteX31" fmla="*/ 5736844 w 10515600"/>
              <a:gd name="connsiteY31" fmla="*/ 1325563 h 1325563"/>
              <a:gd name="connsiteX32" fmla="*/ 5362956 w 10515600"/>
              <a:gd name="connsiteY32" fmla="*/ 1325563 h 1325563"/>
              <a:gd name="connsiteX33" fmla="*/ 4989068 w 10515600"/>
              <a:gd name="connsiteY33" fmla="*/ 1325563 h 1325563"/>
              <a:gd name="connsiteX34" fmla="*/ 4194556 w 10515600"/>
              <a:gd name="connsiteY34" fmla="*/ 1325563 h 1325563"/>
              <a:gd name="connsiteX35" fmla="*/ 3610356 w 10515600"/>
              <a:gd name="connsiteY35" fmla="*/ 1325563 h 1325563"/>
              <a:gd name="connsiteX36" fmla="*/ 2921000 w 10515600"/>
              <a:gd name="connsiteY36" fmla="*/ 1325563 h 1325563"/>
              <a:gd name="connsiteX37" fmla="*/ 2547112 w 10515600"/>
              <a:gd name="connsiteY37" fmla="*/ 1325563 h 1325563"/>
              <a:gd name="connsiteX38" fmla="*/ 2068068 w 10515600"/>
              <a:gd name="connsiteY38" fmla="*/ 1325563 h 1325563"/>
              <a:gd name="connsiteX39" fmla="*/ 1273556 w 10515600"/>
              <a:gd name="connsiteY39" fmla="*/ 1325563 h 1325563"/>
              <a:gd name="connsiteX40" fmla="*/ 794512 w 10515600"/>
              <a:gd name="connsiteY40" fmla="*/ 1325563 h 1325563"/>
              <a:gd name="connsiteX41" fmla="*/ 0 w 10515600"/>
              <a:gd name="connsiteY41" fmla="*/ 1325563 h 1325563"/>
              <a:gd name="connsiteX42" fmla="*/ 0 w 10515600"/>
              <a:gd name="connsiteY42" fmla="*/ 923476 h 1325563"/>
              <a:gd name="connsiteX43" fmla="*/ 0 w 10515600"/>
              <a:gd name="connsiteY43" fmla="*/ 455110 h 1325563"/>
              <a:gd name="connsiteX44" fmla="*/ 0 w 10515600"/>
              <a:gd name="connsiteY44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1325563" fill="none" extrusionOk="0">
                <a:moveTo>
                  <a:pt x="0" y="0"/>
                </a:moveTo>
                <a:cubicBezTo>
                  <a:pt x="209493" y="-41045"/>
                  <a:pt x="287858" y="48550"/>
                  <a:pt x="479044" y="0"/>
                </a:cubicBezTo>
                <a:cubicBezTo>
                  <a:pt x="670230" y="-48550"/>
                  <a:pt x="981100" y="69579"/>
                  <a:pt x="1168400" y="0"/>
                </a:cubicBezTo>
                <a:cubicBezTo>
                  <a:pt x="1355700" y="-69579"/>
                  <a:pt x="1654806" y="75776"/>
                  <a:pt x="1857756" y="0"/>
                </a:cubicBezTo>
                <a:cubicBezTo>
                  <a:pt x="2060706" y="-75776"/>
                  <a:pt x="2130232" y="33494"/>
                  <a:pt x="2231644" y="0"/>
                </a:cubicBezTo>
                <a:cubicBezTo>
                  <a:pt x="2333056" y="-33494"/>
                  <a:pt x="2681214" y="36816"/>
                  <a:pt x="2921000" y="0"/>
                </a:cubicBezTo>
                <a:cubicBezTo>
                  <a:pt x="3160786" y="-36816"/>
                  <a:pt x="3113525" y="31580"/>
                  <a:pt x="3189732" y="0"/>
                </a:cubicBezTo>
                <a:cubicBezTo>
                  <a:pt x="3265939" y="-31580"/>
                  <a:pt x="3525721" y="25200"/>
                  <a:pt x="3773932" y="0"/>
                </a:cubicBezTo>
                <a:cubicBezTo>
                  <a:pt x="4022143" y="-25200"/>
                  <a:pt x="4344980" y="75111"/>
                  <a:pt x="4568444" y="0"/>
                </a:cubicBezTo>
                <a:cubicBezTo>
                  <a:pt x="4791908" y="-75111"/>
                  <a:pt x="4933703" y="36415"/>
                  <a:pt x="5152644" y="0"/>
                </a:cubicBezTo>
                <a:cubicBezTo>
                  <a:pt x="5371585" y="-36415"/>
                  <a:pt x="5349111" y="29956"/>
                  <a:pt x="5526532" y="0"/>
                </a:cubicBezTo>
                <a:cubicBezTo>
                  <a:pt x="5703953" y="-29956"/>
                  <a:pt x="5891535" y="2520"/>
                  <a:pt x="6005576" y="0"/>
                </a:cubicBezTo>
                <a:cubicBezTo>
                  <a:pt x="6119617" y="-2520"/>
                  <a:pt x="6233700" y="4402"/>
                  <a:pt x="6379464" y="0"/>
                </a:cubicBezTo>
                <a:cubicBezTo>
                  <a:pt x="6525228" y="-4402"/>
                  <a:pt x="6583487" y="11299"/>
                  <a:pt x="6648196" y="0"/>
                </a:cubicBezTo>
                <a:cubicBezTo>
                  <a:pt x="6712905" y="-11299"/>
                  <a:pt x="6948285" y="29450"/>
                  <a:pt x="7127240" y="0"/>
                </a:cubicBezTo>
                <a:cubicBezTo>
                  <a:pt x="7306195" y="-29450"/>
                  <a:pt x="7637849" y="37004"/>
                  <a:pt x="7921752" y="0"/>
                </a:cubicBezTo>
                <a:cubicBezTo>
                  <a:pt x="8205655" y="-37004"/>
                  <a:pt x="8075667" y="31814"/>
                  <a:pt x="8190484" y="0"/>
                </a:cubicBezTo>
                <a:cubicBezTo>
                  <a:pt x="8305301" y="-31814"/>
                  <a:pt x="8677150" y="3388"/>
                  <a:pt x="8879840" y="0"/>
                </a:cubicBezTo>
                <a:cubicBezTo>
                  <a:pt x="9082530" y="-3388"/>
                  <a:pt x="9248422" y="34607"/>
                  <a:pt x="9569196" y="0"/>
                </a:cubicBezTo>
                <a:cubicBezTo>
                  <a:pt x="9889970" y="-34607"/>
                  <a:pt x="9755681" y="11088"/>
                  <a:pt x="9837928" y="0"/>
                </a:cubicBezTo>
                <a:cubicBezTo>
                  <a:pt x="9920175" y="-11088"/>
                  <a:pt x="10299937" y="11566"/>
                  <a:pt x="10515600" y="0"/>
                </a:cubicBezTo>
                <a:cubicBezTo>
                  <a:pt x="10542620" y="147856"/>
                  <a:pt x="10506921" y="288095"/>
                  <a:pt x="10515600" y="441854"/>
                </a:cubicBezTo>
                <a:cubicBezTo>
                  <a:pt x="10524279" y="595613"/>
                  <a:pt x="10510272" y="732670"/>
                  <a:pt x="10515600" y="870453"/>
                </a:cubicBezTo>
                <a:cubicBezTo>
                  <a:pt x="10520928" y="1008236"/>
                  <a:pt x="10504151" y="1218716"/>
                  <a:pt x="10515600" y="1325563"/>
                </a:cubicBezTo>
                <a:cubicBezTo>
                  <a:pt x="10167472" y="1377597"/>
                  <a:pt x="9919548" y="1248858"/>
                  <a:pt x="9721088" y="1325563"/>
                </a:cubicBezTo>
                <a:cubicBezTo>
                  <a:pt x="9522628" y="1402268"/>
                  <a:pt x="9350458" y="1292503"/>
                  <a:pt x="9136888" y="1325563"/>
                </a:cubicBezTo>
                <a:cubicBezTo>
                  <a:pt x="8923318" y="1358623"/>
                  <a:pt x="8738331" y="1264144"/>
                  <a:pt x="8552688" y="1325563"/>
                </a:cubicBezTo>
                <a:cubicBezTo>
                  <a:pt x="8367045" y="1386982"/>
                  <a:pt x="8270675" y="1299204"/>
                  <a:pt x="8178800" y="1325563"/>
                </a:cubicBezTo>
                <a:cubicBezTo>
                  <a:pt x="8086925" y="1351922"/>
                  <a:pt x="7651327" y="1300528"/>
                  <a:pt x="7489444" y="1325563"/>
                </a:cubicBezTo>
                <a:cubicBezTo>
                  <a:pt x="7327561" y="1350598"/>
                  <a:pt x="6938916" y="1292445"/>
                  <a:pt x="6800088" y="1325563"/>
                </a:cubicBezTo>
                <a:cubicBezTo>
                  <a:pt x="6661260" y="1358681"/>
                  <a:pt x="6419276" y="1272681"/>
                  <a:pt x="6110732" y="1325563"/>
                </a:cubicBezTo>
                <a:cubicBezTo>
                  <a:pt x="5802188" y="1378445"/>
                  <a:pt x="5886143" y="1288211"/>
                  <a:pt x="5736844" y="1325563"/>
                </a:cubicBezTo>
                <a:cubicBezTo>
                  <a:pt x="5587545" y="1362915"/>
                  <a:pt x="5517712" y="1311902"/>
                  <a:pt x="5362956" y="1325563"/>
                </a:cubicBezTo>
                <a:cubicBezTo>
                  <a:pt x="5208200" y="1339224"/>
                  <a:pt x="5090066" y="1323239"/>
                  <a:pt x="4989068" y="1325563"/>
                </a:cubicBezTo>
                <a:cubicBezTo>
                  <a:pt x="4888070" y="1327887"/>
                  <a:pt x="4535398" y="1299482"/>
                  <a:pt x="4194556" y="1325563"/>
                </a:cubicBezTo>
                <a:cubicBezTo>
                  <a:pt x="3853714" y="1351644"/>
                  <a:pt x="3848766" y="1302400"/>
                  <a:pt x="3610356" y="1325563"/>
                </a:cubicBezTo>
                <a:cubicBezTo>
                  <a:pt x="3371946" y="1348726"/>
                  <a:pt x="3209896" y="1264199"/>
                  <a:pt x="2921000" y="1325563"/>
                </a:cubicBezTo>
                <a:cubicBezTo>
                  <a:pt x="2632104" y="1386927"/>
                  <a:pt x="2651801" y="1303542"/>
                  <a:pt x="2547112" y="1325563"/>
                </a:cubicBezTo>
                <a:cubicBezTo>
                  <a:pt x="2442423" y="1347584"/>
                  <a:pt x="2302669" y="1274945"/>
                  <a:pt x="2068068" y="1325563"/>
                </a:cubicBezTo>
                <a:cubicBezTo>
                  <a:pt x="1833467" y="1376181"/>
                  <a:pt x="1602677" y="1248440"/>
                  <a:pt x="1273556" y="1325563"/>
                </a:cubicBezTo>
                <a:cubicBezTo>
                  <a:pt x="944435" y="1402686"/>
                  <a:pt x="981517" y="1305630"/>
                  <a:pt x="794512" y="1325563"/>
                </a:cubicBezTo>
                <a:cubicBezTo>
                  <a:pt x="607507" y="1345496"/>
                  <a:pt x="260369" y="1256638"/>
                  <a:pt x="0" y="1325563"/>
                </a:cubicBezTo>
                <a:cubicBezTo>
                  <a:pt x="-43436" y="1148739"/>
                  <a:pt x="16767" y="1045539"/>
                  <a:pt x="0" y="923476"/>
                </a:cubicBezTo>
                <a:cubicBezTo>
                  <a:pt x="-16767" y="801413"/>
                  <a:pt x="45319" y="566990"/>
                  <a:pt x="0" y="455110"/>
                </a:cubicBezTo>
                <a:cubicBezTo>
                  <a:pt x="-45319" y="343230"/>
                  <a:pt x="32235" y="149455"/>
                  <a:pt x="0" y="0"/>
                </a:cubicBezTo>
                <a:close/>
              </a:path>
              <a:path w="10515600" h="1325563" stroke="0" extrusionOk="0">
                <a:moveTo>
                  <a:pt x="0" y="0"/>
                </a:moveTo>
                <a:cubicBezTo>
                  <a:pt x="68523" y="-31073"/>
                  <a:pt x="143930" y="25713"/>
                  <a:pt x="268732" y="0"/>
                </a:cubicBezTo>
                <a:cubicBezTo>
                  <a:pt x="393534" y="-25713"/>
                  <a:pt x="770213" y="47652"/>
                  <a:pt x="958088" y="0"/>
                </a:cubicBezTo>
                <a:cubicBezTo>
                  <a:pt x="1145963" y="-47652"/>
                  <a:pt x="1284472" y="56791"/>
                  <a:pt x="1542288" y="0"/>
                </a:cubicBezTo>
                <a:cubicBezTo>
                  <a:pt x="1800104" y="-56791"/>
                  <a:pt x="1805521" y="37133"/>
                  <a:pt x="2021332" y="0"/>
                </a:cubicBezTo>
                <a:cubicBezTo>
                  <a:pt x="2237143" y="-37133"/>
                  <a:pt x="2323593" y="43827"/>
                  <a:pt x="2500376" y="0"/>
                </a:cubicBezTo>
                <a:cubicBezTo>
                  <a:pt x="2677159" y="-43827"/>
                  <a:pt x="3020168" y="22002"/>
                  <a:pt x="3294888" y="0"/>
                </a:cubicBezTo>
                <a:cubicBezTo>
                  <a:pt x="3569608" y="-22002"/>
                  <a:pt x="3649181" y="7906"/>
                  <a:pt x="3879088" y="0"/>
                </a:cubicBezTo>
                <a:cubicBezTo>
                  <a:pt x="4108995" y="-7906"/>
                  <a:pt x="4153011" y="17487"/>
                  <a:pt x="4252976" y="0"/>
                </a:cubicBezTo>
                <a:cubicBezTo>
                  <a:pt x="4352941" y="-17487"/>
                  <a:pt x="4796303" y="49220"/>
                  <a:pt x="4942332" y="0"/>
                </a:cubicBezTo>
                <a:cubicBezTo>
                  <a:pt x="5088361" y="-49220"/>
                  <a:pt x="5483438" y="77224"/>
                  <a:pt x="5631688" y="0"/>
                </a:cubicBezTo>
                <a:cubicBezTo>
                  <a:pt x="5779938" y="-77224"/>
                  <a:pt x="5966795" y="45449"/>
                  <a:pt x="6215888" y="0"/>
                </a:cubicBezTo>
                <a:cubicBezTo>
                  <a:pt x="6464981" y="-45449"/>
                  <a:pt x="6712930" y="41521"/>
                  <a:pt x="7010400" y="0"/>
                </a:cubicBezTo>
                <a:cubicBezTo>
                  <a:pt x="7307870" y="-41521"/>
                  <a:pt x="7368505" y="28193"/>
                  <a:pt x="7594600" y="0"/>
                </a:cubicBezTo>
                <a:cubicBezTo>
                  <a:pt x="7820695" y="-28193"/>
                  <a:pt x="8075055" y="36217"/>
                  <a:pt x="8283956" y="0"/>
                </a:cubicBezTo>
                <a:cubicBezTo>
                  <a:pt x="8492857" y="-36217"/>
                  <a:pt x="8672717" y="66073"/>
                  <a:pt x="8973312" y="0"/>
                </a:cubicBezTo>
                <a:cubicBezTo>
                  <a:pt x="9273907" y="-66073"/>
                  <a:pt x="9345334" y="30743"/>
                  <a:pt x="9662668" y="0"/>
                </a:cubicBezTo>
                <a:cubicBezTo>
                  <a:pt x="9980002" y="-30743"/>
                  <a:pt x="10188804" y="63432"/>
                  <a:pt x="10515600" y="0"/>
                </a:cubicBezTo>
                <a:cubicBezTo>
                  <a:pt x="10549447" y="224772"/>
                  <a:pt x="10492182" y="239436"/>
                  <a:pt x="10515600" y="455110"/>
                </a:cubicBezTo>
                <a:cubicBezTo>
                  <a:pt x="10539018" y="670784"/>
                  <a:pt x="10475631" y="665422"/>
                  <a:pt x="10515600" y="857197"/>
                </a:cubicBezTo>
                <a:cubicBezTo>
                  <a:pt x="10555569" y="1048972"/>
                  <a:pt x="10502541" y="1106949"/>
                  <a:pt x="10515600" y="1325563"/>
                </a:cubicBezTo>
                <a:cubicBezTo>
                  <a:pt x="10439163" y="1336240"/>
                  <a:pt x="10362032" y="1299739"/>
                  <a:pt x="10246868" y="1325563"/>
                </a:cubicBezTo>
                <a:cubicBezTo>
                  <a:pt x="10131704" y="1351387"/>
                  <a:pt x="9995074" y="1268876"/>
                  <a:pt x="9767824" y="1325563"/>
                </a:cubicBezTo>
                <a:cubicBezTo>
                  <a:pt x="9540574" y="1382250"/>
                  <a:pt x="9253435" y="1279430"/>
                  <a:pt x="8973312" y="1325563"/>
                </a:cubicBezTo>
                <a:cubicBezTo>
                  <a:pt x="8693189" y="1371696"/>
                  <a:pt x="8789461" y="1319247"/>
                  <a:pt x="8704580" y="1325563"/>
                </a:cubicBezTo>
                <a:cubicBezTo>
                  <a:pt x="8619699" y="1331879"/>
                  <a:pt x="8454802" y="1296717"/>
                  <a:pt x="8330692" y="1325563"/>
                </a:cubicBezTo>
                <a:cubicBezTo>
                  <a:pt x="8206582" y="1354409"/>
                  <a:pt x="7846453" y="1269680"/>
                  <a:pt x="7536180" y="1325563"/>
                </a:cubicBezTo>
                <a:cubicBezTo>
                  <a:pt x="7225907" y="1381446"/>
                  <a:pt x="7145811" y="1286151"/>
                  <a:pt x="6846824" y="1325563"/>
                </a:cubicBezTo>
                <a:cubicBezTo>
                  <a:pt x="6547837" y="1364975"/>
                  <a:pt x="6444337" y="1268245"/>
                  <a:pt x="6052312" y="1325563"/>
                </a:cubicBezTo>
                <a:cubicBezTo>
                  <a:pt x="5660287" y="1382881"/>
                  <a:pt x="5580397" y="1231579"/>
                  <a:pt x="5257800" y="1325563"/>
                </a:cubicBezTo>
                <a:cubicBezTo>
                  <a:pt x="4935203" y="1419547"/>
                  <a:pt x="4828326" y="1275059"/>
                  <a:pt x="4673600" y="1325563"/>
                </a:cubicBezTo>
                <a:cubicBezTo>
                  <a:pt x="4518874" y="1376067"/>
                  <a:pt x="4469937" y="1324700"/>
                  <a:pt x="4299712" y="1325563"/>
                </a:cubicBezTo>
                <a:cubicBezTo>
                  <a:pt x="4129487" y="1326426"/>
                  <a:pt x="4027453" y="1303567"/>
                  <a:pt x="3925824" y="1325563"/>
                </a:cubicBezTo>
                <a:cubicBezTo>
                  <a:pt x="3824195" y="1347559"/>
                  <a:pt x="3432848" y="1275679"/>
                  <a:pt x="3236468" y="1325563"/>
                </a:cubicBezTo>
                <a:cubicBezTo>
                  <a:pt x="3040088" y="1375447"/>
                  <a:pt x="2729637" y="1275809"/>
                  <a:pt x="2547112" y="1325563"/>
                </a:cubicBezTo>
                <a:cubicBezTo>
                  <a:pt x="2364587" y="1375317"/>
                  <a:pt x="2211610" y="1268445"/>
                  <a:pt x="1962912" y="1325563"/>
                </a:cubicBezTo>
                <a:cubicBezTo>
                  <a:pt x="1714214" y="1382681"/>
                  <a:pt x="1594808" y="1258195"/>
                  <a:pt x="1273556" y="1325563"/>
                </a:cubicBezTo>
                <a:cubicBezTo>
                  <a:pt x="952304" y="1392931"/>
                  <a:pt x="934137" y="1287215"/>
                  <a:pt x="794512" y="1325563"/>
                </a:cubicBezTo>
                <a:cubicBezTo>
                  <a:pt x="654887" y="1363911"/>
                  <a:pt x="652355" y="1320736"/>
                  <a:pt x="525780" y="1325563"/>
                </a:cubicBezTo>
                <a:cubicBezTo>
                  <a:pt x="399205" y="1330390"/>
                  <a:pt x="119758" y="1322461"/>
                  <a:pt x="0" y="1325563"/>
                </a:cubicBezTo>
                <a:cubicBezTo>
                  <a:pt x="-31876" y="1214185"/>
                  <a:pt x="47421" y="1009212"/>
                  <a:pt x="0" y="923476"/>
                </a:cubicBezTo>
                <a:cubicBezTo>
                  <a:pt x="-47421" y="837740"/>
                  <a:pt x="23740" y="676096"/>
                  <a:pt x="0" y="468366"/>
                </a:cubicBezTo>
                <a:cubicBezTo>
                  <a:pt x="-23740" y="260636"/>
                  <a:pt x="27834" y="17258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788169989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n-GB" dirty="0"/>
              <a:t>Whilst we are outside…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8F510-A35D-45E4-A40A-F5CC103F2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2843" cy="4351338"/>
          </a:xfrm>
          <a:custGeom>
            <a:avLst/>
            <a:gdLst>
              <a:gd name="connsiteX0" fmla="*/ 0 w 5472843"/>
              <a:gd name="connsiteY0" fmla="*/ 0 h 4351338"/>
              <a:gd name="connsiteX1" fmla="*/ 383099 w 5472843"/>
              <a:gd name="connsiteY1" fmla="*/ 0 h 4351338"/>
              <a:gd name="connsiteX2" fmla="*/ 1039840 w 5472843"/>
              <a:gd name="connsiteY2" fmla="*/ 0 h 4351338"/>
              <a:gd name="connsiteX3" fmla="*/ 1422939 w 5472843"/>
              <a:gd name="connsiteY3" fmla="*/ 0 h 4351338"/>
              <a:gd name="connsiteX4" fmla="*/ 1860767 w 5472843"/>
              <a:gd name="connsiteY4" fmla="*/ 0 h 4351338"/>
              <a:gd name="connsiteX5" fmla="*/ 2298594 w 5472843"/>
              <a:gd name="connsiteY5" fmla="*/ 0 h 4351338"/>
              <a:gd name="connsiteX6" fmla="*/ 2955335 w 5472843"/>
              <a:gd name="connsiteY6" fmla="*/ 0 h 4351338"/>
              <a:gd name="connsiteX7" fmla="*/ 3338434 w 5472843"/>
              <a:gd name="connsiteY7" fmla="*/ 0 h 4351338"/>
              <a:gd name="connsiteX8" fmla="*/ 3940447 w 5472843"/>
              <a:gd name="connsiteY8" fmla="*/ 0 h 4351338"/>
              <a:gd name="connsiteX9" fmla="*/ 4323546 w 5472843"/>
              <a:gd name="connsiteY9" fmla="*/ 0 h 4351338"/>
              <a:gd name="connsiteX10" fmla="*/ 4761373 w 5472843"/>
              <a:gd name="connsiteY10" fmla="*/ 0 h 4351338"/>
              <a:gd name="connsiteX11" fmla="*/ 5472843 w 5472843"/>
              <a:gd name="connsiteY11" fmla="*/ 0 h 4351338"/>
              <a:gd name="connsiteX12" fmla="*/ 5472843 w 5472843"/>
              <a:gd name="connsiteY12" fmla="*/ 413377 h 4351338"/>
              <a:gd name="connsiteX13" fmla="*/ 5472843 w 5472843"/>
              <a:gd name="connsiteY13" fmla="*/ 1044321 h 4351338"/>
              <a:gd name="connsiteX14" fmla="*/ 5472843 w 5472843"/>
              <a:gd name="connsiteY14" fmla="*/ 1544725 h 4351338"/>
              <a:gd name="connsiteX15" fmla="*/ 5472843 w 5472843"/>
              <a:gd name="connsiteY15" fmla="*/ 2001615 h 4351338"/>
              <a:gd name="connsiteX16" fmla="*/ 5472843 w 5472843"/>
              <a:gd name="connsiteY16" fmla="*/ 2458506 h 4351338"/>
              <a:gd name="connsiteX17" fmla="*/ 5472843 w 5472843"/>
              <a:gd name="connsiteY17" fmla="*/ 3002423 h 4351338"/>
              <a:gd name="connsiteX18" fmla="*/ 5472843 w 5472843"/>
              <a:gd name="connsiteY18" fmla="*/ 3546340 h 4351338"/>
              <a:gd name="connsiteX19" fmla="*/ 5472843 w 5472843"/>
              <a:gd name="connsiteY19" fmla="*/ 4351338 h 4351338"/>
              <a:gd name="connsiteX20" fmla="*/ 5035016 w 5472843"/>
              <a:gd name="connsiteY20" fmla="*/ 4351338 h 4351338"/>
              <a:gd name="connsiteX21" fmla="*/ 4542460 w 5472843"/>
              <a:gd name="connsiteY21" fmla="*/ 4351338 h 4351338"/>
              <a:gd name="connsiteX22" fmla="*/ 3940447 w 5472843"/>
              <a:gd name="connsiteY22" fmla="*/ 4351338 h 4351338"/>
              <a:gd name="connsiteX23" fmla="*/ 3283706 w 5472843"/>
              <a:gd name="connsiteY23" fmla="*/ 4351338 h 4351338"/>
              <a:gd name="connsiteX24" fmla="*/ 2845878 w 5472843"/>
              <a:gd name="connsiteY24" fmla="*/ 4351338 h 4351338"/>
              <a:gd name="connsiteX25" fmla="*/ 2408051 w 5472843"/>
              <a:gd name="connsiteY25" fmla="*/ 4351338 h 4351338"/>
              <a:gd name="connsiteX26" fmla="*/ 1806038 w 5472843"/>
              <a:gd name="connsiteY26" fmla="*/ 4351338 h 4351338"/>
              <a:gd name="connsiteX27" fmla="*/ 1149297 w 5472843"/>
              <a:gd name="connsiteY27" fmla="*/ 4351338 h 4351338"/>
              <a:gd name="connsiteX28" fmla="*/ 656741 w 5472843"/>
              <a:gd name="connsiteY28" fmla="*/ 4351338 h 4351338"/>
              <a:gd name="connsiteX29" fmla="*/ 0 w 5472843"/>
              <a:gd name="connsiteY29" fmla="*/ 4351338 h 4351338"/>
              <a:gd name="connsiteX30" fmla="*/ 0 w 5472843"/>
              <a:gd name="connsiteY30" fmla="*/ 3720394 h 4351338"/>
              <a:gd name="connsiteX31" fmla="*/ 0 w 5472843"/>
              <a:gd name="connsiteY31" fmla="*/ 3263504 h 4351338"/>
              <a:gd name="connsiteX32" fmla="*/ 0 w 5472843"/>
              <a:gd name="connsiteY32" fmla="*/ 2806613 h 4351338"/>
              <a:gd name="connsiteX33" fmla="*/ 0 w 5472843"/>
              <a:gd name="connsiteY33" fmla="*/ 2393236 h 4351338"/>
              <a:gd name="connsiteX34" fmla="*/ 0 w 5472843"/>
              <a:gd name="connsiteY34" fmla="*/ 1805805 h 4351338"/>
              <a:gd name="connsiteX35" fmla="*/ 0 w 5472843"/>
              <a:gd name="connsiteY35" fmla="*/ 1218375 h 4351338"/>
              <a:gd name="connsiteX36" fmla="*/ 0 w 5472843"/>
              <a:gd name="connsiteY36" fmla="*/ 630944 h 4351338"/>
              <a:gd name="connsiteX37" fmla="*/ 0 w 5472843"/>
              <a:gd name="connsiteY37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472843" h="4351338" fill="none" extrusionOk="0">
                <a:moveTo>
                  <a:pt x="0" y="0"/>
                </a:moveTo>
                <a:cubicBezTo>
                  <a:pt x="106322" y="-37409"/>
                  <a:pt x="207637" y="25754"/>
                  <a:pt x="383099" y="0"/>
                </a:cubicBezTo>
                <a:cubicBezTo>
                  <a:pt x="558561" y="-25754"/>
                  <a:pt x="762876" y="19329"/>
                  <a:pt x="1039840" y="0"/>
                </a:cubicBezTo>
                <a:cubicBezTo>
                  <a:pt x="1316804" y="-19329"/>
                  <a:pt x="1250311" y="37871"/>
                  <a:pt x="1422939" y="0"/>
                </a:cubicBezTo>
                <a:cubicBezTo>
                  <a:pt x="1595567" y="-37871"/>
                  <a:pt x="1724701" y="50054"/>
                  <a:pt x="1860767" y="0"/>
                </a:cubicBezTo>
                <a:cubicBezTo>
                  <a:pt x="1996833" y="-50054"/>
                  <a:pt x="2183093" y="44656"/>
                  <a:pt x="2298594" y="0"/>
                </a:cubicBezTo>
                <a:cubicBezTo>
                  <a:pt x="2414095" y="-44656"/>
                  <a:pt x="2772451" y="11853"/>
                  <a:pt x="2955335" y="0"/>
                </a:cubicBezTo>
                <a:cubicBezTo>
                  <a:pt x="3138219" y="-11853"/>
                  <a:pt x="3232934" y="24226"/>
                  <a:pt x="3338434" y="0"/>
                </a:cubicBezTo>
                <a:cubicBezTo>
                  <a:pt x="3443934" y="-24226"/>
                  <a:pt x="3783000" y="22871"/>
                  <a:pt x="3940447" y="0"/>
                </a:cubicBezTo>
                <a:cubicBezTo>
                  <a:pt x="4097894" y="-22871"/>
                  <a:pt x="4239606" y="31283"/>
                  <a:pt x="4323546" y="0"/>
                </a:cubicBezTo>
                <a:cubicBezTo>
                  <a:pt x="4407486" y="-31283"/>
                  <a:pt x="4585324" y="13614"/>
                  <a:pt x="4761373" y="0"/>
                </a:cubicBezTo>
                <a:cubicBezTo>
                  <a:pt x="4937422" y="-13614"/>
                  <a:pt x="5223432" y="16616"/>
                  <a:pt x="5472843" y="0"/>
                </a:cubicBezTo>
                <a:cubicBezTo>
                  <a:pt x="5479695" y="202621"/>
                  <a:pt x="5423733" y="291383"/>
                  <a:pt x="5472843" y="413377"/>
                </a:cubicBezTo>
                <a:cubicBezTo>
                  <a:pt x="5521953" y="535371"/>
                  <a:pt x="5468454" y="842862"/>
                  <a:pt x="5472843" y="1044321"/>
                </a:cubicBezTo>
                <a:cubicBezTo>
                  <a:pt x="5477232" y="1245780"/>
                  <a:pt x="5471551" y="1357522"/>
                  <a:pt x="5472843" y="1544725"/>
                </a:cubicBezTo>
                <a:cubicBezTo>
                  <a:pt x="5474135" y="1731928"/>
                  <a:pt x="5463884" y="1900311"/>
                  <a:pt x="5472843" y="2001615"/>
                </a:cubicBezTo>
                <a:cubicBezTo>
                  <a:pt x="5481802" y="2102919"/>
                  <a:pt x="5456943" y="2230630"/>
                  <a:pt x="5472843" y="2458506"/>
                </a:cubicBezTo>
                <a:cubicBezTo>
                  <a:pt x="5488743" y="2686382"/>
                  <a:pt x="5463113" y="2791370"/>
                  <a:pt x="5472843" y="3002423"/>
                </a:cubicBezTo>
                <a:cubicBezTo>
                  <a:pt x="5482573" y="3213476"/>
                  <a:pt x="5448238" y="3294117"/>
                  <a:pt x="5472843" y="3546340"/>
                </a:cubicBezTo>
                <a:cubicBezTo>
                  <a:pt x="5497448" y="3798563"/>
                  <a:pt x="5444873" y="4151217"/>
                  <a:pt x="5472843" y="4351338"/>
                </a:cubicBezTo>
                <a:cubicBezTo>
                  <a:pt x="5260002" y="4398913"/>
                  <a:pt x="5154899" y="4341291"/>
                  <a:pt x="5035016" y="4351338"/>
                </a:cubicBezTo>
                <a:cubicBezTo>
                  <a:pt x="4915133" y="4361385"/>
                  <a:pt x="4721777" y="4343762"/>
                  <a:pt x="4542460" y="4351338"/>
                </a:cubicBezTo>
                <a:cubicBezTo>
                  <a:pt x="4363143" y="4358914"/>
                  <a:pt x="4210417" y="4345669"/>
                  <a:pt x="3940447" y="4351338"/>
                </a:cubicBezTo>
                <a:cubicBezTo>
                  <a:pt x="3670477" y="4357007"/>
                  <a:pt x="3425708" y="4283000"/>
                  <a:pt x="3283706" y="4351338"/>
                </a:cubicBezTo>
                <a:cubicBezTo>
                  <a:pt x="3141704" y="4419676"/>
                  <a:pt x="3047562" y="4322131"/>
                  <a:pt x="2845878" y="4351338"/>
                </a:cubicBezTo>
                <a:cubicBezTo>
                  <a:pt x="2644194" y="4380545"/>
                  <a:pt x="2610524" y="4314627"/>
                  <a:pt x="2408051" y="4351338"/>
                </a:cubicBezTo>
                <a:cubicBezTo>
                  <a:pt x="2205578" y="4388049"/>
                  <a:pt x="1936914" y="4329253"/>
                  <a:pt x="1806038" y="4351338"/>
                </a:cubicBezTo>
                <a:cubicBezTo>
                  <a:pt x="1675162" y="4373423"/>
                  <a:pt x="1348724" y="4347743"/>
                  <a:pt x="1149297" y="4351338"/>
                </a:cubicBezTo>
                <a:cubicBezTo>
                  <a:pt x="949870" y="4354933"/>
                  <a:pt x="804466" y="4301361"/>
                  <a:pt x="656741" y="4351338"/>
                </a:cubicBezTo>
                <a:cubicBezTo>
                  <a:pt x="509016" y="4401315"/>
                  <a:pt x="151968" y="4323265"/>
                  <a:pt x="0" y="4351338"/>
                </a:cubicBezTo>
                <a:cubicBezTo>
                  <a:pt x="-26834" y="4149961"/>
                  <a:pt x="69806" y="4012730"/>
                  <a:pt x="0" y="3720394"/>
                </a:cubicBezTo>
                <a:cubicBezTo>
                  <a:pt x="-69806" y="3428058"/>
                  <a:pt x="4219" y="3376428"/>
                  <a:pt x="0" y="3263504"/>
                </a:cubicBezTo>
                <a:cubicBezTo>
                  <a:pt x="-4219" y="3150580"/>
                  <a:pt x="32309" y="2939603"/>
                  <a:pt x="0" y="2806613"/>
                </a:cubicBezTo>
                <a:cubicBezTo>
                  <a:pt x="-32309" y="2673623"/>
                  <a:pt x="29437" y="2499642"/>
                  <a:pt x="0" y="2393236"/>
                </a:cubicBezTo>
                <a:cubicBezTo>
                  <a:pt x="-29437" y="2286830"/>
                  <a:pt x="272" y="2019676"/>
                  <a:pt x="0" y="1805805"/>
                </a:cubicBezTo>
                <a:cubicBezTo>
                  <a:pt x="-272" y="1591934"/>
                  <a:pt x="54465" y="1376793"/>
                  <a:pt x="0" y="1218375"/>
                </a:cubicBezTo>
                <a:cubicBezTo>
                  <a:pt x="-54465" y="1059957"/>
                  <a:pt x="65332" y="799892"/>
                  <a:pt x="0" y="630944"/>
                </a:cubicBezTo>
                <a:cubicBezTo>
                  <a:pt x="-65332" y="461996"/>
                  <a:pt x="55777" y="220130"/>
                  <a:pt x="0" y="0"/>
                </a:cubicBezTo>
                <a:close/>
              </a:path>
              <a:path w="5472843" h="4351338" stroke="0" extrusionOk="0">
                <a:moveTo>
                  <a:pt x="0" y="0"/>
                </a:moveTo>
                <a:cubicBezTo>
                  <a:pt x="169677" y="-26787"/>
                  <a:pt x="287369" y="36191"/>
                  <a:pt x="437827" y="0"/>
                </a:cubicBezTo>
                <a:cubicBezTo>
                  <a:pt x="588285" y="-36191"/>
                  <a:pt x="647640" y="11167"/>
                  <a:pt x="820926" y="0"/>
                </a:cubicBezTo>
                <a:cubicBezTo>
                  <a:pt x="994212" y="-11167"/>
                  <a:pt x="1144062" y="28057"/>
                  <a:pt x="1313482" y="0"/>
                </a:cubicBezTo>
                <a:cubicBezTo>
                  <a:pt x="1482902" y="-28057"/>
                  <a:pt x="1809624" y="32630"/>
                  <a:pt x="1970223" y="0"/>
                </a:cubicBezTo>
                <a:cubicBezTo>
                  <a:pt x="2130822" y="-32630"/>
                  <a:pt x="2386362" y="45832"/>
                  <a:pt x="2517508" y="0"/>
                </a:cubicBezTo>
                <a:cubicBezTo>
                  <a:pt x="2648655" y="-45832"/>
                  <a:pt x="2839061" y="60678"/>
                  <a:pt x="3119521" y="0"/>
                </a:cubicBezTo>
                <a:cubicBezTo>
                  <a:pt x="3399981" y="-60678"/>
                  <a:pt x="3549089" y="72886"/>
                  <a:pt x="3776262" y="0"/>
                </a:cubicBezTo>
                <a:cubicBezTo>
                  <a:pt x="4003435" y="-72886"/>
                  <a:pt x="4058146" y="16464"/>
                  <a:pt x="4268818" y="0"/>
                </a:cubicBezTo>
                <a:cubicBezTo>
                  <a:pt x="4479490" y="-16464"/>
                  <a:pt x="4514530" y="6645"/>
                  <a:pt x="4706645" y="0"/>
                </a:cubicBezTo>
                <a:cubicBezTo>
                  <a:pt x="4898760" y="-6645"/>
                  <a:pt x="5227128" y="65931"/>
                  <a:pt x="5472843" y="0"/>
                </a:cubicBezTo>
                <a:cubicBezTo>
                  <a:pt x="5516899" y="110085"/>
                  <a:pt x="5461635" y="386673"/>
                  <a:pt x="5472843" y="500404"/>
                </a:cubicBezTo>
                <a:cubicBezTo>
                  <a:pt x="5484051" y="614135"/>
                  <a:pt x="5461938" y="828070"/>
                  <a:pt x="5472843" y="913781"/>
                </a:cubicBezTo>
                <a:cubicBezTo>
                  <a:pt x="5483748" y="999492"/>
                  <a:pt x="5454007" y="1211489"/>
                  <a:pt x="5472843" y="1327158"/>
                </a:cubicBezTo>
                <a:cubicBezTo>
                  <a:pt x="5491679" y="1442827"/>
                  <a:pt x="5457002" y="1571641"/>
                  <a:pt x="5472843" y="1740535"/>
                </a:cubicBezTo>
                <a:cubicBezTo>
                  <a:pt x="5488684" y="1909429"/>
                  <a:pt x="5461088" y="2023893"/>
                  <a:pt x="5472843" y="2153912"/>
                </a:cubicBezTo>
                <a:cubicBezTo>
                  <a:pt x="5484598" y="2283931"/>
                  <a:pt x="5454842" y="2403603"/>
                  <a:pt x="5472843" y="2610803"/>
                </a:cubicBezTo>
                <a:cubicBezTo>
                  <a:pt x="5490844" y="2818003"/>
                  <a:pt x="5425494" y="2992921"/>
                  <a:pt x="5472843" y="3111207"/>
                </a:cubicBezTo>
                <a:cubicBezTo>
                  <a:pt x="5520192" y="3229493"/>
                  <a:pt x="5431290" y="3432706"/>
                  <a:pt x="5472843" y="3568097"/>
                </a:cubicBezTo>
                <a:cubicBezTo>
                  <a:pt x="5514396" y="3703488"/>
                  <a:pt x="5386385" y="4058884"/>
                  <a:pt x="5472843" y="4351338"/>
                </a:cubicBezTo>
                <a:cubicBezTo>
                  <a:pt x="5329292" y="4366217"/>
                  <a:pt x="5094304" y="4340281"/>
                  <a:pt x="4870830" y="4351338"/>
                </a:cubicBezTo>
                <a:cubicBezTo>
                  <a:pt x="4647356" y="4362395"/>
                  <a:pt x="4521184" y="4336874"/>
                  <a:pt x="4214089" y="4351338"/>
                </a:cubicBezTo>
                <a:cubicBezTo>
                  <a:pt x="3906994" y="4365802"/>
                  <a:pt x="3980786" y="4328064"/>
                  <a:pt x="3830990" y="4351338"/>
                </a:cubicBezTo>
                <a:cubicBezTo>
                  <a:pt x="3681194" y="4374612"/>
                  <a:pt x="3415529" y="4301010"/>
                  <a:pt x="3228977" y="4351338"/>
                </a:cubicBezTo>
                <a:cubicBezTo>
                  <a:pt x="3042425" y="4401666"/>
                  <a:pt x="2928839" y="4336295"/>
                  <a:pt x="2736422" y="4351338"/>
                </a:cubicBezTo>
                <a:cubicBezTo>
                  <a:pt x="2544006" y="4366381"/>
                  <a:pt x="2362856" y="4304765"/>
                  <a:pt x="2243866" y="4351338"/>
                </a:cubicBezTo>
                <a:cubicBezTo>
                  <a:pt x="2124876" y="4397911"/>
                  <a:pt x="1995441" y="4319198"/>
                  <a:pt x="1806038" y="4351338"/>
                </a:cubicBezTo>
                <a:cubicBezTo>
                  <a:pt x="1616635" y="4383478"/>
                  <a:pt x="1466801" y="4313907"/>
                  <a:pt x="1313482" y="4351338"/>
                </a:cubicBezTo>
                <a:cubicBezTo>
                  <a:pt x="1160163" y="4388769"/>
                  <a:pt x="1034954" y="4325933"/>
                  <a:pt x="875655" y="4351338"/>
                </a:cubicBezTo>
                <a:cubicBezTo>
                  <a:pt x="716356" y="4376743"/>
                  <a:pt x="215399" y="4344629"/>
                  <a:pt x="0" y="4351338"/>
                </a:cubicBezTo>
                <a:cubicBezTo>
                  <a:pt x="-49556" y="4144886"/>
                  <a:pt x="49095" y="4009427"/>
                  <a:pt x="0" y="3894448"/>
                </a:cubicBezTo>
                <a:cubicBezTo>
                  <a:pt x="-49095" y="3779469"/>
                  <a:pt x="25155" y="3563134"/>
                  <a:pt x="0" y="3307017"/>
                </a:cubicBezTo>
                <a:cubicBezTo>
                  <a:pt x="-25155" y="3050900"/>
                  <a:pt x="6232" y="2929968"/>
                  <a:pt x="0" y="2719586"/>
                </a:cubicBezTo>
                <a:cubicBezTo>
                  <a:pt x="-6232" y="2509204"/>
                  <a:pt x="26306" y="2306133"/>
                  <a:pt x="0" y="2088642"/>
                </a:cubicBezTo>
                <a:cubicBezTo>
                  <a:pt x="-26306" y="1871151"/>
                  <a:pt x="33142" y="1870252"/>
                  <a:pt x="0" y="1675265"/>
                </a:cubicBezTo>
                <a:cubicBezTo>
                  <a:pt x="-33142" y="1480278"/>
                  <a:pt x="49256" y="1443307"/>
                  <a:pt x="0" y="1261888"/>
                </a:cubicBezTo>
                <a:cubicBezTo>
                  <a:pt x="-49256" y="1080469"/>
                  <a:pt x="28592" y="955817"/>
                  <a:pt x="0" y="848511"/>
                </a:cubicBezTo>
                <a:cubicBezTo>
                  <a:pt x="-28592" y="741205"/>
                  <a:pt x="69810" y="20551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121108550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GB" dirty="0"/>
              <a:t>Complete each of the worksheets, collecting data as we move around the site.</a:t>
            </a:r>
          </a:p>
          <a:p>
            <a:r>
              <a:rPr lang="en-GB" dirty="0"/>
              <a:t>Don’t just copy from each other – some of this data is subjective, therefore it is YOUR opinion.</a:t>
            </a:r>
          </a:p>
          <a:p>
            <a:r>
              <a:rPr lang="en-GB" dirty="0"/>
              <a:t>Behave responsibly.</a:t>
            </a:r>
          </a:p>
          <a:p>
            <a:r>
              <a:rPr lang="en-GB" dirty="0"/>
              <a:t>Be good geographers.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0BC858-729F-41C6-8801-7CABA2C0158F}"/>
              </a:ext>
            </a:extLst>
          </p:cNvPr>
          <p:cNvSpPr txBox="1">
            <a:spLocks/>
          </p:cNvSpPr>
          <p:nvPr/>
        </p:nvSpPr>
        <p:spPr>
          <a:xfrm>
            <a:off x="6499439" y="1825625"/>
            <a:ext cx="4854361" cy="4351338"/>
          </a:xfrm>
          <a:custGeom>
            <a:avLst/>
            <a:gdLst>
              <a:gd name="connsiteX0" fmla="*/ 0 w 4854361"/>
              <a:gd name="connsiteY0" fmla="*/ 0 h 4351338"/>
              <a:gd name="connsiteX1" fmla="*/ 393743 w 4854361"/>
              <a:gd name="connsiteY1" fmla="*/ 0 h 4351338"/>
              <a:gd name="connsiteX2" fmla="*/ 884572 w 4854361"/>
              <a:gd name="connsiteY2" fmla="*/ 0 h 4351338"/>
              <a:gd name="connsiteX3" fmla="*/ 1278315 w 4854361"/>
              <a:gd name="connsiteY3" fmla="*/ 0 h 4351338"/>
              <a:gd name="connsiteX4" fmla="*/ 1914776 w 4854361"/>
              <a:gd name="connsiteY4" fmla="*/ 0 h 4351338"/>
              <a:gd name="connsiteX5" fmla="*/ 2308518 w 4854361"/>
              <a:gd name="connsiteY5" fmla="*/ 0 h 4351338"/>
              <a:gd name="connsiteX6" fmla="*/ 2750805 w 4854361"/>
              <a:gd name="connsiteY6" fmla="*/ 0 h 4351338"/>
              <a:gd name="connsiteX7" fmla="*/ 3193091 w 4854361"/>
              <a:gd name="connsiteY7" fmla="*/ 0 h 4351338"/>
              <a:gd name="connsiteX8" fmla="*/ 3829551 w 4854361"/>
              <a:gd name="connsiteY8" fmla="*/ 0 h 4351338"/>
              <a:gd name="connsiteX9" fmla="*/ 4223294 w 4854361"/>
              <a:gd name="connsiteY9" fmla="*/ 0 h 4351338"/>
              <a:gd name="connsiteX10" fmla="*/ 4854361 w 4854361"/>
              <a:gd name="connsiteY10" fmla="*/ 0 h 4351338"/>
              <a:gd name="connsiteX11" fmla="*/ 4854361 w 4854361"/>
              <a:gd name="connsiteY11" fmla="*/ 413377 h 4351338"/>
              <a:gd name="connsiteX12" fmla="*/ 4854361 w 4854361"/>
              <a:gd name="connsiteY12" fmla="*/ 826754 h 4351338"/>
              <a:gd name="connsiteX13" fmla="*/ 4854361 w 4854361"/>
              <a:gd name="connsiteY13" fmla="*/ 1327158 h 4351338"/>
              <a:gd name="connsiteX14" fmla="*/ 4854361 w 4854361"/>
              <a:gd name="connsiteY14" fmla="*/ 1784049 h 4351338"/>
              <a:gd name="connsiteX15" fmla="*/ 4854361 w 4854361"/>
              <a:gd name="connsiteY15" fmla="*/ 2414993 h 4351338"/>
              <a:gd name="connsiteX16" fmla="*/ 4854361 w 4854361"/>
              <a:gd name="connsiteY16" fmla="*/ 2915396 h 4351338"/>
              <a:gd name="connsiteX17" fmla="*/ 4854361 w 4854361"/>
              <a:gd name="connsiteY17" fmla="*/ 3372287 h 4351338"/>
              <a:gd name="connsiteX18" fmla="*/ 4854361 w 4854361"/>
              <a:gd name="connsiteY18" fmla="*/ 3829177 h 4351338"/>
              <a:gd name="connsiteX19" fmla="*/ 4854361 w 4854361"/>
              <a:gd name="connsiteY19" fmla="*/ 4351338 h 4351338"/>
              <a:gd name="connsiteX20" fmla="*/ 4314988 w 4854361"/>
              <a:gd name="connsiteY20" fmla="*/ 4351338 h 4351338"/>
              <a:gd name="connsiteX21" fmla="*/ 3727071 w 4854361"/>
              <a:gd name="connsiteY21" fmla="*/ 4351338 h 4351338"/>
              <a:gd name="connsiteX22" fmla="*/ 3139153 w 4854361"/>
              <a:gd name="connsiteY22" fmla="*/ 4351338 h 4351338"/>
              <a:gd name="connsiteX23" fmla="*/ 2648324 w 4854361"/>
              <a:gd name="connsiteY23" fmla="*/ 4351338 h 4351338"/>
              <a:gd name="connsiteX24" fmla="*/ 2060407 w 4854361"/>
              <a:gd name="connsiteY24" fmla="*/ 4351338 h 4351338"/>
              <a:gd name="connsiteX25" fmla="*/ 1423946 w 4854361"/>
              <a:gd name="connsiteY25" fmla="*/ 4351338 h 4351338"/>
              <a:gd name="connsiteX26" fmla="*/ 981660 w 4854361"/>
              <a:gd name="connsiteY26" fmla="*/ 4351338 h 4351338"/>
              <a:gd name="connsiteX27" fmla="*/ 539373 w 4854361"/>
              <a:gd name="connsiteY27" fmla="*/ 4351338 h 4351338"/>
              <a:gd name="connsiteX28" fmla="*/ 0 w 4854361"/>
              <a:gd name="connsiteY28" fmla="*/ 4351338 h 4351338"/>
              <a:gd name="connsiteX29" fmla="*/ 0 w 4854361"/>
              <a:gd name="connsiteY29" fmla="*/ 3720394 h 4351338"/>
              <a:gd name="connsiteX30" fmla="*/ 0 w 4854361"/>
              <a:gd name="connsiteY30" fmla="*/ 3307017 h 4351338"/>
              <a:gd name="connsiteX31" fmla="*/ 0 w 4854361"/>
              <a:gd name="connsiteY31" fmla="*/ 2806613 h 4351338"/>
              <a:gd name="connsiteX32" fmla="*/ 0 w 4854361"/>
              <a:gd name="connsiteY32" fmla="*/ 2349723 h 4351338"/>
              <a:gd name="connsiteX33" fmla="*/ 0 w 4854361"/>
              <a:gd name="connsiteY33" fmla="*/ 1892832 h 4351338"/>
              <a:gd name="connsiteX34" fmla="*/ 0 w 4854361"/>
              <a:gd name="connsiteY34" fmla="*/ 1435942 h 4351338"/>
              <a:gd name="connsiteX35" fmla="*/ 0 w 4854361"/>
              <a:gd name="connsiteY35" fmla="*/ 1022564 h 4351338"/>
              <a:gd name="connsiteX36" fmla="*/ 0 w 4854361"/>
              <a:gd name="connsiteY36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54361" h="4351338" fill="none" extrusionOk="0">
                <a:moveTo>
                  <a:pt x="0" y="0"/>
                </a:moveTo>
                <a:cubicBezTo>
                  <a:pt x="192435" y="-13550"/>
                  <a:pt x="206382" y="12103"/>
                  <a:pt x="393743" y="0"/>
                </a:cubicBezTo>
                <a:cubicBezTo>
                  <a:pt x="581104" y="-12103"/>
                  <a:pt x="662613" y="20745"/>
                  <a:pt x="884572" y="0"/>
                </a:cubicBezTo>
                <a:cubicBezTo>
                  <a:pt x="1106531" y="-20745"/>
                  <a:pt x="1090949" y="39697"/>
                  <a:pt x="1278315" y="0"/>
                </a:cubicBezTo>
                <a:cubicBezTo>
                  <a:pt x="1465681" y="-39697"/>
                  <a:pt x="1620784" y="69261"/>
                  <a:pt x="1914776" y="0"/>
                </a:cubicBezTo>
                <a:cubicBezTo>
                  <a:pt x="2208768" y="-69261"/>
                  <a:pt x="2152550" y="8062"/>
                  <a:pt x="2308518" y="0"/>
                </a:cubicBezTo>
                <a:cubicBezTo>
                  <a:pt x="2464486" y="-8062"/>
                  <a:pt x="2658756" y="5604"/>
                  <a:pt x="2750805" y="0"/>
                </a:cubicBezTo>
                <a:cubicBezTo>
                  <a:pt x="2842854" y="-5604"/>
                  <a:pt x="3063845" y="27585"/>
                  <a:pt x="3193091" y="0"/>
                </a:cubicBezTo>
                <a:cubicBezTo>
                  <a:pt x="3322337" y="-27585"/>
                  <a:pt x="3634334" y="37809"/>
                  <a:pt x="3829551" y="0"/>
                </a:cubicBezTo>
                <a:cubicBezTo>
                  <a:pt x="4024768" y="-37809"/>
                  <a:pt x="4063961" y="31028"/>
                  <a:pt x="4223294" y="0"/>
                </a:cubicBezTo>
                <a:cubicBezTo>
                  <a:pt x="4382627" y="-31028"/>
                  <a:pt x="4607954" y="20752"/>
                  <a:pt x="4854361" y="0"/>
                </a:cubicBezTo>
                <a:cubicBezTo>
                  <a:pt x="4864810" y="94331"/>
                  <a:pt x="4833795" y="227288"/>
                  <a:pt x="4854361" y="413377"/>
                </a:cubicBezTo>
                <a:cubicBezTo>
                  <a:pt x="4874927" y="599466"/>
                  <a:pt x="4840439" y="657746"/>
                  <a:pt x="4854361" y="826754"/>
                </a:cubicBezTo>
                <a:cubicBezTo>
                  <a:pt x="4868283" y="995762"/>
                  <a:pt x="4827629" y="1078996"/>
                  <a:pt x="4854361" y="1327158"/>
                </a:cubicBezTo>
                <a:cubicBezTo>
                  <a:pt x="4881093" y="1575320"/>
                  <a:pt x="4847232" y="1670470"/>
                  <a:pt x="4854361" y="1784049"/>
                </a:cubicBezTo>
                <a:cubicBezTo>
                  <a:pt x="4861490" y="1897628"/>
                  <a:pt x="4849972" y="2213534"/>
                  <a:pt x="4854361" y="2414993"/>
                </a:cubicBezTo>
                <a:cubicBezTo>
                  <a:pt x="4858750" y="2616452"/>
                  <a:pt x="4850833" y="2734189"/>
                  <a:pt x="4854361" y="2915396"/>
                </a:cubicBezTo>
                <a:cubicBezTo>
                  <a:pt x="4857889" y="3096603"/>
                  <a:pt x="4850762" y="3269293"/>
                  <a:pt x="4854361" y="3372287"/>
                </a:cubicBezTo>
                <a:cubicBezTo>
                  <a:pt x="4857960" y="3475281"/>
                  <a:pt x="4835125" y="3603376"/>
                  <a:pt x="4854361" y="3829177"/>
                </a:cubicBezTo>
                <a:cubicBezTo>
                  <a:pt x="4873597" y="4054978"/>
                  <a:pt x="4853820" y="4101425"/>
                  <a:pt x="4854361" y="4351338"/>
                </a:cubicBezTo>
                <a:cubicBezTo>
                  <a:pt x="4689911" y="4414970"/>
                  <a:pt x="4472526" y="4315013"/>
                  <a:pt x="4314988" y="4351338"/>
                </a:cubicBezTo>
                <a:cubicBezTo>
                  <a:pt x="4157450" y="4387663"/>
                  <a:pt x="3912399" y="4290887"/>
                  <a:pt x="3727071" y="4351338"/>
                </a:cubicBezTo>
                <a:cubicBezTo>
                  <a:pt x="3541743" y="4411789"/>
                  <a:pt x="3262109" y="4280920"/>
                  <a:pt x="3139153" y="4351338"/>
                </a:cubicBezTo>
                <a:cubicBezTo>
                  <a:pt x="3016197" y="4421756"/>
                  <a:pt x="2755702" y="4317752"/>
                  <a:pt x="2648324" y="4351338"/>
                </a:cubicBezTo>
                <a:cubicBezTo>
                  <a:pt x="2540946" y="4384924"/>
                  <a:pt x="2284734" y="4287926"/>
                  <a:pt x="2060407" y="4351338"/>
                </a:cubicBezTo>
                <a:cubicBezTo>
                  <a:pt x="1836080" y="4414750"/>
                  <a:pt x="1727775" y="4303580"/>
                  <a:pt x="1423946" y="4351338"/>
                </a:cubicBezTo>
                <a:cubicBezTo>
                  <a:pt x="1120117" y="4399096"/>
                  <a:pt x="1173836" y="4304645"/>
                  <a:pt x="981660" y="4351338"/>
                </a:cubicBezTo>
                <a:cubicBezTo>
                  <a:pt x="789484" y="4398031"/>
                  <a:pt x="740410" y="4336573"/>
                  <a:pt x="539373" y="4351338"/>
                </a:cubicBezTo>
                <a:cubicBezTo>
                  <a:pt x="338336" y="4366103"/>
                  <a:pt x="129686" y="4330215"/>
                  <a:pt x="0" y="4351338"/>
                </a:cubicBezTo>
                <a:cubicBezTo>
                  <a:pt x="-67701" y="4090869"/>
                  <a:pt x="40486" y="3934642"/>
                  <a:pt x="0" y="3720394"/>
                </a:cubicBezTo>
                <a:cubicBezTo>
                  <a:pt x="-40486" y="3506146"/>
                  <a:pt x="36365" y="3409774"/>
                  <a:pt x="0" y="3307017"/>
                </a:cubicBezTo>
                <a:cubicBezTo>
                  <a:pt x="-36365" y="3204260"/>
                  <a:pt x="17653" y="2969052"/>
                  <a:pt x="0" y="2806613"/>
                </a:cubicBezTo>
                <a:cubicBezTo>
                  <a:pt x="-17653" y="2644174"/>
                  <a:pt x="38355" y="2477834"/>
                  <a:pt x="0" y="2349723"/>
                </a:cubicBezTo>
                <a:cubicBezTo>
                  <a:pt x="-38355" y="2221612"/>
                  <a:pt x="350" y="2012698"/>
                  <a:pt x="0" y="1892832"/>
                </a:cubicBezTo>
                <a:cubicBezTo>
                  <a:pt x="-350" y="1772966"/>
                  <a:pt x="33536" y="1559702"/>
                  <a:pt x="0" y="1435942"/>
                </a:cubicBezTo>
                <a:cubicBezTo>
                  <a:pt x="-33536" y="1312182"/>
                  <a:pt x="21916" y="1135899"/>
                  <a:pt x="0" y="1022564"/>
                </a:cubicBezTo>
                <a:cubicBezTo>
                  <a:pt x="-21916" y="909229"/>
                  <a:pt x="58839" y="364489"/>
                  <a:pt x="0" y="0"/>
                </a:cubicBezTo>
                <a:close/>
              </a:path>
              <a:path w="4854361" h="4351338" stroke="0" extrusionOk="0">
                <a:moveTo>
                  <a:pt x="0" y="0"/>
                </a:moveTo>
                <a:cubicBezTo>
                  <a:pt x="96209" y="-43964"/>
                  <a:pt x="289142" y="44044"/>
                  <a:pt x="442286" y="0"/>
                </a:cubicBezTo>
                <a:cubicBezTo>
                  <a:pt x="595430" y="-44044"/>
                  <a:pt x="753307" y="16676"/>
                  <a:pt x="836029" y="0"/>
                </a:cubicBezTo>
                <a:cubicBezTo>
                  <a:pt x="918751" y="-16676"/>
                  <a:pt x="1141806" y="14497"/>
                  <a:pt x="1326859" y="0"/>
                </a:cubicBezTo>
                <a:cubicBezTo>
                  <a:pt x="1511912" y="-14497"/>
                  <a:pt x="1789923" y="37792"/>
                  <a:pt x="1963319" y="0"/>
                </a:cubicBezTo>
                <a:cubicBezTo>
                  <a:pt x="2136715" y="-37792"/>
                  <a:pt x="2299974" y="19199"/>
                  <a:pt x="2502693" y="0"/>
                </a:cubicBezTo>
                <a:cubicBezTo>
                  <a:pt x="2705412" y="-19199"/>
                  <a:pt x="2920644" y="68927"/>
                  <a:pt x="3090610" y="0"/>
                </a:cubicBezTo>
                <a:cubicBezTo>
                  <a:pt x="3260576" y="-68927"/>
                  <a:pt x="3508555" y="7016"/>
                  <a:pt x="3727071" y="0"/>
                </a:cubicBezTo>
                <a:cubicBezTo>
                  <a:pt x="3945587" y="-7016"/>
                  <a:pt x="4028750" y="6297"/>
                  <a:pt x="4217900" y="0"/>
                </a:cubicBezTo>
                <a:cubicBezTo>
                  <a:pt x="4407050" y="-6297"/>
                  <a:pt x="4560683" y="24711"/>
                  <a:pt x="4854361" y="0"/>
                </a:cubicBezTo>
                <a:cubicBezTo>
                  <a:pt x="4911183" y="264610"/>
                  <a:pt x="4783147" y="445675"/>
                  <a:pt x="4854361" y="630944"/>
                </a:cubicBezTo>
                <a:cubicBezTo>
                  <a:pt x="4925575" y="816213"/>
                  <a:pt x="4827937" y="933595"/>
                  <a:pt x="4854361" y="1044321"/>
                </a:cubicBezTo>
                <a:cubicBezTo>
                  <a:pt x="4880785" y="1155047"/>
                  <a:pt x="4843456" y="1371987"/>
                  <a:pt x="4854361" y="1457698"/>
                </a:cubicBezTo>
                <a:cubicBezTo>
                  <a:pt x="4865266" y="1543409"/>
                  <a:pt x="4835525" y="1755406"/>
                  <a:pt x="4854361" y="1871075"/>
                </a:cubicBezTo>
                <a:cubicBezTo>
                  <a:pt x="4873197" y="1986744"/>
                  <a:pt x="4838520" y="2115558"/>
                  <a:pt x="4854361" y="2284452"/>
                </a:cubicBezTo>
                <a:cubicBezTo>
                  <a:pt x="4870202" y="2453346"/>
                  <a:pt x="4844362" y="2566080"/>
                  <a:pt x="4854361" y="2697830"/>
                </a:cubicBezTo>
                <a:cubicBezTo>
                  <a:pt x="4864360" y="2829580"/>
                  <a:pt x="4831438" y="2953559"/>
                  <a:pt x="4854361" y="3154720"/>
                </a:cubicBezTo>
                <a:cubicBezTo>
                  <a:pt x="4877284" y="3355881"/>
                  <a:pt x="4807012" y="3536838"/>
                  <a:pt x="4854361" y="3655124"/>
                </a:cubicBezTo>
                <a:cubicBezTo>
                  <a:pt x="4901710" y="3773410"/>
                  <a:pt x="4782264" y="4036441"/>
                  <a:pt x="4854361" y="4351338"/>
                </a:cubicBezTo>
                <a:cubicBezTo>
                  <a:pt x="4757003" y="4376909"/>
                  <a:pt x="4568273" y="4350040"/>
                  <a:pt x="4460618" y="4351338"/>
                </a:cubicBezTo>
                <a:cubicBezTo>
                  <a:pt x="4352963" y="4352636"/>
                  <a:pt x="4198337" y="4338146"/>
                  <a:pt x="3969789" y="4351338"/>
                </a:cubicBezTo>
                <a:cubicBezTo>
                  <a:pt x="3741241" y="4364530"/>
                  <a:pt x="3494238" y="4340983"/>
                  <a:pt x="3333328" y="4351338"/>
                </a:cubicBezTo>
                <a:cubicBezTo>
                  <a:pt x="3172418" y="4361693"/>
                  <a:pt x="3073477" y="4335435"/>
                  <a:pt x="2939585" y="4351338"/>
                </a:cubicBezTo>
                <a:cubicBezTo>
                  <a:pt x="2805693" y="4367241"/>
                  <a:pt x="2473897" y="4299431"/>
                  <a:pt x="2351668" y="4351338"/>
                </a:cubicBezTo>
                <a:cubicBezTo>
                  <a:pt x="2229439" y="4403245"/>
                  <a:pt x="2009457" y="4294895"/>
                  <a:pt x="1860838" y="4351338"/>
                </a:cubicBezTo>
                <a:cubicBezTo>
                  <a:pt x="1712219" y="4407781"/>
                  <a:pt x="1473318" y="4340284"/>
                  <a:pt x="1370009" y="4351338"/>
                </a:cubicBezTo>
                <a:cubicBezTo>
                  <a:pt x="1266700" y="4362392"/>
                  <a:pt x="1127954" y="4333208"/>
                  <a:pt x="927722" y="4351338"/>
                </a:cubicBezTo>
                <a:cubicBezTo>
                  <a:pt x="727490" y="4369468"/>
                  <a:pt x="194450" y="4298784"/>
                  <a:pt x="0" y="4351338"/>
                </a:cubicBezTo>
                <a:cubicBezTo>
                  <a:pt x="-14147" y="4165439"/>
                  <a:pt x="46944" y="3998664"/>
                  <a:pt x="0" y="3894448"/>
                </a:cubicBezTo>
                <a:cubicBezTo>
                  <a:pt x="-46944" y="3790232"/>
                  <a:pt x="27096" y="3638558"/>
                  <a:pt x="0" y="3394044"/>
                </a:cubicBezTo>
                <a:cubicBezTo>
                  <a:pt x="-27096" y="3149530"/>
                  <a:pt x="16237" y="2947864"/>
                  <a:pt x="0" y="2806613"/>
                </a:cubicBezTo>
                <a:cubicBezTo>
                  <a:pt x="-16237" y="2665362"/>
                  <a:pt x="25155" y="2475299"/>
                  <a:pt x="0" y="2219182"/>
                </a:cubicBezTo>
                <a:cubicBezTo>
                  <a:pt x="-25155" y="1963065"/>
                  <a:pt x="12451" y="1841735"/>
                  <a:pt x="0" y="1631752"/>
                </a:cubicBezTo>
                <a:cubicBezTo>
                  <a:pt x="-12451" y="1421769"/>
                  <a:pt x="26306" y="1218299"/>
                  <a:pt x="0" y="1000808"/>
                </a:cubicBezTo>
                <a:cubicBezTo>
                  <a:pt x="-26306" y="783317"/>
                  <a:pt x="33142" y="782418"/>
                  <a:pt x="0" y="587431"/>
                </a:cubicBezTo>
                <a:cubicBezTo>
                  <a:pt x="-33142" y="392444"/>
                  <a:pt x="27319" y="13252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1211085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Our four sites are: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1. </a:t>
            </a:r>
          </a:p>
          <a:p>
            <a:pPr marL="0" indent="0">
              <a:buNone/>
            </a:pPr>
            <a:r>
              <a:rPr lang="en-GB" dirty="0"/>
              <a:t>2. </a:t>
            </a:r>
          </a:p>
          <a:p>
            <a:pPr marL="0" indent="0">
              <a:buNone/>
            </a:pPr>
            <a:r>
              <a:rPr lang="en-GB" dirty="0"/>
              <a:t>3. </a:t>
            </a:r>
          </a:p>
          <a:p>
            <a:pPr marL="0" indent="0">
              <a:buNone/>
            </a:pPr>
            <a:r>
              <a:rPr lang="en-GB" dirty="0"/>
              <a:t>4.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918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AE3CBF-3389-419C-8500-E9E67C2CE678}"/>
              </a:ext>
            </a:extLst>
          </p:cNvPr>
          <p:cNvSpPr/>
          <p:nvPr/>
        </p:nvSpPr>
        <p:spPr>
          <a:xfrm>
            <a:off x="953406" y="2136338"/>
            <a:ext cx="10285188" cy="2585323"/>
          </a:xfrm>
          <a:custGeom>
            <a:avLst/>
            <a:gdLst>
              <a:gd name="connsiteX0" fmla="*/ 0 w 10285188"/>
              <a:gd name="connsiteY0" fmla="*/ 0 h 2585323"/>
              <a:gd name="connsiteX1" fmla="*/ 365696 w 10285188"/>
              <a:gd name="connsiteY1" fmla="*/ 0 h 2585323"/>
              <a:gd name="connsiteX2" fmla="*/ 1039947 w 10285188"/>
              <a:gd name="connsiteY2" fmla="*/ 0 h 2585323"/>
              <a:gd name="connsiteX3" fmla="*/ 1302790 w 10285188"/>
              <a:gd name="connsiteY3" fmla="*/ 0 h 2585323"/>
              <a:gd name="connsiteX4" fmla="*/ 1977042 w 10285188"/>
              <a:gd name="connsiteY4" fmla="*/ 0 h 2585323"/>
              <a:gd name="connsiteX5" fmla="*/ 2548441 w 10285188"/>
              <a:gd name="connsiteY5" fmla="*/ 0 h 2585323"/>
              <a:gd name="connsiteX6" fmla="*/ 3222692 w 10285188"/>
              <a:gd name="connsiteY6" fmla="*/ 0 h 2585323"/>
              <a:gd name="connsiteX7" fmla="*/ 3999795 w 10285188"/>
              <a:gd name="connsiteY7" fmla="*/ 0 h 2585323"/>
              <a:gd name="connsiteX8" fmla="*/ 4674047 w 10285188"/>
              <a:gd name="connsiteY8" fmla="*/ 0 h 2585323"/>
              <a:gd name="connsiteX9" fmla="*/ 5451150 w 10285188"/>
              <a:gd name="connsiteY9" fmla="*/ 0 h 2585323"/>
              <a:gd name="connsiteX10" fmla="*/ 5713993 w 10285188"/>
              <a:gd name="connsiteY10" fmla="*/ 0 h 2585323"/>
              <a:gd name="connsiteX11" fmla="*/ 6182541 w 10285188"/>
              <a:gd name="connsiteY11" fmla="*/ 0 h 2585323"/>
              <a:gd name="connsiteX12" fmla="*/ 6856792 w 10285188"/>
              <a:gd name="connsiteY12" fmla="*/ 0 h 2585323"/>
              <a:gd name="connsiteX13" fmla="*/ 7531043 w 10285188"/>
              <a:gd name="connsiteY13" fmla="*/ 0 h 2585323"/>
              <a:gd name="connsiteX14" fmla="*/ 7793887 w 10285188"/>
              <a:gd name="connsiteY14" fmla="*/ 0 h 2585323"/>
              <a:gd name="connsiteX15" fmla="*/ 8262434 w 10285188"/>
              <a:gd name="connsiteY15" fmla="*/ 0 h 2585323"/>
              <a:gd name="connsiteX16" fmla="*/ 8833834 w 10285188"/>
              <a:gd name="connsiteY16" fmla="*/ 0 h 2585323"/>
              <a:gd name="connsiteX17" fmla="*/ 9405233 w 10285188"/>
              <a:gd name="connsiteY17" fmla="*/ 0 h 2585323"/>
              <a:gd name="connsiteX18" fmla="*/ 10285188 w 10285188"/>
              <a:gd name="connsiteY18" fmla="*/ 0 h 2585323"/>
              <a:gd name="connsiteX19" fmla="*/ 10285188 w 10285188"/>
              <a:gd name="connsiteY19" fmla="*/ 517065 h 2585323"/>
              <a:gd name="connsiteX20" fmla="*/ 10285188 w 10285188"/>
              <a:gd name="connsiteY20" fmla="*/ 1059982 h 2585323"/>
              <a:gd name="connsiteX21" fmla="*/ 10285188 w 10285188"/>
              <a:gd name="connsiteY21" fmla="*/ 1499487 h 2585323"/>
              <a:gd name="connsiteX22" fmla="*/ 10285188 w 10285188"/>
              <a:gd name="connsiteY22" fmla="*/ 1990699 h 2585323"/>
              <a:gd name="connsiteX23" fmla="*/ 10285188 w 10285188"/>
              <a:gd name="connsiteY23" fmla="*/ 2585323 h 2585323"/>
              <a:gd name="connsiteX24" fmla="*/ 9508085 w 10285188"/>
              <a:gd name="connsiteY24" fmla="*/ 2585323 h 2585323"/>
              <a:gd name="connsiteX25" fmla="*/ 8730982 w 10285188"/>
              <a:gd name="connsiteY25" fmla="*/ 2585323 h 2585323"/>
              <a:gd name="connsiteX26" fmla="*/ 8365286 w 10285188"/>
              <a:gd name="connsiteY26" fmla="*/ 2585323 h 2585323"/>
              <a:gd name="connsiteX27" fmla="*/ 7793887 w 10285188"/>
              <a:gd name="connsiteY27" fmla="*/ 2585323 h 2585323"/>
              <a:gd name="connsiteX28" fmla="*/ 7119636 w 10285188"/>
              <a:gd name="connsiteY28" fmla="*/ 2585323 h 2585323"/>
              <a:gd name="connsiteX29" fmla="*/ 6548236 w 10285188"/>
              <a:gd name="connsiteY29" fmla="*/ 2585323 h 2585323"/>
              <a:gd name="connsiteX30" fmla="*/ 5873985 w 10285188"/>
              <a:gd name="connsiteY30" fmla="*/ 2585323 h 2585323"/>
              <a:gd name="connsiteX31" fmla="*/ 5611141 w 10285188"/>
              <a:gd name="connsiteY31" fmla="*/ 2585323 h 2585323"/>
              <a:gd name="connsiteX32" fmla="*/ 5245446 w 10285188"/>
              <a:gd name="connsiteY32" fmla="*/ 2585323 h 2585323"/>
              <a:gd name="connsiteX33" fmla="*/ 4468343 w 10285188"/>
              <a:gd name="connsiteY33" fmla="*/ 2585323 h 2585323"/>
              <a:gd name="connsiteX34" fmla="*/ 3896943 w 10285188"/>
              <a:gd name="connsiteY34" fmla="*/ 2585323 h 2585323"/>
              <a:gd name="connsiteX35" fmla="*/ 3119840 w 10285188"/>
              <a:gd name="connsiteY35" fmla="*/ 2585323 h 2585323"/>
              <a:gd name="connsiteX36" fmla="*/ 2856997 w 10285188"/>
              <a:gd name="connsiteY36" fmla="*/ 2585323 h 2585323"/>
              <a:gd name="connsiteX37" fmla="*/ 2594153 w 10285188"/>
              <a:gd name="connsiteY37" fmla="*/ 2585323 h 2585323"/>
              <a:gd name="connsiteX38" fmla="*/ 2022754 w 10285188"/>
              <a:gd name="connsiteY38" fmla="*/ 2585323 h 2585323"/>
              <a:gd name="connsiteX39" fmla="*/ 1348502 w 10285188"/>
              <a:gd name="connsiteY39" fmla="*/ 2585323 h 2585323"/>
              <a:gd name="connsiteX40" fmla="*/ 982807 w 10285188"/>
              <a:gd name="connsiteY40" fmla="*/ 2585323 h 2585323"/>
              <a:gd name="connsiteX41" fmla="*/ 0 w 10285188"/>
              <a:gd name="connsiteY41" fmla="*/ 2585323 h 2585323"/>
              <a:gd name="connsiteX42" fmla="*/ 0 w 10285188"/>
              <a:gd name="connsiteY42" fmla="*/ 2145818 h 2585323"/>
              <a:gd name="connsiteX43" fmla="*/ 0 w 10285188"/>
              <a:gd name="connsiteY43" fmla="*/ 1680460 h 2585323"/>
              <a:gd name="connsiteX44" fmla="*/ 0 w 10285188"/>
              <a:gd name="connsiteY44" fmla="*/ 1240955 h 2585323"/>
              <a:gd name="connsiteX45" fmla="*/ 0 w 10285188"/>
              <a:gd name="connsiteY45" fmla="*/ 672184 h 2585323"/>
              <a:gd name="connsiteX46" fmla="*/ 0 w 10285188"/>
              <a:gd name="connsiteY46" fmla="*/ 0 h 258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285188" h="2585323" extrusionOk="0">
                <a:moveTo>
                  <a:pt x="0" y="0"/>
                </a:moveTo>
                <a:cubicBezTo>
                  <a:pt x="153102" y="-31202"/>
                  <a:pt x="223365" y="37558"/>
                  <a:pt x="365696" y="0"/>
                </a:cubicBezTo>
                <a:cubicBezTo>
                  <a:pt x="508027" y="-37558"/>
                  <a:pt x="706160" y="6975"/>
                  <a:pt x="1039947" y="0"/>
                </a:cubicBezTo>
                <a:cubicBezTo>
                  <a:pt x="1373734" y="-6975"/>
                  <a:pt x="1200319" y="16593"/>
                  <a:pt x="1302790" y="0"/>
                </a:cubicBezTo>
                <a:cubicBezTo>
                  <a:pt x="1405261" y="-16593"/>
                  <a:pt x="1830905" y="8188"/>
                  <a:pt x="1977042" y="0"/>
                </a:cubicBezTo>
                <a:cubicBezTo>
                  <a:pt x="2123179" y="-8188"/>
                  <a:pt x="2298036" y="39615"/>
                  <a:pt x="2548441" y="0"/>
                </a:cubicBezTo>
                <a:cubicBezTo>
                  <a:pt x="2798846" y="-39615"/>
                  <a:pt x="2915375" y="58907"/>
                  <a:pt x="3222692" y="0"/>
                </a:cubicBezTo>
                <a:cubicBezTo>
                  <a:pt x="3530009" y="-58907"/>
                  <a:pt x="3631159" y="34490"/>
                  <a:pt x="3999795" y="0"/>
                </a:cubicBezTo>
                <a:cubicBezTo>
                  <a:pt x="4368431" y="-34490"/>
                  <a:pt x="4397535" y="22806"/>
                  <a:pt x="4674047" y="0"/>
                </a:cubicBezTo>
                <a:cubicBezTo>
                  <a:pt x="4950559" y="-22806"/>
                  <a:pt x="5197141" y="11023"/>
                  <a:pt x="5451150" y="0"/>
                </a:cubicBezTo>
                <a:cubicBezTo>
                  <a:pt x="5705159" y="-11023"/>
                  <a:pt x="5611968" y="15107"/>
                  <a:pt x="5713993" y="0"/>
                </a:cubicBezTo>
                <a:cubicBezTo>
                  <a:pt x="5816018" y="-15107"/>
                  <a:pt x="5994024" y="15724"/>
                  <a:pt x="6182541" y="0"/>
                </a:cubicBezTo>
                <a:cubicBezTo>
                  <a:pt x="6371058" y="-15724"/>
                  <a:pt x="6549897" y="40845"/>
                  <a:pt x="6856792" y="0"/>
                </a:cubicBezTo>
                <a:cubicBezTo>
                  <a:pt x="7163687" y="-40845"/>
                  <a:pt x="7238435" y="77518"/>
                  <a:pt x="7531043" y="0"/>
                </a:cubicBezTo>
                <a:cubicBezTo>
                  <a:pt x="7823651" y="-77518"/>
                  <a:pt x="7674211" y="8489"/>
                  <a:pt x="7793887" y="0"/>
                </a:cubicBezTo>
                <a:cubicBezTo>
                  <a:pt x="7913563" y="-8489"/>
                  <a:pt x="8105904" y="54136"/>
                  <a:pt x="8262434" y="0"/>
                </a:cubicBezTo>
                <a:cubicBezTo>
                  <a:pt x="8418964" y="-54136"/>
                  <a:pt x="8602284" y="32542"/>
                  <a:pt x="8833834" y="0"/>
                </a:cubicBezTo>
                <a:cubicBezTo>
                  <a:pt x="9065384" y="-32542"/>
                  <a:pt x="9277663" y="46422"/>
                  <a:pt x="9405233" y="0"/>
                </a:cubicBezTo>
                <a:cubicBezTo>
                  <a:pt x="9532803" y="-46422"/>
                  <a:pt x="10023646" y="22049"/>
                  <a:pt x="10285188" y="0"/>
                </a:cubicBezTo>
                <a:cubicBezTo>
                  <a:pt x="10342126" y="222217"/>
                  <a:pt x="10233195" y="278582"/>
                  <a:pt x="10285188" y="517065"/>
                </a:cubicBezTo>
                <a:cubicBezTo>
                  <a:pt x="10337181" y="755549"/>
                  <a:pt x="10244312" y="909027"/>
                  <a:pt x="10285188" y="1059982"/>
                </a:cubicBezTo>
                <a:cubicBezTo>
                  <a:pt x="10326064" y="1210937"/>
                  <a:pt x="10239292" y="1356873"/>
                  <a:pt x="10285188" y="1499487"/>
                </a:cubicBezTo>
                <a:cubicBezTo>
                  <a:pt x="10331084" y="1642101"/>
                  <a:pt x="10268926" y="1809687"/>
                  <a:pt x="10285188" y="1990699"/>
                </a:cubicBezTo>
                <a:cubicBezTo>
                  <a:pt x="10301450" y="2171711"/>
                  <a:pt x="10223508" y="2381824"/>
                  <a:pt x="10285188" y="2585323"/>
                </a:cubicBezTo>
                <a:cubicBezTo>
                  <a:pt x="9907414" y="2666143"/>
                  <a:pt x="9720526" y="2506692"/>
                  <a:pt x="9508085" y="2585323"/>
                </a:cubicBezTo>
                <a:cubicBezTo>
                  <a:pt x="9295644" y="2663954"/>
                  <a:pt x="9024118" y="2519766"/>
                  <a:pt x="8730982" y="2585323"/>
                </a:cubicBezTo>
                <a:cubicBezTo>
                  <a:pt x="8437846" y="2650880"/>
                  <a:pt x="8545700" y="2558529"/>
                  <a:pt x="8365286" y="2585323"/>
                </a:cubicBezTo>
                <a:cubicBezTo>
                  <a:pt x="8184872" y="2612117"/>
                  <a:pt x="7996936" y="2540452"/>
                  <a:pt x="7793887" y="2585323"/>
                </a:cubicBezTo>
                <a:cubicBezTo>
                  <a:pt x="7590838" y="2630194"/>
                  <a:pt x="7425814" y="2515594"/>
                  <a:pt x="7119636" y="2585323"/>
                </a:cubicBezTo>
                <a:cubicBezTo>
                  <a:pt x="6813458" y="2655052"/>
                  <a:pt x="6737166" y="2566799"/>
                  <a:pt x="6548236" y="2585323"/>
                </a:cubicBezTo>
                <a:cubicBezTo>
                  <a:pt x="6359306" y="2603847"/>
                  <a:pt x="6198958" y="2532993"/>
                  <a:pt x="5873985" y="2585323"/>
                </a:cubicBezTo>
                <a:cubicBezTo>
                  <a:pt x="5549012" y="2637653"/>
                  <a:pt x="5678159" y="2570169"/>
                  <a:pt x="5611141" y="2585323"/>
                </a:cubicBezTo>
                <a:cubicBezTo>
                  <a:pt x="5544123" y="2600477"/>
                  <a:pt x="5332685" y="2543428"/>
                  <a:pt x="5245446" y="2585323"/>
                </a:cubicBezTo>
                <a:cubicBezTo>
                  <a:pt x="5158207" y="2627218"/>
                  <a:pt x="4671052" y="2505981"/>
                  <a:pt x="4468343" y="2585323"/>
                </a:cubicBezTo>
                <a:cubicBezTo>
                  <a:pt x="4265634" y="2664665"/>
                  <a:pt x="4122074" y="2539661"/>
                  <a:pt x="3896943" y="2585323"/>
                </a:cubicBezTo>
                <a:cubicBezTo>
                  <a:pt x="3671812" y="2630985"/>
                  <a:pt x="3304814" y="2529083"/>
                  <a:pt x="3119840" y="2585323"/>
                </a:cubicBezTo>
                <a:cubicBezTo>
                  <a:pt x="2934866" y="2641563"/>
                  <a:pt x="2971295" y="2579722"/>
                  <a:pt x="2856997" y="2585323"/>
                </a:cubicBezTo>
                <a:cubicBezTo>
                  <a:pt x="2742699" y="2590924"/>
                  <a:pt x="2689742" y="2564318"/>
                  <a:pt x="2594153" y="2585323"/>
                </a:cubicBezTo>
                <a:cubicBezTo>
                  <a:pt x="2498564" y="2606328"/>
                  <a:pt x="2232670" y="2561192"/>
                  <a:pt x="2022754" y="2585323"/>
                </a:cubicBezTo>
                <a:cubicBezTo>
                  <a:pt x="1812838" y="2609454"/>
                  <a:pt x="1553615" y="2570753"/>
                  <a:pt x="1348502" y="2585323"/>
                </a:cubicBezTo>
                <a:cubicBezTo>
                  <a:pt x="1143389" y="2599893"/>
                  <a:pt x="1076973" y="2585091"/>
                  <a:pt x="982807" y="2585323"/>
                </a:cubicBezTo>
                <a:cubicBezTo>
                  <a:pt x="888641" y="2585555"/>
                  <a:pt x="420322" y="2563979"/>
                  <a:pt x="0" y="2585323"/>
                </a:cubicBezTo>
                <a:cubicBezTo>
                  <a:pt x="-43105" y="2423620"/>
                  <a:pt x="47107" y="2246149"/>
                  <a:pt x="0" y="2145818"/>
                </a:cubicBezTo>
                <a:cubicBezTo>
                  <a:pt x="-47107" y="2045488"/>
                  <a:pt x="32483" y="1808589"/>
                  <a:pt x="0" y="1680460"/>
                </a:cubicBezTo>
                <a:cubicBezTo>
                  <a:pt x="-32483" y="1552331"/>
                  <a:pt x="17583" y="1385393"/>
                  <a:pt x="0" y="1240955"/>
                </a:cubicBezTo>
                <a:cubicBezTo>
                  <a:pt x="-17583" y="1096517"/>
                  <a:pt x="10319" y="827960"/>
                  <a:pt x="0" y="672184"/>
                </a:cubicBezTo>
                <a:cubicBezTo>
                  <a:pt x="-10319" y="516408"/>
                  <a:pt x="55470" y="21253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483571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Presentation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can we present our data?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45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59221"/>
            <a:ext cx="11546548" cy="893515"/>
          </a:xfrm>
          <a:custGeom>
            <a:avLst/>
            <a:gdLst>
              <a:gd name="connsiteX0" fmla="*/ 0 w 11546548"/>
              <a:gd name="connsiteY0" fmla="*/ 0 h 893515"/>
              <a:gd name="connsiteX1" fmla="*/ 808258 w 11546548"/>
              <a:gd name="connsiteY1" fmla="*/ 0 h 893515"/>
              <a:gd name="connsiteX2" fmla="*/ 1039189 w 11546548"/>
              <a:gd name="connsiteY2" fmla="*/ 0 h 893515"/>
              <a:gd name="connsiteX3" fmla="*/ 1385586 w 11546548"/>
              <a:gd name="connsiteY3" fmla="*/ 0 h 893515"/>
              <a:gd name="connsiteX4" fmla="*/ 2193844 w 11546548"/>
              <a:gd name="connsiteY4" fmla="*/ 0 h 893515"/>
              <a:gd name="connsiteX5" fmla="*/ 2540241 w 11546548"/>
              <a:gd name="connsiteY5" fmla="*/ 0 h 893515"/>
              <a:gd name="connsiteX6" fmla="*/ 3117568 w 11546548"/>
              <a:gd name="connsiteY6" fmla="*/ 0 h 893515"/>
              <a:gd name="connsiteX7" fmla="*/ 3579430 w 11546548"/>
              <a:gd name="connsiteY7" fmla="*/ 0 h 893515"/>
              <a:gd name="connsiteX8" fmla="*/ 3810361 w 11546548"/>
              <a:gd name="connsiteY8" fmla="*/ 0 h 893515"/>
              <a:gd name="connsiteX9" fmla="*/ 4041292 w 11546548"/>
              <a:gd name="connsiteY9" fmla="*/ 0 h 893515"/>
              <a:gd name="connsiteX10" fmla="*/ 4272223 w 11546548"/>
              <a:gd name="connsiteY10" fmla="*/ 0 h 893515"/>
              <a:gd name="connsiteX11" fmla="*/ 5080481 w 11546548"/>
              <a:gd name="connsiteY11" fmla="*/ 0 h 893515"/>
              <a:gd name="connsiteX12" fmla="*/ 5542343 w 11546548"/>
              <a:gd name="connsiteY12" fmla="*/ 0 h 893515"/>
              <a:gd name="connsiteX13" fmla="*/ 5773274 w 11546548"/>
              <a:gd name="connsiteY13" fmla="*/ 0 h 893515"/>
              <a:gd name="connsiteX14" fmla="*/ 6581532 w 11546548"/>
              <a:gd name="connsiteY14" fmla="*/ 0 h 893515"/>
              <a:gd name="connsiteX15" fmla="*/ 7274325 w 11546548"/>
              <a:gd name="connsiteY15" fmla="*/ 0 h 893515"/>
              <a:gd name="connsiteX16" fmla="*/ 7967118 w 11546548"/>
              <a:gd name="connsiteY16" fmla="*/ 0 h 893515"/>
              <a:gd name="connsiteX17" fmla="*/ 8428980 w 11546548"/>
              <a:gd name="connsiteY17" fmla="*/ 0 h 893515"/>
              <a:gd name="connsiteX18" fmla="*/ 9121773 w 11546548"/>
              <a:gd name="connsiteY18" fmla="*/ 0 h 893515"/>
              <a:gd name="connsiteX19" fmla="*/ 9930031 w 11546548"/>
              <a:gd name="connsiteY19" fmla="*/ 0 h 893515"/>
              <a:gd name="connsiteX20" fmla="*/ 10160962 w 11546548"/>
              <a:gd name="connsiteY20" fmla="*/ 0 h 893515"/>
              <a:gd name="connsiteX21" fmla="*/ 10507359 w 11546548"/>
              <a:gd name="connsiteY21" fmla="*/ 0 h 893515"/>
              <a:gd name="connsiteX22" fmla="*/ 10738290 w 11546548"/>
              <a:gd name="connsiteY22" fmla="*/ 0 h 893515"/>
              <a:gd name="connsiteX23" fmla="*/ 11546548 w 11546548"/>
              <a:gd name="connsiteY23" fmla="*/ 0 h 893515"/>
              <a:gd name="connsiteX24" fmla="*/ 11546548 w 11546548"/>
              <a:gd name="connsiteY24" fmla="*/ 464628 h 893515"/>
              <a:gd name="connsiteX25" fmla="*/ 11546548 w 11546548"/>
              <a:gd name="connsiteY25" fmla="*/ 893515 h 893515"/>
              <a:gd name="connsiteX26" fmla="*/ 11315617 w 11546548"/>
              <a:gd name="connsiteY26" fmla="*/ 893515 h 893515"/>
              <a:gd name="connsiteX27" fmla="*/ 10853755 w 11546548"/>
              <a:gd name="connsiteY27" fmla="*/ 893515 h 893515"/>
              <a:gd name="connsiteX28" fmla="*/ 10276428 w 11546548"/>
              <a:gd name="connsiteY28" fmla="*/ 893515 h 893515"/>
              <a:gd name="connsiteX29" fmla="*/ 9814566 w 11546548"/>
              <a:gd name="connsiteY29" fmla="*/ 893515 h 893515"/>
              <a:gd name="connsiteX30" fmla="*/ 9468169 w 11546548"/>
              <a:gd name="connsiteY30" fmla="*/ 893515 h 893515"/>
              <a:gd name="connsiteX31" fmla="*/ 8659911 w 11546548"/>
              <a:gd name="connsiteY31" fmla="*/ 893515 h 893515"/>
              <a:gd name="connsiteX32" fmla="*/ 7967118 w 11546548"/>
              <a:gd name="connsiteY32" fmla="*/ 893515 h 893515"/>
              <a:gd name="connsiteX33" fmla="*/ 7505256 w 11546548"/>
              <a:gd name="connsiteY33" fmla="*/ 893515 h 893515"/>
              <a:gd name="connsiteX34" fmla="*/ 6812463 w 11546548"/>
              <a:gd name="connsiteY34" fmla="*/ 893515 h 893515"/>
              <a:gd name="connsiteX35" fmla="*/ 6466067 w 11546548"/>
              <a:gd name="connsiteY35" fmla="*/ 893515 h 893515"/>
              <a:gd name="connsiteX36" fmla="*/ 6235136 w 11546548"/>
              <a:gd name="connsiteY36" fmla="*/ 893515 h 893515"/>
              <a:gd name="connsiteX37" fmla="*/ 5773274 w 11546548"/>
              <a:gd name="connsiteY37" fmla="*/ 893515 h 893515"/>
              <a:gd name="connsiteX38" fmla="*/ 5426878 w 11546548"/>
              <a:gd name="connsiteY38" fmla="*/ 893515 h 893515"/>
              <a:gd name="connsiteX39" fmla="*/ 4965016 w 11546548"/>
              <a:gd name="connsiteY39" fmla="*/ 893515 h 893515"/>
              <a:gd name="connsiteX40" fmla="*/ 4618619 w 11546548"/>
              <a:gd name="connsiteY40" fmla="*/ 893515 h 893515"/>
              <a:gd name="connsiteX41" fmla="*/ 4041292 w 11546548"/>
              <a:gd name="connsiteY41" fmla="*/ 893515 h 893515"/>
              <a:gd name="connsiteX42" fmla="*/ 3348499 w 11546548"/>
              <a:gd name="connsiteY42" fmla="*/ 893515 h 893515"/>
              <a:gd name="connsiteX43" fmla="*/ 2886637 w 11546548"/>
              <a:gd name="connsiteY43" fmla="*/ 893515 h 893515"/>
              <a:gd name="connsiteX44" fmla="*/ 2309310 w 11546548"/>
              <a:gd name="connsiteY44" fmla="*/ 893515 h 893515"/>
              <a:gd name="connsiteX45" fmla="*/ 2078379 w 11546548"/>
              <a:gd name="connsiteY45" fmla="*/ 893515 h 893515"/>
              <a:gd name="connsiteX46" fmla="*/ 1847448 w 11546548"/>
              <a:gd name="connsiteY46" fmla="*/ 893515 h 893515"/>
              <a:gd name="connsiteX47" fmla="*/ 1385586 w 11546548"/>
              <a:gd name="connsiteY47" fmla="*/ 893515 h 893515"/>
              <a:gd name="connsiteX48" fmla="*/ 577327 w 11546548"/>
              <a:gd name="connsiteY48" fmla="*/ 893515 h 893515"/>
              <a:gd name="connsiteX49" fmla="*/ 0 w 11546548"/>
              <a:gd name="connsiteY49" fmla="*/ 893515 h 893515"/>
              <a:gd name="connsiteX50" fmla="*/ 0 w 11546548"/>
              <a:gd name="connsiteY50" fmla="*/ 446758 h 893515"/>
              <a:gd name="connsiteX51" fmla="*/ 0 w 11546548"/>
              <a:gd name="connsiteY51" fmla="*/ 0 h 89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546548" h="893515" fill="none" extrusionOk="0">
                <a:moveTo>
                  <a:pt x="0" y="0"/>
                </a:moveTo>
                <a:cubicBezTo>
                  <a:pt x="167098" y="-39055"/>
                  <a:pt x="460001" y="4030"/>
                  <a:pt x="808258" y="0"/>
                </a:cubicBezTo>
                <a:cubicBezTo>
                  <a:pt x="1156515" y="-4030"/>
                  <a:pt x="989445" y="3412"/>
                  <a:pt x="1039189" y="0"/>
                </a:cubicBezTo>
                <a:cubicBezTo>
                  <a:pt x="1088933" y="-3412"/>
                  <a:pt x="1309072" y="5107"/>
                  <a:pt x="1385586" y="0"/>
                </a:cubicBezTo>
                <a:cubicBezTo>
                  <a:pt x="1462100" y="-5107"/>
                  <a:pt x="1891946" y="260"/>
                  <a:pt x="2193844" y="0"/>
                </a:cubicBezTo>
                <a:cubicBezTo>
                  <a:pt x="2495742" y="-260"/>
                  <a:pt x="2444327" y="14675"/>
                  <a:pt x="2540241" y="0"/>
                </a:cubicBezTo>
                <a:cubicBezTo>
                  <a:pt x="2636155" y="-14675"/>
                  <a:pt x="2964630" y="40426"/>
                  <a:pt x="3117568" y="0"/>
                </a:cubicBezTo>
                <a:cubicBezTo>
                  <a:pt x="3270506" y="-40426"/>
                  <a:pt x="3408161" y="52694"/>
                  <a:pt x="3579430" y="0"/>
                </a:cubicBezTo>
                <a:cubicBezTo>
                  <a:pt x="3750699" y="-52694"/>
                  <a:pt x="3756678" y="21240"/>
                  <a:pt x="3810361" y="0"/>
                </a:cubicBezTo>
                <a:cubicBezTo>
                  <a:pt x="3864044" y="-21240"/>
                  <a:pt x="3945102" y="16351"/>
                  <a:pt x="4041292" y="0"/>
                </a:cubicBezTo>
                <a:cubicBezTo>
                  <a:pt x="4137482" y="-16351"/>
                  <a:pt x="4189783" y="2670"/>
                  <a:pt x="4272223" y="0"/>
                </a:cubicBezTo>
                <a:cubicBezTo>
                  <a:pt x="4354663" y="-2670"/>
                  <a:pt x="4878870" y="13623"/>
                  <a:pt x="5080481" y="0"/>
                </a:cubicBezTo>
                <a:cubicBezTo>
                  <a:pt x="5282092" y="-13623"/>
                  <a:pt x="5393436" y="46838"/>
                  <a:pt x="5542343" y="0"/>
                </a:cubicBezTo>
                <a:cubicBezTo>
                  <a:pt x="5691250" y="-46838"/>
                  <a:pt x="5691824" y="14945"/>
                  <a:pt x="5773274" y="0"/>
                </a:cubicBezTo>
                <a:cubicBezTo>
                  <a:pt x="5854724" y="-14945"/>
                  <a:pt x="6209324" y="30235"/>
                  <a:pt x="6581532" y="0"/>
                </a:cubicBezTo>
                <a:cubicBezTo>
                  <a:pt x="6953740" y="-30235"/>
                  <a:pt x="7006258" y="22822"/>
                  <a:pt x="7274325" y="0"/>
                </a:cubicBezTo>
                <a:cubicBezTo>
                  <a:pt x="7542392" y="-22822"/>
                  <a:pt x="7770984" y="11677"/>
                  <a:pt x="7967118" y="0"/>
                </a:cubicBezTo>
                <a:cubicBezTo>
                  <a:pt x="8163252" y="-11677"/>
                  <a:pt x="8306810" y="33634"/>
                  <a:pt x="8428980" y="0"/>
                </a:cubicBezTo>
                <a:cubicBezTo>
                  <a:pt x="8551150" y="-33634"/>
                  <a:pt x="8962566" y="41915"/>
                  <a:pt x="9121773" y="0"/>
                </a:cubicBezTo>
                <a:cubicBezTo>
                  <a:pt x="9280980" y="-41915"/>
                  <a:pt x="9727039" y="69137"/>
                  <a:pt x="9930031" y="0"/>
                </a:cubicBezTo>
                <a:cubicBezTo>
                  <a:pt x="10133023" y="-69137"/>
                  <a:pt x="10057162" y="10122"/>
                  <a:pt x="10160962" y="0"/>
                </a:cubicBezTo>
                <a:cubicBezTo>
                  <a:pt x="10264762" y="-10122"/>
                  <a:pt x="10379182" y="16357"/>
                  <a:pt x="10507359" y="0"/>
                </a:cubicBezTo>
                <a:cubicBezTo>
                  <a:pt x="10635536" y="-16357"/>
                  <a:pt x="10669413" y="2704"/>
                  <a:pt x="10738290" y="0"/>
                </a:cubicBezTo>
                <a:cubicBezTo>
                  <a:pt x="10807167" y="-2704"/>
                  <a:pt x="11379880" y="43653"/>
                  <a:pt x="11546548" y="0"/>
                </a:cubicBezTo>
                <a:cubicBezTo>
                  <a:pt x="11579300" y="202801"/>
                  <a:pt x="11542846" y="301817"/>
                  <a:pt x="11546548" y="464628"/>
                </a:cubicBezTo>
                <a:cubicBezTo>
                  <a:pt x="11550250" y="627439"/>
                  <a:pt x="11540264" y="785253"/>
                  <a:pt x="11546548" y="893515"/>
                </a:cubicBezTo>
                <a:cubicBezTo>
                  <a:pt x="11477562" y="898401"/>
                  <a:pt x="11409193" y="875005"/>
                  <a:pt x="11315617" y="893515"/>
                </a:cubicBezTo>
                <a:cubicBezTo>
                  <a:pt x="11222041" y="912025"/>
                  <a:pt x="10972343" y="847829"/>
                  <a:pt x="10853755" y="893515"/>
                </a:cubicBezTo>
                <a:cubicBezTo>
                  <a:pt x="10735167" y="939201"/>
                  <a:pt x="10437086" y="828751"/>
                  <a:pt x="10276428" y="893515"/>
                </a:cubicBezTo>
                <a:cubicBezTo>
                  <a:pt x="10115770" y="958279"/>
                  <a:pt x="9939183" y="874285"/>
                  <a:pt x="9814566" y="893515"/>
                </a:cubicBezTo>
                <a:cubicBezTo>
                  <a:pt x="9689949" y="912745"/>
                  <a:pt x="9574634" y="880993"/>
                  <a:pt x="9468169" y="893515"/>
                </a:cubicBezTo>
                <a:cubicBezTo>
                  <a:pt x="9361704" y="906037"/>
                  <a:pt x="8914677" y="864860"/>
                  <a:pt x="8659911" y="893515"/>
                </a:cubicBezTo>
                <a:cubicBezTo>
                  <a:pt x="8405145" y="922170"/>
                  <a:pt x="8254382" y="860500"/>
                  <a:pt x="7967118" y="893515"/>
                </a:cubicBezTo>
                <a:cubicBezTo>
                  <a:pt x="7679854" y="926530"/>
                  <a:pt x="7713861" y="880258"/>
                  <a:pt x="7505256" y="893515"/>
                </a:cubicBezTo>
                <a:cubicBezTo>
                  <a:pt x="7296651" y="906772"/>
                  <a:pt x="7085184" y="872964"/>
                  <a:pt x="6812463" y="893515"/>
                </a:cubicBezTo>
                <a:cubicBezTo>
                  <a:pt x="6539742" y="914066"/>
                  <a:pt x="6621234" y="889510"/>
                  <a:pt x="6466067" y="893515"/>
                </a:cubicBezTo>
                <a:cubicBezTo>
                  <a:pt x="6310900" y="897520"/>
                  <a:pt x="6347125" y="890045"/>
                  <a:pt x="6235136" y="893515"/>
                </a:cubicBezTo>
                <a:cubicBezTo>
                  <a:pt x="6123147" y="896985"/>
                  <a:pt x="5878441" y="867549"/>
                  <a:pt x="5773274" y="893515"/>
                </a:cubicBezTo>
                <a:cubicBezTo>
                  <a:pt x="5668107" y="919481"/>
                  <a:pt x="5593841" y="877037"/>
                  <a:pt x="5426878" y="893515"/>
                </a:cubicBezTo>
                <a:cubicBezTo>
                  <a:pt x="5259915" y="909993"/>
                  <a:pt x="5070515" y="889839"/>
                  <a:pt x="4965016" y="893515"/>
                </a:cubicBezTo>
                <a:cubicBezTo>
                  <a:pt x="4859517" y="897191"/>
                  <a:pt x="4688839" y="862224"/>
                  <a:pt x="4618619" y="893515"/>
                </a:cubicBezTo>
                <a:cubicBezTo>
                  <a:pt x="4548399" y="924806"/>
                  <a:pt x="4328704" y="890853"/>
                  <a:pt x="4041292" y="893515"/>
                </a:cubicBezTo>
                <a:cubicBezTo>
                  <a:pt x="3753880" y="896177"/>
                  <a:pt x="3525857" y="846376"/>
                  <a:pt x="3348499" y="893515"/>
                </a:cubicBezTo>
                <a:cubicBezTo>
                  <a:pt x="3171141" y="940654"/>
                  <a:pt x="3031562" y="892085"/>
                  <a:pt x="2886637" y="893515"/>
                </a:cubicBezTo>
                <a:cubicBezTo>
                  <a:pt x="2741712" y="894945"/>
                  <a:pt x="2449034" y="885599"/>
                  <a:pt x="2309310" y="893515"/>
                </a:cubicBezTo>
                <a:cubicBezTo>
                  <a:pt x="2169586" y="901431"/>
                  <a:pt x="2168679" y="867925"/>
                  <a:pt x="2078379" y="893515"/>
                </a:cubicBezTo>
                <a:cubicBezTo>
                  <a:pt x="1988079" y="919105"/>
                  <a:pt x="1925590" y="876052"/>
                  <a:pt x="1847448" y="893515"/>
                </a:cubicBezTo>
                <a:cubicBezTo>
                  <a:pt x="1769306" y="910978"/>
                  <a:pt x="1594454" y="874537"/>
                  <a:pt x="1385586" y="893515"/>
                </a:cubicBezTo>
                <a:cubicBezTo>
                  <a:pt x="1176718" y="912493"/>
                  <a:pt x="751109" y="824481"/>
                  <a:pt x="577327" y="893515"/>
                </a:cubicBezTo>
                <a:cubicBezTo>
                  <a:pt x="403545" y="962549"/>
                  <a:pt x="228535" y="885167"/>
                  <a:pt x="0" y="893515"/>
                </a:cubicBezTo>
                <a:cubicBezTo>
                  <a:pt x="-30871" y="769684"/>
                  <a:pt x="44996" y="601640"/>
                  <a:pt x="0" y="446758"/>
                </a:cubicBezTo>
                <a:cubicBezTo>
                  <a:pt x="-44996" y="291876"/>
                  <a:pt x="12763" y="138420"/>
                  <a:pt x="0" y="0"/>
                </a:cubicBezTo>
                <a:close/>
              </a:path>
              <a:path w="11546548" h="893515" stroke="0" extrusionOk="0">
                <a:moveTo>
                  <a:pt x="0" y="0"/>
                </a:moveTo>
                <a:cubicBezTo>
                  <a:pt x="76520" y="-23130"/>
                  <a:pt x="177048" y="37335"/>
                  <a:pt x="346396" y="0"/>
                </a:cubicBezTo>
                <a:cubicBezTo>
                  <a:pt x="515744" y="-37335"/>
                  <a:pt x="516253" y="22065"/>
                  <a:pt x="577327" y="0"/>
                </a:cubicBezTo>
                <a:cubicBezTo>
                  <a:pt x="638401" y="-22065"/>
                  <a:pt x="896890" y="9746"/>
                  <a:pt x="1154655" y="0"/>
                </a:cubicBezTo>
                <a:cubicBezTo>
                  <a:pt x="1412420" y="-9746"/>
                  <a:pt x="1351906" y="26096"/>
                  <a:pt x="1501051" y="0"/>
                </a:cubicBezTo>
                <a:cubicBezTo>
                  <a:pt x="1650196" y="-26096"/>
                  <a:pt x="1729660" y="39413"/>
                  <a:pt x="1847448" y="0"/>
                </a:cubicBezTo>
                <a:cubicBezTo>
                  <a:pt x="1965236" y="-39413"/>
                  <a:pt x="2193905" y="3354"/>
                  <a:pt x="2309310" y="0"/>
                </a:cubicBezTo>
                <a:cubicBezTo>
                  <a:pt x="2424715" y="-3354"/>
                  <a:pt x="2804757" y="19158"/>
                  <a:pt x="3117568" y="0"/>
                </a:cubicBezTo>
                <a:cubicBezTo>
                  <a:pt x="3430379" y="-19158"/>
                  <a:pt x="3376175" y="23132"/>
                  <a:pt x="3463964" y="0"/>
                </a:cubicBezTo>
                <a:cubicBezTo>
                  <a:pt x="3551753" y="-23132"/>
                  <a:pt x="4017787" y="47867"/>
                  <a:pt x="4156757" y="0"/>
                </a:cubicBezTo>
                <a:cubicBezTo>
                  <a:pt x="4295727" y="-47867"/>
                  <a:pt x="4552764" y="52060"/>
                  <a:pt x="4734085" y="0"/>
                </a:cubicBezTo>
                <a:cubicBezTo>
                  <a:pt x="4915406" y="-52060"/>
                  <a:pt x="4986269" y="10050"/>
                  <a:pt x="5080481" y="0"/>
                </a:cubicBezTo>
                <a:cubicBezTo>
                  <a:pt x="5174693" y="-10050"/>
                  <a:pt x="5658757" y="69562"/>
                  <a:pt x="5888739" y="0"/>
                </a:cubicBezTo>
                <a:cubicBezTo>
                  <a:pt x="6118721" y="-69562"/>
                  <a:pt x="6188096" y="14866"/>
                  <a:pt x="6466067" y="0"/>
                </a:cubicBezTo>
                <a:cubicBezTo>
                  <a:pt x="6744038" y="-14866"/>
                  <a:pt x="6870914" y="4820"/>
                  <a:pt x="7158860" y="0"/>
                </a:cubicBezTo>
                <a:cubicBezTo>
                  <a:pt x="7446806" y="-4820"/>
                  <a:pt x="7668250" y="88750"/>
                  <a:pt x="7967118" y="0"/>
                </a:cubicBezTo>
                <a:cubicBezTo>
                  <a:pt x="8265986" y="-88750"/>
                  <a:pt x="8463724" y="49489"/>
                  <a:pt x="8775376" y="0"/>
                </a:cubicBezTo>
                <a:cubicBezTo>
                  <a:pt x="9087028" y="-49489"/>
                  <a:pt x="9129029" y="38138"/>
                  <a:pt x="9237238" y="0"/>
                </a:cubicBezTo>
                <a:cubicBezTo>
                  <a:pt x="9345447" y="-38138"/>
                  <a:pt x="9632154" y="44222"/>
                  <a:pt x="9814566" y="0"/>
                </a:cubicBezTo>
                <a:cubicBezTo>
                  <a:pt x="9996978" y="-44222"/>
                  <a:pt x="10418297" y="82636"/>
                  <a:pt x="10622824" y="0"/>
                </a:cubicBezTo>
                <a:cubicBezTo>
                  <a:pt x="10827351" y="-82636"/>
                  <a:pt x="10844320" y="2623"/>
                  <a:pt x="10969221" y="0"/>
                </a:cubicBezTo>
                <a:cubicBezTo>
                  <a:pt x="11094122" y="-2623"/>
                  <a:pt x="11363168" y="11221"/>
                  <a:pt x="11546548" y="0"/>
                </a:cubicBezTo>
                <a:cubicBezTo>
                  <a:pt x="11570796" y="129061"/>
                  <a:pt x="11530898" y="212051"/>
                  <a:pt x="11546548" y="419952"/>
                </a:cubicBezTo>
                <a:cubicBezTo>
                  <a:pt x="11562198" y="627853"/>
                  <a:pt x="11502156" y="789539"/>
                  <a:pt x="11546548" y="893515"/>
                </a:cubicBezTo>
                <a:cubicBezTo>
                  <a:pt x="11467490" y="907858"/>
                  <a:pt x="11411041" y="874017"/>
                  <a:pt x="11315617" y="893515"/>
                </a:cubicBezTo>
                <a:cubicBezTo>
                  <a:pt x="11220193" y="913013"/>
                  <a:pt x="11156151" y="882919"/>
                  <a:pt x="11084686" y="893515"/>
                </a:cubicBezTo>
                <a:cubicBezTo>
                  <a:pt x="11013221" y="904111"/>
                  <a:pt x="10556515" y="888321"/>
                  <a:pt x="10391893" y="893515"/>
                </a:cubicBezTo>
                <a:cubicBezTo>
                  <a:pt x="10227271" y="898709"/>
                  <a:pt x="10070009" y="892924"/>
                  <a:pt x="9814566" y="893515"/>
                </a:cubicBezTo>
                <a:cubicBezTo>
                  <a:pt x="9559123" y="894106"/>
                  <a:pt x="9405599" y="835937"/>
                  <a:pt x="9237238" y="893515"/>
                </a:cubicBezTo>
                <a:cubicBezTo>
                  <a:pt x="9068877" y="951093"/>
                  <a:pt x="8813881" y="891270"/>
                  <a:pt x="8428980" y="893515"/>
                </a:cubicBezTo>
                <a:cubicBezTo>
                  <a:pt x="8044079" y="895760"/>
                  <a:pt x="8082476" y="854661"/>
                  <a:pt x="7851653" y="893515"/>
                </a:cubicBezTo>
                <a:cubicBezTo>
                  <a:pt x="7620830" y="932369"/>
                  <a:pt x="7597886" y="866413"/>
                  <a:pt x="7505256" y="893515"/>
                </a:cubicBezTo>
                <a:cubicBezTo>
                  <a:pt x="7412626" y="920617"/>
                  <a:pt x="7129254" y="834939"/>
                  <a:pt x="6812463" y="893515"/>
                </a:cubicBezTo>
                <a:cubicBezTo>
                  <a:pt x="6495672" y="952091"/>
                  <a:pt x="6493880" y="886561"/>
                  <a:pt x="6350601" y="893515"/>
                </a:cubicBezTo>
                <a:cubicBezTo>
                  <a:pt x="6207322" y="900469"/>
                  <a:pt x="6016684" y="851129"/>
                  <a:pt x="5888739" y="893515"/>
                </a:cubicBezTo>
                <a:cubicBezTo>
                  <a:pt x="5760794" y="935901"/>
                  <a:pt x="5501274" y="874786"/>
                  <a:pt x="5195947" y="893515"/>
                </a:cubicBezTo>
                <a:cubicBezTo>
                  <a:pt x="4890620" y="912244"/>
                  <a:pt x="5047949" y="871137"/>
                  <a:pt x="4965016" y="893515"/>
                </a:cubicBezTo>
                <a:cubicBezTo>
                  <a:pt x="4882083" y="915893"/>
                  <a:pt x="4741556" y="852058"/>
                  <a:pt x="4618619" y="893515"/>
                </a:cubicBezTo>
                <a:cubicBezTo>
                  <a:pt x="4495682" y="934972"/>
                  <a:pt x="4146783" y="828239"/>
                  <a:pt x="3810361" y="893515"/>
                </a:cubicBezTo>
                <a:cubicBezTo>
                  <a:pt x="3473939" y="958791"/>
                  <a:pt x="3500650" y="885678"/>
                  <a:pt x="3233033" y="893515"/>
                </a:cubicBezTo>
                <a:cubicBezTo>
                  <a:pt x="2965416" y="901352"/>
                  <a:pt x="2901374" y="868058"/>
                  <a:pt x="2771172" y="893515"/>
                </a:cubicBezTo>
                <a:cubicBezTo>
                  <a:pt x="2640970" y="918972"/>
                  <a:pt x="2573989" y="890174"/>
                  <a:pt x="2424775" y="893515"/>
                </a:cubicBezTo>
                <a:cubicBezTo>
                  <a:pt x="2275561" y="896856"/>
                  <a:pt x="1876479" y="828458"/>
                  <a:pt x="1616517" y="893515"/>
                </a:cubicBezTo>
                <a:cubicBezTo>
                  <a:pt x="1356555" y="958572"/>
                  <a:pt x="1046216" y="840625"/>
                  <a:pt x="808258" y="893515"/>
                </a:cubicBezTo>
                <a:cubicBezTo>
                  <a:pt x="570300" y="946405"/>
                  <a:pt x="259778" y="829872"/>
                  <a:pt x="0" y="893515"/>
                </a:cubicBezTo>
                <a:cubicBezTo>
                  <a:pt x="-44014" y="779071"/>
                  <a:pt x="3121" y="588349"/>
                  <a:pt x="0" y="464628"/>
                </a:cubicBezTo>
                <a:cubicBezTo>
                  <a:pt x="-3121" y="340907"/>
                  <a:pt x="22776" y="11373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10426436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>
                <a:latin typeface="+mj-lt"/>
              </a:rPr>
              <a:t>How can we present our results?</a:t>
            </a:r>
          </a:p>
        </p:txBody>
      </p:sp>
      <p:sp>
        <p:nvSpPr>
          <p:cNvPr id="3" name="Rectangle: Folded Corner 2"/>
          <p:cNvSpPr/>
          <p:nvPr/>
        </p:nvSpPr>
        <p:spPr>
          <a:xfrm rot="21181363">
            <a:off x="7260762" y="1592628"/>
            <a:ext cx="4392488" cy="4032448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u="sng" dirty="0">
                <a:solidFill>
                  <a:schemeClr val="tx1"/>
                </a:solidFill>
              </a:rPr>
              <a:t>Success Criteria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tx1"/>
                </a:solidFill>
              </a:rPr>
              <a:t>Drawn with a pencil and ruler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tx1"/>
                </a:solidFill>
              </a:rPr>
              <a:t>Title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tx1"/>
                </a:solidFill>
              </a:rPr>
              <a:t>Labelled axis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tx1"/>
                </a:solidFill>
              </a:rPr>
              <a:t>NEAT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tx1"/>
                </a:solidFill>
              </a:rPr>
              <a:t>Data is clearly drawn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7CF76A-434C-47A0-8C13-50A679D0C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1196752"/>
            <a:ext cx="3771900" cy="35147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87EF4F-3192-49CB-9703-5019E97D285A}"/>
              </a:ext>
            </a:extLst>
          </p:cNvPr>
          <p:cNvSpPr/>
          <p:nvPr/>
        </p:nvSpPr>
        <p:spPr>
          <a:xfrm>
            <a:off x="335360" y="4711477"/>
            <a:ext cx="6696744" cy="1987302"/>
          </a:xfrm>
          <a:custGeom>
            <a:avLst/>
            <a:gdLst>
              <a:gd name="connsiteX0" fmla="*/ 0 w 6696744"/>
              <a:gd name="connsiteY0" fmla="*/ 0 h 1987302"/>
              <a:gd name="connsiteX1" fmla="*/ 357160 w 6696744"/>
              <a:gd name="connsiteY1" fmla="*/ 0 h 1987302"/>
              <a:gd name="connsiteX2" fmla="*/ 781287 w 6696744"/>
              <a:gd name="connsiteY2" fmla="*/ 0 h 1987302"/>
              <a:gd name="connsiteX3" fmla="*/ 1339349 w 6696744"/>
              <a:gd name="connsiteY3" fmla="*/ 0 h 1987302"/>
              <a:gd name="connsiteX4" fmla="*/ 1696508 w 6696744"/>
              <a:gd name="connsiteY4" fmla="*/ 0 h 1987302"/>
              <a:gd name="connsiteX5" fmla="*/ 2053668 w 6696744"/>
              <a:gd name="connsiteY5" fmla="*/ 0 h 1987302"/>
              <a:gd name="connsiteX6" fmla="*/ 2410828 w 6696744"/>
              <a:gd name="connsiteY6" fmla="*/ 0 h 1987302"/>
              <a:gd name="connsiteX7" fmla="*/ 2968890 w 6696744"/>
              <a:gd name="connsiteY7" fmla="*/ 0 h 1987302"/>
              <a:gd name="connsiteX8" fmla="*/ 3593919 w 6696744"/>
              <a:gd name="connsiteY8" fmla="*/ 0 h 1987302"/>
              <a:gd name="connsiteX9" fmla="*/ 4151981 w 6696744"/>
              <a:gd name="connsiteY9" fmla="*/ 0 h 1987302"/>
              <a:gd name="connsiteX10" fmla="*/ 4643076 w 6696744"/>
              <a:gd name="connsiteY10" fmla="*/ 0 h 1987302"/>
              <a:gd name="connsiteX11" fmla="*/ 5067203 w 6696744"/>
              <a:gd name="connsiteY11" fmla="*/ 0 h 1987302"/>
              <a:gd name="connsiteX12" fmla="*/ 5625265 w 6696744"/>
              <a:gd name="connsiteY12" fmla="*/ 0 h 1987302"/>
              <a:gd name="connsiteX13" fmla="*/ 6696744 w 6696744"/>
              <a:gd name="connsiteY13" fmla="*/ 0 h 1987302"/>
              <a:gd name="connsiteX14" fmla="*/ 6696744 w 6696744"/>
              <a:gd name="connsiteY14" fmla="*/ 437206 h 1987302"/>
              <a:gd name="connsiteX15" fmla="*/ 6696744 w 6696744"/>
              <a:gd name="connsiteY15" fmla="*/ 874413 h 1987302"/>
              <a:gd name="connsiteX16" fmla="*/ 6696744 w 6696744"/>
              <a:gd name="connsiteY16" fmla="*/ 1371238 h 1987302"/>
              <a:gd name="connsiteX17" fmla="*/ 6696744 w 6696744"/>
              <a:gd name="connsiteY17" fmla="*/ 1987302 h 1987302"/>
              <a:gd name="connsiteX18" fmla="*/ 6272617 w 6696744"/>
              <a:gd name="connsiteY18" fmla="*/ 1987302 h 1987302"/>
              <a:gd name="connsiteX19" fmla="*/ 5714555 w 6696744"/>
              <a:gd name="connsiteY19" fmla="*/ 1987302 h 1987302"/>
              <a:gd name="connsiteX20" fmla="*/ 5357395 w 6696744"/>
              <a:gd name="connsiteY20" fmla="*/ 1987302 h 1987302"/>
              <a:gd name="connsiteX21" fmla="*/ 5000236 w 6696744"/>
              <a:gd name="connsiteY21" fmla="*/ 1987302 h 1987302"/>
              <a:gd name="connsiteX22" fmla="*/ 4308239 w 6696744"/>
              <a:gd name="connsiteY22" fmla="*/ 1987302 h 1987302"/>
              <a:gd name="connsiteX23" fmla="*/ 3616242 w 6696744"/>
              <a:gd name="connsiteY23" fmla="*/ 1987302 h 1987302"/>
              <a:gd name="connsiteX24" fmla="*/ 2991212 w 6696744"/>
              <a:gd name="connsiteY24" fmla="*/ 1987302 h 1987302"/>
              <a:gd name="connsiteX25" fmla="*/ 2366183 w 6696744"/>
              <a:gd name="connsiteY25" fmla="*/ 1987302 h 1987302"/>
              <a:gd name="connsiteX26" fmla="*/ 2009023 w 6696744"/>
              <a:gd name="connsiteY26" fmla="*/ 1987302 h 1987302"/>
              <a:gd name="connsiteX27" fmla="*/ 1317026 w 6696744"/>
              <a:gd name="connsiteY27" fmla="*/ 1987302 h 1987302"/>
              <a:gd name="connsiteX28" fmla="*/ 691997 w 6696744"/>
              <a:gd name="connsiteY28" fmla="*/ 1987302 h 1987302"/>
              <a:gd name="connsiteX29" fmla="*/ 0 w 6696744"/>
              <a:gd name="connsiteY29" fmla="*/ 1987302 h 1987302"/>
              <a:gd name="connsiteX30" fmla="*/ 0 w 6696744"/>
              <a:gd name="connsiteY30" fmla="*/ 1530223 h 1987302"/>
              <a:gd name="connsiteX31" fmla="*/ 0 w 6696744"/>
              <a:gd name="connsiteY31" fmla="*/ 1093016 h 1987302"/>
              <a:gd name="connsiteX32" fmla="*/ 0 w 6696744"/>
              <a:gd name="connsiteY32" fmla="*/ 635937 h 1987302"/>
              <a:gd name="connsiteX33" fmla="*/ 0 w 6696744"/>
              <a:gd name="connsiteY33" fmla="*/ 0 h 198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696744" h="1987302" fill="none" extrusionOk="0">
                <a:moveTo>
                  <a:pt x="0" y="0"/>
                </a:moveTo>
                <a:cubicBezTo>
                  <a:pt x="137363" y="-23689"/>
                  <a:pt x="183262" y="36866"/>
                  <a:pt x="357160" y="0"/>
                </a:cubicBezTo>
                <a:cubicBezTo>
                  <a:pt x="531058" y="-36866"/>
                  <a:pt x="597004" y="24622"/>
                  <a:pt x="781287" y="0"/>
                </a:cubicBezTo>
                <a:cubicBezTo>
                  <a:pt x="965570" y="-24622"/>
                  <a:pt x="1205887" y="46830"/>
                  <a:pt x="1339349" y="0"/>
                </a:cubicBezTo>
                <a:cubicBezTo>
                  <a:pt x="1472811" y="-46830"/>
                  <a:pt x="1586041" y="21655"/>
                  <a:pt x="1696508" y="0"/>
                </a:cubicBezTo>
                <a:cubicBezTo>
                  <a:pt x="1806975" y="-21655"/>
                  <a:pt x="1892960" y="22477"/>
                  <a:pt x="2053668" y="0"/>
                </a:cubicBezTo>
                <a:cubicBezTo>
                  <a:pt x="2214376" y="-22477"/>
                  <a:pt x="2247907" y="26250"/>
                  <a:pt x="2410828" y="0"/>
                </a:cubicBezTo>
                <a:cubicBezTo>
                  <a:pt x="2573749" y="-26250"/>
                  <a:pt x="2800912" y="16883"/>
                  <a:pt x="2968890" y="0"/>
                </a:cubicBezTo>
                <a:cubicBezTo>
                  <a:pt x="3136868" y="-16883"/>
                  <a:pt x="3448050" y="40653"/>
                  <a:pt x="3593919" y="0"/>
                </a:cubicBezTo>
                <a:cubicBezTo>
                  <a:pt x="3739788" y="-40653"/>
                  <a:pt x="4005540" y="57284"/>
                  <a:pt x="4151981" y="0"/>
                </a:cubicBezTo>
                <a:cubicBezTo>
                  <a:pt x="4298422" y="-57284"/>
                  <a:pt x="4504229" y="24182"/>
                  <a:pt x="4643076" y="0"/>
                </a:cubicBezTo>
                <a:cubicBezTo>
                  <a:pt x="4781923" y="-24182"/>
                  <a:pt x="4858709" y="5317"/>
                  <a:pt x="5067203" y="0"/>
                </a:cubicBezTo>
                <a:cubicBezTo>
                  <a:pt x="5275697" y="-5317"/>
                  <a:pt x="5422542" y="12272"/>
                  <a:pt x="5625265" y="0"/>
                </a:cubicBezTo>
                <a:cubicBezTo>
                  <a:pt x="5827988" y="-12272"/>
                  <a:pt x="6368507" y="70950"/>
                  <a:pt x="6696744" y="0"/>
                </a:cubicBezTo>
                <a:cubicBezTo>
                  <a:pt x="6730649" y="144955"/>
                  <a:pt x="6682867" y="220040"/>
                  <a:pt x="6696744" y="437206"/>
                </a:cubicBezTo>
                <a:cubicBezTo>
                  <a:pt x="6710621" y="654372"/>
                  <a:pt x="6678828" y="676431"/>
                  <a:pt x="6696744" y="874413"/>
                </a:cubicBezTo>
                <a:cubicBezTo>
                  <a:pt x="6714660" y="1072395"/>
                  <a:pt x="6680384" y="1170423"/>
                  <a:pt x="6696744" y="1371238"/>
                </a:cubicBezTo>
                <a:cubicBezTo>
                  <a:pt x="6713104" y="1572054"/>
                  <a:pt x="6638267" y="1718134"/>
                  <a:pt x="6696744" y="1987302"/>
                </a:cubicBezTo>
                <a:cubicBezTo>
                  <a:pt x="6535490" y="2030775"/>
                  <a:pt x="6360838" y="1974095"/>
                  <a:pt x="6272617" y="1987302"/>
                </a:cubicBezTo>
                <a:cubicBezTo>
                  <a:pt x="6184396" y="2000509"/>
                  <a:pt x="5919006" y="1926317"/>
                  <a:pt x="5714555" y="1987302"/>
                </a:cubicBezTo>
                <a:cubicBezTo>
                  <a:pt x="5510104" y="2048287"/>
                  <a:pt x="5440082" y="1977078"/>
                  <a:pt x="5357395" y="1987302"/>
                </a:cubicBezTo>
                <a:cubicBezTo>
                  <a:pt x="5274708" y="1997526"/>
                  <a:pt x="5099820" y="1953733"/>
                  <a:pt x="5000236" y="1987302"/>
                </a:cubicBezTo>
                <a:cubicBezTo>
                  <a:pt x="4900652" y="2020871"/>
                  <a:pt x="4557089" y="1982766"/>
                  <a:pt x="4308239" y="1987302"/>
                </a:cubicBezTo>
                <a:cubicBezTo>
                  <a:pt x="4059389" y="1991838"/>
                  <a:pt x="3914395" y="1955308"/>
                  <a:pt x="3616242" y="1987302"/>
                </a:cubicBezTo>
                <a:cubicBezTo>
                  <a:pt x="3318089" y="2019296"/>
                  <a:pt x="3245800" y="1954773"/>
                  <a:pt x="2991212" y="1987302"/>
                </a:cubicBezTo>
                <a:cubicBezTo>
                  <a:pt x="2736624" y="2019831"/>
                  <a:pt x="2625341" y="1920958"/>
                  <a:pt x="2366183" y="1987302"/>
                </a:cubicBezTo>
                <a:cubicBezTo>
                  <a:pt x="2107025" y="2053646"/>
                  <a:pt x="2111056" y="1953928"/>
                  <a:pt x="2009023" y="1987302"/>
                </a:cubicBezTo>
                <a:cubicBezTo>
                  <a:pt x="1906990" y="2020676"/>
                  <a:pt x="1524232" y="1912563"/>
                  <a:pt x="1317026" y="1987302"/>
                </a:cubicBezTo>
                <a:cubicBezTo>
                  <a:pt x="1109820" y="2062041"/>
                  <a:pt x="863164" y="1971855"/>
                  <a:pt x="691997" y="1987302"/>
                </a:cubicBezTo>
                <a:cubicBezTo>
                  <a:pt x="520830" y="2002749"/>
                  <a:pt x="200337" y="1946478"/>
                  <a:pt x="0" y="1987302"/>
                </a:cubicBezTo>
                <a:cubicBezTo>
                  <a:pt x="-23922" y="1767231"/>
                  <a:pt x="29508" y="1696153"/>
                  <a:pt x="0" y="1530223"/>
                </a:cubicBezTo>
                <a:cubicBezTo>
                  <a:pt x="-29508" y="1364293"/>
                  <a:pt x="18054" y="1276392"/>
                  <a:pt x="0" y="1093016"/>
                </a:cubicBezTo>
                <a:cubicBezTo>
                  <a:pt x="-18054" y="909640"/>
                  <a:pt x="11621" y="748859"/>
                  <a:pt x="0" y="635937"/>
                </a:cubicBezTo>
                <a:cubicBezTo>
                  <a:pt x="-11621" y="523015"/>
                  <a:pt x="52152" y="250561"/>
                  <a:pt x="0" y="0"/>
                </a:cubicBezTo>
                <a:close/>
              </a:path>
              <a:path w="6696744" h="1987302" stroke="0" extrusionOk="0">
                <a:moveTo>
                  <a:pt x="0" y="0"/>
                </a:moveTo>
                <a:cubicBezTo>
                  <a:pt x="83291" y="-20464"/>
                  <a:pt x="188838" y="9553"/>
                  <a:pt x="357160" y="0"/>
                </a:cubicBezTo>
                <a:cubicBezTo>
                  <a:pt x="525482" y="-9553"/>
                  <a:pt x="626463" y="31199"/>
                  <a:pt x="714319" y="0"/>
                </a:cubicBezTo>
                <a:cubicBezTo>
                  <a:pt x="802175" y="-31199"/>
                  <a:pt x="1159841" y="30806"/>
                  <a:pt x="1272381" y="0"/>
                </a:cubicBezTo>
                <a:cubicBezTo>
                  <a:pt x="1384921" y="-30806"/>
                  <a:pt x="1704241" y="56430"/>
                  <a:pt x="1897411" y="0"/>
                </a:cubicBezTo>
                <a:cubicBezTo>
                  <a:pt x="2090581" y="-56430"/>
                  <a:pt x="2217848" y="22984"/>
                  <a:pt x="2455473" y="0"/>
                </a:cubicBezTo>
                <a:cubicBezTo>
                  <a:pt x="2693098" y="-22984"/>
                  <a:pt x="2862754" y="40378"/>
                  <a:pt x="3080502" y="0"/>
                </a:cubicBezTo>
                <a:cubicBezTo>
                  <a:pt x="3298250" y="-40378"/>
                  <a:pt x="3369236" y="14100"/>
                  <a:pt x="3638564" y="0"/>
                </a:cubicBezTo>
                <a:cubicBezTo>
                  <a:pt x="3907892" y="-14100"/>
                  <a:pt x="3994282" y="16956"/>
                  <a:pt x="4129659" y="0"/>
                </a:cubicBezTo>
                <a:cubicBezTo>
                  <a:pt x="4265036" y="-16956"/>
                  <a:pt x="4648612" y="81953"/>
                  <a:pt x="4821656" y="0"/>
                </a:cubicBezTo>
                <a:cubicBezTo>
                  <a:pt x="4994700" y="-81953"/>
                  <a:pt x="5098984" y="34484"/>
                  <a:pt x="5245783" y="0"/>
                </a:cubicBezTo>
                <a:cubicBezTo>
                  <a:pt x="5392582" y="-34484"/>
                  <a:pt x="5594824" y="57552"/>
                  <a:pt x="5870812" y="0"/>
                </a:cubicBezTo>
                <a:cubicBezTo>
                  <a:pt x="6146800" y="-57552"/>
                  <a:pt x="6320490" y="62634"/>
                  <a:pt x="6696744" y="0"/>
                </a:cubicBezTo>
                <a:cubicBezTo>
                  <a:pt x="6723526" y="230342"/>
                  <a:pt x="6663870" y="273032"/>
                  <a:pt x="6696744" y="496826"/>
                </a:cubicBezTo>
                <a:cubicBezTo>
                  <a:pt x="6729618" y="720620"/>
                  <a:pt x="6660310" y="860370"/>
                  <a:pt x="6696744" y="973778"/>
                </a:cubicBezTo>
                <a:cubicBezTo>
                  <a:pt x="6733178" y="1087186"/>
                  <a:pt x="6679899" y="1348501"/>
                  <a:pt x="6696744" y="1450730"/>
                </a:cubicBezTo>
                <a:cubicBezTo>
                  <a:pt x="6713589" y="1552959"/>
                  <a:pt x="6655936" y="1769657"/>
                  <a:pt x="6696744" y="1987302"/>
                </a:cubicBezTo>
                <a:cubicBezTo>
                  <a:pt x="6463410" y="1992796"/>
                  <a:pt x="6309795" y="1967652"/>
                  <a:pt x="6205649" y="1987302"/>
                </a:cubicBezTo>
                <a:cubicBezTo>
                  <a:pt x="6101503" y="2006952"/>
                  <a:pt x="5865659" y="1929974"/>
                  <a:pt x="5647587" y="1987302"/>
                </a:cubicBezTo>
                <a:cubicBezTo>
                  <a:pt x="5429515" y="2044630"/>
                  <a:pt x="5438832" y="1975486"/>
                  <a:pt x="5290428" y="1987302"/>
                </a:cubicBezTo>
                <a:cubicBezTo>
                  <a:pt x="5142024" y="1999118"/>
                  <a:pt x="4850950" y="1935065"/>
                  <a:pt x="4665398" y="1987302"/>
                </a:cubicBezTo>
                <a:cubicBezTo>
                  <a:pt x="4479846" y="2039539"/>
                  <a:pt x="4183693" y="1932669"/>
                  <a:pt x="4040369" y="1987302"/>
                </a:cubicBezTo>
                <a:cubicBezTo>
                  <a:pt x="3897045" y="2041935"/>
                  <a:pt x="3563637" y="1976338"/>
                  <a:pt x="3348372" y="1987302"/>
                </a:cubicBezTo>
                <a:cubicBezTo>
                  <a:pt x="3133107" y="1998266"/>
                  <a:pt x="3127864" y="1962912"/>
                  <a:pt x="2924245" y="1987302"/>
                </a:cubicBezTo>
                <a:cubicBezTo>
                  <a:pt x="2720626" y="2011692"/>
                  <a:pt x="2576434" y="1934793"/>
                  <a:pt x="2299215" y="1987302"/>
                </a:cubicBezTo>
                <a:cubicBezTo>
                  <a:pt x="2021996" y="2039811"/>
                  <a:pt x="1906740" y="1956177"/>
                  <a:pt x="1741153" y="1987302"/>
                </a:cubicBezTo>
                <a:cubicBezTo>
                  <a:pt x="1575566" y="2018427"/>
                  <a:pt x="1374221" y="1957681"/>
                  <a:pt x="1250059" y="1987302"/>
                </a:cubicBezTo>
                <a:cubicBezTo>
                  <a:pt x="1125897" y="2016923"/>
                  <a:pt x="993577" y="1936777"/>
                  <a:pt x="825932" y="1987302"/>
                </a:cubicBezTo>
                <a:cubicBezTo>
                  <a:pt x="658287" y="2037827"/>
                  <a:pt x="334979" y="1972504"/>
                  <a:pt x="0" y="1987302"/>
                </a:cubicBezTo>
                <a:cubicBezTo>
                  <a:pt x="-3084" y="1837949"/>
                  <a:pt x="42991" y="1708725"/>
                  <a:pt x="0" y="1510350"/>
                </a:cubicBezTo>
                <a:cubicBezTo>
                  <a:pt x="-42991" y="1311975"/>
                  <a:pt x="34343" y="1225173"/>
                  <a:pt x="0" y="1053270"/>
                </a:cubicBezTo>
                <a:cubicBezTo>
                  <a:pt x="-34343" y="881367"/>
                  <a:pt x="32446" y="719790"/>
                  <a:pt x="0" y="596191"/>
                </a:cubicBezTo>
                <a:cubicBezTo>
                  <a:pt x="-32446" y="472592"/>
                  <a:pt x="29823" y="211078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16225482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This is a radial diagram. It is a more sophisticated data presentation technique than a bar chart. </a:t>
            </a:r>
          </a:p>
          <a:p>
            <a:pPr algn="ctr"/>
            <a:r>
              <a:rPr lang="en-GB" sz="2400" dirty="0"/>
              <a:t>We are going to use one to show the results of our bi-polar survey.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204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43F54-5879-4A65-88B6-D24AAEAB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41" y="365125"/>
            <a:ext cx="11589879" cy="1325563"/>
          </a:xfrm>
          <a:custGeom>
            <a:avLst/>
            <a:gdLst>
              <a:gd name="connsiteX0" fmla="*/ 0 w 11589879"/>
              <a:gd name="connsiteY0" fmla="*/ 0 h 1325563"/>
              <a:gd name="connsiteX1" fmla="*/ 695393 w 11589879"/>
              <a:gd name="connsiteY1" fmla="*/ 0 h 1325563"/>
              <a:gd name="connsiteX2" fmla="*/ 1158988 w 11589879"/>
              <a:gd name="connsiteY2" fmla="*/ 0 h 1325563"/>
              <a:gd name="connsiteX3" fmla="*/ 1970279 w 11589879"/>
              <a:gd name="connsiteY3" fmla="*/ 0 h 1325563"/>
              <a:gd name="connsiteX4" fmla="*/ 2317976 w 11589879"/>
              <a:gd name="connsiteY4" fmla="*/ 0 h 1325563"/>
              <a:gd name="connsiteX5" fmla="*/ 2781571 w 11589879"/>
              <a:gd name="connsiteY5" fmla="*/ 0 h 1325563"/>
              <a:gd name="connsiteX6" fmla="*/ 3013369 w 11589879"/>
              <a:gd name="connsiteY6" fmla="*/ 0 h 1325563"/>
              <a:gd name="connsiteX7" fmla="*/ 3361065 w 11589879"/>
              <a:gd name="connsiteY7" fmla="*/ 0 h 1325563"/>
              <a:gd name="connsiteX8" fmla="*/ 3592862 w 11589879"/>
              <a:gd name="connsiteY8" fmla="*/ 0 h 1325563"/>
              <a:gd name="connsiteX9" fmla="*/ 4056458 w 11589879"/>
              <a:gd name="connsiteY9" fmla="*/ 0 h 1325563"/>
              <a:gd name="connsiteX10" fmla="*/ 4520053 w 11589879"/>
              <a:gd name="connsiteY10" fmla="*/ 0 h 1325563"/>
              <a:gd name="connsiteX11" fmla="*/ 4751850 w 11589879"/>
              <a:gd name="connsiteY11" fmla="*/ 0 h 1325563"/>
              <a:gd name="connsiteX12" fmla="*/ 5215446 w 11589879"/>
              <a:gd name="connsiteY12" fmla="*/ 0 h 1325563"/>
              <a:gd name="connsiteX13" fmla="*/ 5563142 w 11589879"/>
              <a:gd name="connsiteY13" fmla="*/ 0 h 1325563"/>
              <a:gd name="connsiteX14" fmla="*/ 6142636 w 11589879"/>
              <a:gd name="connsiteY14" fmla="*/ 0 h 1325563"/>
              <a:gd name="connsiteX15" fmla="*/ 6953927 w 11589879"/>
              <a:gd name="connsiteY15" fmla="*/ 0 h 1325563"/>
              <a:gd name="connsiteX16" fmla="*/ 7417523 w 11589879"/>
              <a:gd name="connsiteY16" fmla="*/ 0 h 1325563"/>
              <a:gd name="connsiteX17" fmla="*/ 8228814 w 11589879"/>
              <a:gd name="connsiteY17" fmla="*/ 0 h 1325563"/>
              <a:gd name="connsiteX18" fmla="*/ 9040106 w 11589879"/>
              <a:gd name="connsiteY18" fmla="*/ 0 h 1325563"/>
              <a:gd name="connsiteX19" fmla="*/ 9503701 w 11589879"/>
              <a:gd name="connsiteY19" fmla="*/ 0 h 1325563"/>
              <a:gd name="connsiteX20" fmla="*/ 9967296 w 11589879"/>
              <a:gd name="connsiteY20" fmla="*/ 0 h 1325563"/>
              <a:gd name="connsiteX21" fmla="*/ 10199094 w 11589879"/>
              <a:gd name="connsiteY21" fmla="*/ 0 h 1325563"/>
              <a:gd name="connsiteX22" fmla="*/ 10778587 w 11589879"/>
              <a:gd name="connsiteY22" fmla="*/ 0 h 1325563"/>
              <a:gd name="connsiteX23" fmla="*/ 11589879 w 11589879"/>
              <a:gd name="connsiteY23" fmla="*/ 0 h 1325563"/>
              <a:gd name="connsiteX24" fmla="*/ 11589879 w 11589879"/>
              <a:gd name="connsiteY24" fmla="*/ 468366 h 1325563"/>
              <a:gd name="connsiteX25" fmla="*/ 11589879 w 11589879"/>
              <a:gd name="connsiteY25" fmla="*/ 936731 h 1325563"/>
              <a:gd name="connsiteX26" fmla="*/ 11589879 w 11589879"/>
              <a:gd name="connsiteY26" fmla="*/ 1325563 h 1325563"/>
              <a:gd name="connsiteX27" fmla="*/ 11010385 w 11589879"/>
              <a:gd name="connsiteY27" fmla="*/ 1325563 h 1325563"/>
              <a:gd name="connsiteX28" fmla="*/ 10546790 w 11589879"/>
              <a:gd name="connsiteY28" fmla="*/ 1325563 h 1325563"/>
              <a:gd name="connsiteX29" fmla="*/ 10083195 w 11589879"/>
              <a:gd name="connsiteY29" fmla="*/ 1325563 h 1325563"/>
              <a:gd name="connsiteX30" fmla="*/ 9503701 w 11589879"/>
              <a:gd name="connsiteY30" fmla="*/ 1325563 h 1325563"/>
              <a:gd name="connsiteX31" fmla="*/ 8692409 w 11589879"/>
              <a:gd name="connsiteY31" fmla="*/ 1325563 h 1325563"/>
              <a:gd name="connsiteX32" fmla="*/ 8344713 w 11589879"/>
              <a:gd name="connsiteY32" fmla="*/ 1325563 h 1325563"/>
              <a:gd name="connsiteX33" fmla="*/ 7997017 w 11589879"/>
              <a:gd name="connsiteY33" fmla="*/ 1325563 h 1325563"/>
              <a:gd name="connsiteX34" fmla="*/ 7417523 w 11589879"/>
              <a:gd name="connsiteY34" fmla="*/ 1325563 h 1325563"/>
              <a:gd name="connsiteX35" fmla="*/ 6722130 w 11589879"/>
              <a:gd name="connsiteY35" fmla="*/ 1325563 h 1325563"/>
              <a:gd name="connsiteX36" fmla="*/ 6258535 w 11589879"/>
              <a:gd name="connsiteY36" fmla="*/ 1325563 h 1325563"/>
              <a:gd name="connsiteX37" fmla="*/ 5794940 w 11589879"/>
              <a:gd name="connsiteY37" fmla="*/ 1325563 h 1325563"/>
              <a:gd name="connsiteX38" fmla="*/ 5331344 w 11589879"/>
              <a:gd name="connsiteY38" fmla="*/ 1325563 h 1325563"/>
              <a:gd name="connsiteX39" fmla="*/ 4520053 w 11589879"/>
              <a:gd name="connsiteY39" fmla="*/ 1325563 h 1325563"/>
              <a:gd name="connsiteX40" fmla="*/ 3824660 w 11589879"/>
              <a:gd name="connsiteY40" fmla="*/ 1325563 h 1325563"/>
              <a:gd name="connsiteX41" fmla="*/ 3013369 w 11589879"/>
              <a:gd name="connsiteY41" fmla="*/ 1325563 h 1325563"/>
              <a:gd name="connsiteX42" fmla="*/ 2433875 w 11589879"/>
              <a:gd name="connsiteY42" fmla="*/ 1325563 h 1325563"/>
              <a:gd name="connsiteX43" fmla="*/ 1622583 w 11589879"/>
              <a:gd name="connsiteY43" fmla="*/ 1325563 h 1325563"/>
              <a:gd name="connsiteX44" fmla="*/ 1043089 w 11589879"/>
              <a:gd name="connsiteY44" fmla="*/ 1325563 h 1325563"/>
              <a:gd name="connsiteX45" fmla="*/ 0 w 11589879"/>
              <a:gd name="connsiteY45" fmla="*/ 1325563 h 1325563"/>
              <a:gd name="connsiteX46" fmla="*/ 0 w 11589879"/>
              <a:gd name="connsiteY46" fmla="*/ 896964 h 1325563"/>
              <a:gd name="connsiteX47" fmla="*/ 0 w 11589879"/>
              <a:gd name="connsiteY47" fmla="*/ 481621 h 1325563"/>
              <a:gd name="connsiteX48" fmla="*/ 0 w 11589879"/>
              <a:gd name="connsiteY48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589879" h="1325563" fill="none" extrusionOk="0">
                <a:moveTo>
                  <a:pt x="0" y="0"/>
                </a:moveTo>
                <a:cubicBezTo>
                  <a:pt x="170088" y="-74760"/>
                  <a:pt x="498141" y="14609"/>
                  <a:pt x="695393" y="0"/>
                </a:cubicBezTo>
                <a:cubicBezTo>
                  <a:pt x="892645" y="-14609"/>
                  <a:pt x="1035856" y="26504"/>
                  <a:pt x="1158988" y="0"/>
                </a:cubicBezTo>
                <a:cubicBezTo>
                  <a:pt x="1282120" y="-26504"/>
                  <a:pt x="1738059" y="82839"/>
                  <a:pt x="1970279" y="0"/>
                </a:cubicBezTo>
                <a:cubicBezTo>
                  <a:pt x="2202499" y="-82839"/>
                  <a:pt x="2243096" y="40546"/>
                  <a:pt x="2317976" y="0"/>
                </a:cubicBezTo>
                <a:cubicBezTo>
                  <a:pt x="2392856" y="-40546"/>
                  <a:pt x="2659783" y="8783"/>
                  <a:pt x="2781571" y="0"/>
                </a:cubicBezTo>
                <a:cubicBezTo>
                  <a:pt x="2903360" y="-8783"/>
                  <a:pt x="2945369" y="14087"/>
                  <a:pt x="3013369" y="0"/>
                </a:cubicBezTo>
                <a:cubicBezTo>
                  <a:pt x="3081369" y="-14087"/>
                  <a:pt x="3196927" y="40624"/>
                  <a:pt x="3361065" y="0"/>
                </a:cubicBezTo>
                <a:cubicBezTo>
                  <a:pt x="3525203" y="-40624"/>
                  <a:pt x="3480181" y="19086"/>
                  <a:pt x="3592862" y="0"/>
                </a:cubicBezTo>
                <a:cubicBezTo>
                  <a:pt x="3705543" y="-19086"/>
                  <a:pt x="3825679" y="51929"/>
                  <a:pt x="4056458" y="0"/>
                </a:cubicBezTo>
                <a:cubicBezTo>
                  <a:pt x="4287237" y="-51929"/>
                  <a:pt x="4306737" y="9600"/>
                  <a:pt x="4520053" y="0"/>
                </a:cubicBezTo>
                <a:cubicBezTo>
                  <a:pt x="4733369" y="-9600"/>
                  <a:pt x="4651137" y="1432"/>
                  <a:pt x="4751850" y="0"/>
                </a:cubicBezTo>
                <a:cubicBezTo>
                  <a:pt x="4852563" y="-1432"/>
                  <a:pt x="5039382" y="28115"/>
                  <a:pt x="5215446" y="0"/>
                </a:cubicBezTo>
                <a:cubicBezTo>
                  <a:pt x="5391510" y="-28115"/>
                  <a:pt x="5431069" y="28811"/>
                  <a:pt x="5563142" y="0"/>
                </a:cubicBezTo>
                <a:cubicBezTo>
                  <a:pt x="5695215" y="-28811"/>
                  <a:pt x="5871411" y="16415"/>
                  <a:pt x="6142636" y="0"/>
                </a:cubicBezTo>
                <a:cubicBezTo>
                  <a:pt x="6413861" y="-16415"/>
                  <a:pt x="6764675" y="24635"/>
                  <a:pt x="6953927" y="0"/>
                </a:cubicBezTo>
                <a:cubicBezTo>
                  <a:pt x="7143179" y="-24635"/>
                  <a:pt x="7308596" y="17881"/>
                  <a:pt x="7417523" y="0"/>
                </a:cubicBezTo>
                <a:cubicBezTo>
                  <a:pt x="7526450" y="-17881"/>
                  <a:pt x="7996193" y="95818"/>
                  <a:pt x="8228814" y="0"/>
                </a:cubicBezTo>
                <a:cubicBezTo>
                  <a:pt x="8461435" y="-95818"/>
                  <a:pt x="8737764" y="58529"/>
                  <a:pt x="9040106" y="0"/>
                </a:cubicBezTo>
                <a:cubicBezTo>
                  <a:pt x="9342448" y="-58529"/>
                  <a:pt x="9400661" y="51712"/>
                  <a:pt x="9503701" y="0"/>
                </a:cubicBezTo>
                <a:cubicBezTo>
                  <a:pt x="9606741" y="-51712"/>
                  <a:pt x="9755619" y="20322"/>
                  <a:pt x="9967296" y="0"/>
                </a:cubicBezTo>
                <a:cubicBezTo>
                  <a:pt x="10178973" y="-20322"/>
                  <a:pt x="10092679" y="11571"/>
                  <a:pt x="10199094" y="0"/>
                </a:cubicBezTo>
                <a:cubicBezTo>
                  <a:pt x="10305509" y="-11571"/>
                  <a:pt x="10497634" y="3719"/>
                  <a:pt x="10778587" y="0"/>
                </a:cubicBezTo>
                <a:cubicBezTo>
                  <a:pt x="11059540" y="-3719"/>
                  <a:pt x="11349863" y="44169"/>
                  <a:pt x="11589879" y="0"/>
                </a:cubicBezTo>
                <a:cubicBezTo>
                  <a:pt x="11623939" y="217377"/>
                  <a:pt x="11561549" y="312141"/>
                  <a:pt x="11589879" y="468366"/>
                </a:cubicBezTo>
                <a:cubicBezTo>
                  <a:pt x="11618209" y="624591"/>
                  <a:pt x="11564133" y="842390"/>
                  <a:pt x="11589879" y="936731"/>
                </a:cubicBezTo>
                <a:cubicBezTo>
                  <a:pt x="11615625" y="1031073"/>
                  <a:pt x="11553139" y="1131329"/>
                  <a:pt x="11589879" y="1325563"/>
                </a:cubicBezTo>
                <a:cubicBezTo>
                  <a:pt x="11429352" y="1327862"/>
                  <a:pt x="11209940" y="1295945"/>
                  <a:pt x="11010385" y="1325563"/>
                </a:cubicBezTo>
                <a:cubicBezTo>
                  <a:pt x="10810830" y="1355181"/>
                  <a:pt x="10743244" y="1309460"/>
                  <a:pt x="10546790" y="1325563"/>
                </a:cubicBezTo>
                <a:cubicBezTo>
                  <a:pt x="10350337" y="1341666"/>
                  <a:pt x="10193851" y="1307678"/>
                  <a:pt x="10083195" y="1325563"/>
                </a:cubicBezTo>
                <a:cubicBezTo>
                  <a:pt x="9972539" y="1343448"/>
                  <a:pt x="9772735" y="1306051"/>
                  <a:pt x="9503701" y="1325563"/>
                </a:cubicBezTo>
                <a:cubicBezTo>
                  <a:pt x="9234667" y="1345075"/>
                  <a:pt x="8941697" y="1266433"/>
                  <a:pt x="8692409" y="1325563"/>
                </a:cubicBezTo>
                <a:cubicBezTo>
                  <a:pt x="8443121" y="1384693"/>
                  <a:pt x="8502150" y="1301119"/>
                  <a:pt x="8344713" y="1325563"/>
                </a:cubicBezTo>
                <a:cubicBezTo>
                  <a:pt x="8187276" y="1350007"/>
                  <a:pt x="8109852" y="1297424"/>
                  <a:pt x="7997017" y="1325563"/>
                </a:cubicBezTo>
                <a:cubicBezTo>
                  <a:pt x="7884182" y="1353702"/>
                  <a:pt x="7657222" y="1265825"/>
                  <a:pt x="7417523" y="1325563"/>
                </a:cubicBezTo>
                <a:cubicBezTo>
                  <a:pt x="7177824" y="1385301"/>
                  <a:pt x="6962272" y="1307680"/>
                  <a:pt x="6722130" y="1325563"/>
                </a:cubicBezTo>
                <a:cubicBezTo>
                  <a:pt x="6481988" y="1343446"/>
                  <a:pt x="6389862" y="1310930"/>
                  <a:pt x="6258535" y="1325563"/>
                </a:cubicBezTo>
                <a:cubicBezTo>
                  <a:pt x="6127208" y="1340196"/>
                  <a:pt x="6002938" y="1321345"/>
                  <a:pt x="5794940" y="1325563"/>
                </a:cubicBezTo>
                <a:cubicBezTo>
                  <a:pt x="5586942" y="1329781"/>
                  <a:pt x="5515422" y="1281978"/>
                  <a:pt x="5331344" y="1325563"/>
                </a:cubicBezTo>
                <a:cubicBezTo>
                  <a:pt x="5147266" y="1369148"/>
                  <a:pt x="4819581" y="1266518"/>
                  <a:pt x="4520053" y="1325563"/>
                </a:cubicBezTo>
                <a:cubicBezTo>
                  <a:pt x="4220525" y="1384608"/>
                  <a:pt x="4067323" y="1314788"/>
                  <a:pt x="3824660" y="1325563"/>
                </a:cubicBezTo>
                <a:cubicBezTo>
                  <a:pt x="3581997" y="1336338"/>
                  <a:pt x="3331432" y="1242099"/>
                  <a:pt x="3013369" y="1325563"/>
                </a:cubicBezTo>
                <a:cubicBezTo>
                  <a:pt x="2695306" y="1409027"/>
                  <a:pt x="2578949" y="1275469"/>
                  <a:pt x="2433875" y="1325563"/>
                </a:cubicBezTo>
                <a:cubicBezTo>
                  <a:pt x="2288801" y="1375657"/>
                  <a:pt x="1979355" y="1318032"/>
                  <a:pt x="1622583" y="1325563"/>
                </a:cubicBezTo>
                <a:cubicBezTo>
                  <a:pt x="1265811" y="1333094"/>
                  <a:pt x="1259806" y="1304091"/>
                  <a:pt x="1043089" y="1325563"/>
                </a:cubicBezTo>
                <a:cubicBezTo>
                  <a:pt x="826372" y="1347035"/>
                  <a:pt x="284175" y="1306057"/>
                  <a:pt x="0" y="1325563"/>
                </a:cubicBezTo>
                <a:cubicBezTo>
                  <a:pt x="-37189" y="1117451"/>
                  <a:pt x="42012" y="1108540"/>
                  <a:pt x="0" y="896964"/>
                </a:cubicBezTo>
                <a:cubicBezTo>
                  <a:pt x="-42012" y="685388"/>
                  <a:pt x="27016" y="641001"/>
                  <a:pt x="0" y="481621"/>
                </a:cubicBezTo>
                <a:cubicBezTo>
                  <a:pt x="-27016" y="322241"/>
                  <a:pt x="8066" y="98018"/>
                  <a:pt x="0" y="0"/>
                </a:cubicBezTo>
                <a:close/>
              </a:path>
              <a:path w="11589879" h="1325563" stroke="0" extrusionOk="0">
                <a:moveTo>
                  <a:pt x="0" y="0"/>
                </a:moveTo>
                <a:cubicBezTo>
                  <a:pt x="235561" y="-87103"/>
                  <a:pt x="571110" y="75816"/>
                  <a:pt x="811292" y="0"/>
                </a:cubicBezTo>
                <a:cubicBezTo>
                  <a:pt x="1051474" y="-75816"/>
                  <a:pt x="937069" y="2997"/>
                  <a:pt x="1043089" y="0"/>
                </a:cubicBezTo>
                <a:cubicBezTo>
                  <a:pt x="1149109" y="-2997"/>
                  <a:pt x="1400397" y="11514"/>
                  <a:pt x="1622583" y="0"/>
                </a:cubicBezTo>
                <a:cubicBezTo>
                  <a:pt x="1844769" y="-11514"/>
                  <a:pt x="2070988" y="1348"/>
                  <a:pt x="2202077" y="0"/>
                </a:cubicBezTo>
                <a:cubicBezTo>
                  <a:pt x="2333166" y="-1348"/>
                  <a:pt x="2528927" y="55890"/>
                  <a:pt x="2781571" y="0"/>
                </a:cubicBezTo>
                <a:cubicBezTo>
                  <a:pt x="3034215" y="-55890"/>
                  <a:pt x="3366365" y="63841"/>
                  <a:pt x="3592862" y="0"/>
                </a:cubicBezTo>
                <a:cubicBezTo>
                  <a:pt x="3819359" y="-63841"/>
                  <a:pt x="3885396" y="3916"/>
                  <a:pt x="4056458" y="0"/>
                </a:cubicBezTo>
                <a:cubicBezTo>
                  <a:pt x="4227520" y="-3916"/>
                  <a:pt x="4592183" y="75506"/>
                  <a:pt x="4751850" y="0"/>
                </a:cubicBezTo>
                <a:cubicBezTo>
                  <a:pt x="4911517" y="-75506"/>
                  <a:pt x="5072385" y="39070"/>
                  <a:pt x="5215446" y="0"/>
                </a:cubicBezTo>
                <a:cubicBezTo>
                  <a:pt x="5358507" y="-39070"/>
                  <a:pt x="5367601" y="17233"/>
                  <a:pt x="5447243" y="0"/>
                </a:cubicBezTo>
                <a:cubicBezTo>
                  <a:pt x="5526885" y="-17233"/>
                  <a:pt x="5689824" y="40584"/>
                  <a:pt x="5794940" y="0"/>
                </a:cubicBezTo>
                <a:cubicBezTo>
                  <a:pt x="5900056" y="-40584"/>
                  <a:pt x="6032451" y="11592"/>
                  <a:pt x="6142636" y="0"/>
                </a:cubicBezTo>
                <a:cubicBezTo>
                  <a:pt x="6252821" y="-11592"/>
                  <a:pt x="6307892" y="7042"/>
                  <a:pt x="6374433" y="0"/>
                </a:cubicBezTo>
                <a:cubicBezTo>
                  <a:pt x="6440974" y="-7042"/>
                  <a:pt x="6826051" y="46452"/>
                  <a:pt x="7069826" y="0"/>
                </a:cubicBezTo>
                <a:cubicBezTo>
                  <a:pt x="7313601" y="-46452"/>
                  <a:pt x="7225502" y="26548"/>
                  <a:pt x="7301624" y="0"/>
                </a:cubicBezTo>
                <a:cubicBezTo>
                  <a:pt x="7377746" y="-26548"/>
                  <a:pt x="7478679" y="2671"/>
                  <a:pt x="7533421" y="0"/>
                </a:cubicBezTo>
                <a:cubicBezTo>
                  <a:pt x="7588163" y="-2671"/>
                  <a:pt x="7817221" y="37691"/>
                  <a:pt x="7997017" y="0"/>
                </a:cubicBezTo>
                <a:cubicBezTo>
                  <a:pt x="8176813" y="-37691"/>
                  <a:pt x="8258398" y="16999"/>
                  <a:pt x="8344713" y="0"/>
                </a:cubicBezTo>
                <a:cubicBezTo>
                  <a:pt x="8431028" y="-16999"/>
                  <a:pt x="8786979" y="19583"/>
                  <a:pt x="8924207" y="0"/>
                </a:cubicBezTo>
                <a:cubicBezTo>
                  <a:pt x="9061435" y="-19583"/>
                  <a:pt x="9169448" y="5189"/>
                  <a:pt x="9387802" y="0"/>
                </a:cubicBezTo>
                <a:cubicBezTo>
                  <a:pt x="9606157" y="-5189"/>
                  <a:pt x="9717117" y="7176"/>
                  <a:pt x="9851397" y="0"/>
                </a:cubicBezTo>
                <a:cubicBezTo>
                  <a:pt x="9985678" y="-7176"/>
                  <a:pt x="10110357" y="38279"/>
                  <a:pt x="10199094" y="0"/>
                </a:cubicBezTo>
                <a:cubicBezTo>
                  <a:pt x="10287831" y="-38279"/>
                  <a:pt x="10324133" y="25353"/>
                  <a:pt x="10430891" y="0"/>
                </a:cubicBezTo>
                <a:cubicBezTo>
                  <a:pt x="10537649" y="-25353"/>
                  <a:pt x="11061744" y="120428"/>
                  <a:pt x="11589879" y="0"/>
                </a:cubicBezTo>
                <a:cubicBezTo>
                  <a:pt x="11636623" y="223387"/>
                  <a:pt x="11541106" y="324274"/>
                  <a:pt x="11589879" y="455110"/>
                </a:cubicBezTo>
                <a:cubicBezTo>
                  <a:pt x="11638652" y="585946"/>
                  <a:pt x="11569976" y="663678"/>
                  <a:pt x="11589879" y="857197"/>
                </a:cubicBezTo>
                <a:cubicBezTo>
                  <a:pt x="11609782" y="1050716"/>
                  <a:pt x="11560453" y="1114403"/>
                  <a:pt x="11589879" y="1325563"/>
                </a:cubicBezTo>
                <a:cubicBezTo>
                  <a:pt x="11444501" y="1397482"/>
                  <a:pt x="11090782" y="1316780"/>
                  <a:pt x="10894486" y="1325563"/>
                </a:cubicBezTo>
                <a:cubicBezTo>
                  <a:pt x="10698190" y="1334346"/>
                  <a:pt x="10533578" y="1305841"/>
                  <a:pt x="10430891" y="1325563"/>
                </a:cubicBezTo>
                <a:cubicBezTo>
                  <a:pt x="10328205" y="1345285"/>
                  <a:pt x="10086833" y="1258441"/>
                  <a:pt x="9851397" y="1325563"/>
                </a:cubicBezTo>
                <a:cubicBezTo>
                  <a:pt x="9615961" y="1392685"/>
                  <a:pt x="9631558" y="1324787"/>
                  <a:pt x="9503701" y="1325563"/>
                </a:cubicBezTo>
                <a:cubicBezTo>
                  <a:pt x="9375844" y="1326339"/>
                  <a:pt x="9110400" y="1294611"/>
                  <a:pt x="8808308" y="1325563"/>
                </a:cubicBezTo>
                <a:cubicBezTo>
                  <a:pt x="8506216" y="1356515"/>
                  <a:pt x="8552523" y="1277599"/>
                  <a:pt x="8344713" y="1325563"/>
                </a:cubicBezTo>
                <a:cubicBezTo>
                  <a:pt x="8136904" y="1373527"/>
                  <a:pt x="8200142" y="1305419"/>
                  <a:pt x="8112915" y="1325563"/>
                </a:cubicBezTo>
                <a:cubicBezTo>
                  <a:pt x="8025688" y="1345707"/>
                  <a:pt x="7933826" y="1322255"/>
                  <a:pt x="7881118" y="1325563"/>
                </a:cubicBezTo>
                <a:cubicBezTo>
                  <a:pt x="7828410" y="1328871"/>
                  <a:pt x="7590455" y="1301352"/>
                  <a:pt x="7301624" y="1325563"/>
                </a:cubicBezTo>
                <a:cubicBezTo>
                  <a:pt x="7012793" y="1349774"/>
                  <a:pt x="7044963" y="1306589"/>
                  <a:pt x="6953927" y="1325563"/>
                </a:cubicBezTo>
                <a:cubicBezTo>
                  <a:pt x="6862891" y="1344537"/>
                  <a:pt x="6309814" y="1245296"/>
                  <a:pt x="6142636" y="1325563"/>
                </a:cubicBezTo>
                <a:cubicBezTo>
                  <a:pt x="5975458" y="1405830"/>
                  <a:pt x="6017883" y="1311932"/>
                  <a:pt x="5910838" y="1325563"/>
                </a:cubicBezTo>
                <a:cubicBezTo>
                  <a:pt x="5803793" y="1339194"/>
                  <a:pt x="5673003" y="1317953"/>
                  <a:pt x="5447243" y="1325563"/>
                </a:cubicBezTo>
                <a:cubicBezTo>
                  <a:pt x="5221484" y="1333173"/>
                  <a:pt x="5315684" y="1304019"/>
                  <a:pt x="5215446" y="1325563"/>
                </a:cubicBezTo>
                <a:cubicBezTo>
                  <a:pt x="5115208" y="1347107"/>
                  <a:pt x="4662209" y="1321802"/>
                  <a:pt x="4520053" y="1325563"/>
                </a:cubicBezTo>
                <a:cubicBezTo>
                  <a:pt x="4377897" y="1329324"/>
                  <a:pt x="4403244" y="1312346"/>
                  <a:pt x="4288255" y="1325563"/>
                </a:cubicBezTo>
                <a:cubicBezTo>
                  <a:pt x="4173266" y="1338780"/>
                  <a:pt x="4137604" y="1301493"/>
                  <a:pt x="4056458" y="1325563"/>
                </a:cubicBezTo>
                <a:cubicBezTo>
                  <a:pt x="3975312" y="1349633"/>
                  <a:pt x="3599107" y="1320107"/>
                  <a:pt x="3245166" y="1325563"/>
                </a:cubicBezTo>
                <a:cubicBezTo>
                  <a:pt x="2891225" y="1331019"/>
                  <a:pt x="2897108" y="1274955"/>
                  <a:pt x="2781571" y="1325563"/>
                </a:cubicBezTo>
                <a:cubicBezTo>
                  <a:pt x="2666035" y="1376171"/>
                  <a:pt x="2299575" y="1311240"/>
                  <a:pt x="2086178" y="1325563"/>
                </a:cubicBezTo>
                <a:cubicBezTo>
                  <a:pt x="1872781" y="1339886"/>
                  <a:pt x="1887154" y="1316096"/>
                  <a:pt x="1738482" y="1325563"/>
                </a:cubicBezTo>
                <a:cubicBezTo>
                  <a:pt x="1589810" y="1335030"/>
                  <a:pt x="1179082" y="1301740"/>
                  <a:pt x="927190" y="1325563"/>
                </a:cubicBezTo>
                <a:cubicBezTo>
                  <a:pt x="675298" y="1349386"/>
                  <a:pt x="205165" y="1288171"/>
                  <a:pt x="0" y="1325563"/>
                </a:cubicBezTo>
                <a:cubicBezTo>
                  <a:pt x="-40795" y="1132571"/>
                  <a:pt x="14587" y="1078626"/>
                  <a:pt x="0" y="896964"/>
                </a:cubicBezTo>
                <a:cubicBezTo>
                  <a:pt x="-14587" y="715302"/>
                  <a:pt x="38329" y="604243"/>
                  <a:pt x="0" y="455110"/>
                </a:cubicBezTo>
                <a:cubicBezTo>
                  <a:pt x="-38329" y="305977"/>
                  <a:pt x="53869" y="9877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112493011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>
                <a:latin typeface="+mj-lt"/>
              </a:rPr>
              <a:t>How to draw a radial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547F-6530-48C6-98D3-689C29659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896" y="1825624"/>
            <a:ext cx="6682424" cy="4805177"/>
          </a:xfrm>
          <a:custGeom>
            <a:avLst/>
            <a:gdLst>
              <a:gd name="connsiteX0" fmla="*/ 0 w 6682424"/>
              <a:gd name="connsiteY0" fmla="*/ 0 h 4805177"/>
              <a:gd name="connsiteX1" fmla="*/ 356396 w 6682424"/>
              <a:gd name="connsiteY1" fmla="*/ 0 h 4805177"/>
              <a:gd name="connsiteX2" fmla="*/ 1046913 w 6682424"/>
              <a:gd name="connsiteY2" fmla="*/ 0 h 4805177"/>
              <a:gd name="connsiteX3" fmla="*/ 1603782 w 6682424"/>
              <a:gd name="connsiteY3" fmla="*/ 0 h 4805177"/>
              <a:gd name="connsiteX4" fmla="*/ 2294299 w 6682424"/>
              <a:gd name="connsiteY4" fmla="*/ 0 h 4805177"/>
              <a:gd name="connsiteX5" fmla="*/ 2717519 w 6682424"/>
              <a:gd name="connsiteY5" fmla="*/ 0 h 4805177"/>
              <a:gd name="connsiteX6" fmla="*/ 3140739 w 6682424"/>
              <a:gd name="connsiteY6" fmla="*/ 0 h 4805177"/>
              <a:gd name="connsiteX7" fmla="*/ 3563959 w 6682424"/>
              <a:gd name="connsiteY7" fmla="*/ 0 h 4805177"/>
              <a:gd name="connsiteX8" fmla="*/ 3920355 w 6682424"/>
              <a:gd name="connsiteY8" fmla="*/ 0 h 4805177"/>
              <a:gd name="connsiteX9" fmla="*/ 4477224 w 6682424"/>
              <a:gd name="connsiteY9" fmla="*/ 0 h 4805177"/>
              <a:gd name="connsiteX10" fmla="*/ 4967269 w 6682424"/>
              <a:gd name="connsiteY10" fmla="*/ 0 h 4805177"/>
              <a:gd name="connsiteX11" fmla="*/ 5657786 w 6682424"/>
              <a:gd name="connsiteY11" fmla="*/ 0 h 4805177"/>
              <a:gd name="connsiteX12" fmla="*/ 6014182 w 6682424"/>
              <a:gd name="connsiteY12" fmla="*/ 0 h 4805177"/>
              <a:gd name="connsiteX13" fmla="*/ 6682424 w 6682424"/>
              <a:gd name="connsiteY13" fmla="*/ 0 h 4805177"/>
              <a:gd name="connsiteX14" fmla="*/ 6682424 w 6682424"/>
              <a:gd name="connsiteY14" fmla="*/ 581960 h 4805177"/>
              <a:gd name="connsiteX15" fmla="*/ 6682424 w 6682424"/>
              <a:gd name="connsiteY15" fmla="*/ 971714 h 4805177"/>
              <a:gd name="connsiteX16" fmla="*/ 6682424 w 6682424"/>
              <a:gd name="connsiteY16" fmla="*/ 1409519 h 4805177"/>
              <a:gd name="connsiteX17" fmla="*/ 6682424 w 6682424"/>
              <a:gd name="connsiteY17" fmla="*/ 1799272 h 4805177"/>
              <a:gd name="connsiteX18" fmla="*/ 6682424 w 6682424"/>
              <a:gd name="connsiteY18" fmla="*/ 2237077 h 4805177"/>
              <a:gd name="connsiteX19" fmla="*/ 6682424 w 6682424"/>
              <a:gd name="connsiteY19" fmla="*/ 2626830 h 4805177"/>
              <a:gd name="connsiteX20" fmla="*/ 6682424 w 6682424"/>
              <a:gd name="connsiteY20" fmla="*/ 3256842 h 4805177"/>
              <a:gd name="connsiteX21" fmla="*/ 6682424 w 6682424"/>
              <a:gd name="connsiteY21" fmla="*/ 3646595 h 4805177"/>
              <a:gd name="connsiteX22" fmla="*/ 6682424 w 6682424"/>
              <a:gd name="connsiteY22" fmla="*/ 4132452 h 4805177"/>
              <a:gd name="connsiteX23" fmla="*/ 6682424 w 6682424"/>
              <a:gd name="connsiteY23" fmla="*/ 4805177 h 4805177"/>
              <a:gd name="connsiteX24" fmla="*/ 6192380 w 6682424"/>
              <a:gd name="connsiteY24" fmla="*/ 4805177 h 4805177"/>
              <a:gd name="connsiteX25" fmla="*/ 5769159 w 6682424"/>
              <a:gd name="connsiteY25" fmla="*/ 4805177 h 4805177"/>
              <a:gd name="connsiteX26" fmla="*/ 5212291 w 6682424"/>
              <a:gd name="connsiteY26" fmla="*/ 4805177 h 4805177"/>
              <a:gd name="connsiteX27" fmla="*/ 4655422 w 6682424"/>
              <a:gd name="connsiteY27" fmla="*/ 4805177 h 4805177"/>
              <a:gd name="connsiteX28" fmla="*/ 4098553 w 6682424"/>
              <a:gd name="connsiteY28" fmla="*/ 4805177 h 4805177"/>
              <a:gd name="connsiteX29" fmla="*/ 3408036 w 6682424"/>
              <a:gd name="connsiteY29" fmla="*/ 4805177 h 4805177"/>
              <a:gd name="connsiteX30" fmla="*/ 2784343 w 6682424"/>
              <a:gd name="connsiteY30" fmla="*/ 4805177 h 4805177"/>
              <a:gd name="connsiteX31" fmla="*/ 2227475 w 6682424"/>
              <a:gd name="connsiteY31" fmla="*/ 4805177 h 4805177"/>
              <a:gd name="connsiteX32" fmla="*/ 1871079 w 6682424"/>
              <a:gd name="connsiteY32" fmla="*/ 4805177 h 4805177"/>
              <a:gd name="connsiteX33" fmla="*/ 1447859 w 6682424"/>
              <a:gd name="connsiteY33" fmla="*/ 4805177 h 4805177"/>
              <a:gd name="connsiteX34" fmla="*/ 824166 w 6682424"/>
              <a:gd name="connsiteY34" fmla="*/ 4805177 h 4805177"/>
              <a:gd name="connsiteX35" fmla="*/ 0 w 6682424"/>
              <a:gd name="connsiteY35" fmla="*/ 4805177 h 4805177"/>
              <a:gd name="connsiteX36" fmla="*/ 0 w 6682424"/>
              <a:gd name="connsiteY36" fmla="*/ 4319320 h 4805177"/>
              <a:gd name="connsiteX37" fmla="*/ 0 w 6682424"/>
              <a:gd name="connsiteY37" fmla="*/ 3689308 h 4805177"/>
              <a:gd name="connsiteX38" fmla="*/ 0 w 6682424"/>
              <a:gd name="connsiteY38" fmla="*/ 3251503 h 4805177"/>
              <a:gd name="connsiteX39" fmla="*/ 0 w 6682424"/>
              <a:gd name="connsiteY39" fmla="*/ 2765646 h 4805177"/>
              <a:gd name="connsiteX40" fmla="*/ 0 w 6682424"/>
              <a:gd name="connsiteY40" fmla="*/ 2183686 h 4805177"/>
              <a:gd name="connsiteX41" fmla="*/ 0 w 6682424"/>
              <a:gd name="connsiteY41" fmla="*/ 1793933 h 4805177"/>
              <a:gd name="connsiteX42" fmla="*/ 0 w 6682424"/>
              <a:gd name="connsiteY42" fmla="*/ 1163921 h 4805177"/>
              <a:gd name="connsiteX43" fmla="*/ 0 w 6682424"/>
              <a:gd name="connsiteY43" fmla="*/ 726116 h 4805177"/>
              <a:gd name="connsiteX44" fmla="*/ 0 w 6682424"/>
              <a:gd name="connsiteY44" fmla="*/ 0 h 48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682424" h="4805177" fill="none" extrusionOk="0">
                <a:moveTo>
                  <a:pt x="0" y="0"/>
                </a:moveTo>
                <a:cubicBezTo>
                  <a:pt x="119542" y="-11086"/>
                  <a:pt x="195267" y="2264"/>
                  <a:pt x="356396" y="0"/>
                </a:cubicBezTo>
                <a:cubicBezTo>
                  <a:pt x="517525" y="-2264"/>
                  <a:pt x="709005" y="18835"/>
                  <a:pt x="1046913" y="0"/>
                </a:cubicBezTo>
                <a:cubicBezTo>
                  <a:pt x="1384821" y="-18835"/>
                  <a:pt x="1465298" y="3484"/>
                  <a:pt x="1603782" y="0"/>
                </a:cubicBezTo>
                <a:cubicBezTo>
                  <a:pt x="1742266" y="-3484"/>
                  <a:pt x="2098729" y="72404"/>
                  <a:pt x="2294299" y="0"/>
                </a:cubicBezTo>
                <a:cubicBezTo>
                  <a:pt x="2489869" y="-72404"/>
                  <a:pt x="2570219" y="25439"/>
                  <a:pt x="2717519" y="0"/>
                </a:cubicBezTo>
                <a:cubicBezTo>
                  <a:pt x="2864819" y="-25439"/>
                  <a:pt x="2976876" y="24964"/>
                  <a:pt x="3140739" y="0"/>
                </a:cubicBezTo>
                <a:cubicBezTo>
                  <a:pt x="3304602" y="-24964"/>
                  <a:pt x="3391432" y="19536"/>
                  <a:pt x="3563959" y="0"/>
                </a:cubicBezTo>
                <a:cubicBezTo>
                  <a:pt x="3736486" y="-19536"/>
                  <a:pt x="3819997" y="7727"/>
                  <a:pt x="3920355" y="0"/>
                </a:cubicBezTo>
                <a:cubicBezTo>
                  <a:pt x="4020713" y="-7727"/>
                  <a:pt x="4348604" y="27291"/>
                  <a:pt x="4477224" y="0"/>
                </a:cubicBezTo>
                <a:cubicBezTo>
                  <a:pt x="4605844" y="-27291"/>
                  <a:pt x="4741106" y="14486"/>
                  <a:pt x="4967269" y="0"/>
                </a:cubicBezTo>
                <a:cubicBezTo>
                  <a:pt x="5193433" y="-14486"/>
                  <a:pt x="5355346" y="54572"/>
                  <a:pt x="5657786" y="0"/>
                </a:cubicBezTo>
                <a:cubicBezTo>
                  <a:pt x="5960226" y="-54572"/>
                  <a:pt x="5847889" y="5969"/>
                  <a:pt x="6014182" y="0"/>
                </a:cubicBezTo>
                <a:cubicBezTo>
                  <a:pt x="6180475" y="-5969"/>
                  <a:pt x="6505128" y="39317"/>
                  <a:pt x="6682424" y="0"/>
                </a:cubicBezTo>
                <a:cubicBezTo>
                  <a:pt x="6688672" y="126569"/>
                  <a:pt x="6628607" y="294069"/>
                  <a:pt x="6682424" y="581960"/>
                </a:cubicBezTo>
                <a:cubicBezTo>
                  <a:pt x="6736241" y="869851"/>
                  <a:pt x="6647322" y="868332"/>
                  <a:pt x="6682424" y="971714"/>
                </a:cubicBezTo>
                <a:cubicBezTo>
                  <a:pt x="6717526" y="1075096"/>
                  <a:pt x="6671097" y="1203979"/>
                  <a:pt x="6682424" y="1409519"/>
                </a:cubicBezTo>
                <a:cubicBezTo>
                  <a:pt x="6693751" y="1615060"/>
                  <a:pt x="6657459" y="1616085"/>
                  <a:pt x="6682424" y="1799272"/>
                </a:cubicBezTo>
                <a:cubicBezTo>
                  <a:pt x="6707389" y="1982459"/>
                  <a:pt x="6636102" y="2050146"/>
                  <a:pt x="6682424" y="2237077"/>
                </a:cubicBezTo>
                <a:cubicBezTo>
                  <a:pt x="6728746" y="2424009"/>
                  <a:pt x="6661213" y="2462872"/>
                  <a:pt x="6682424" y="2626830"/>
                </a:cubicBezTo>
                <a:cubicBezTo>
                  <a:pt x="6703635" y="2790788"/>
                  <a:pt x="6631471" y="2943906"/>
                  <a:pt x="6682424" y="3256842"/>
                </a:cubicBezTo>
                <a:cubicBezTo>
                  <a:pt x="6733377" y="3569778"/>
                  <a:pt x="6653676" y="3504479"/>
                  <a:pt x="6682424" y="3646595"/>
                </a:cubicBezTo>
                <a:cubicBezTo>
                  <a:pt x="6711172" y="3788711"/>
                  <a:pt x="6668063" y="3967913"/>
                  <a:pt x="6682424" y="4132452"/>
                </a:cubicBezTo>
                <a:cubicBezTo>
                  <a:pt x="6696785" y="4296991"/>
                  <a:pt x="6651109" y="4542020"/>
                  <a:pt x="6682424" y="4805177"/>
                </a:cubicBezTo>
                <a:cubicBezTo>
                  <a:pt x="6459477" y="4847144"/>
                  <a:pt x="6312820" y="4797071"/>
                  <a:pt x="6192380" y="4805177"/>
                </a:cubicBezTo>
                <a:cubicBezTo>
                  <a:pt x="6071940" y="4813283"/>
                  <a:pt x="5883641" y="4791512"/>
                  <a:pt x="5769159" y="4805177"/>
                </a:cubicBezTo>
                <a:cubicBezTo>
                  <a:pt x="5654677" y="4818842"/>
                  <a:pt x="5467125" y="4772615"/>
                  <a:pt x="5212291" y="4805177"/>
                </a:cubicBezTo>
                <a:cubicBezTo>
                  <a:pt x="4957457" y="4837739"/>
                  <a:pt x="4898325" y="4752821"/>
                  <a:pt x="4655422" y="4805177"/>
                </a:cubicBezTo>
                <a:cubicBezTo>
                  <a:pt x="4412519" y="4857533"/>
                  <a:pt x="4269262" y="4775850"/>
                  <a:pt x="4098553" y="4805177"/>
                </a:cubicBezTo>
                <a:cubicBezTo>
                  <a:pt x="3927844" y="4834504"/>
                  <a:pt x="3625469" y="4736699"/>
                  <a:pt x="3408036" y="4805177"/>
                </a:cubicBezTo>
                <a:cubicBezTo>
                  <a:pt x="3190603" y="4873655"/>
                  <a:pt x="3066649" y="4736813"/>
                  <a:pt x="2784343" y="4805177"/>
                </a:cubicBezTo>
                <a:cubicBezTo>
                  <a:pt x="2502037" y="4873541"/>
                  <a:pt x="2367046" y="4785873"/>
                  <a:pt x="2227475" y="4805177"/>
                </a:cubicBezTo>
                <a:cubicBezTo>
                  <a:pt x="2087904" y="4824481"/>
                  <a:pt x="1945015" y="4792392"/>
                  <a:pt x="1871079" y="4805177"/>
                </a:cubicBezTo>
                <a:cubicBezTo>
                  <a:pt x="1797143" y="4817962"/>
                  <a:pt x="1650751" y="4768944"/>
                  <a:pt x="1447859" y="4805177"/>
                </a:cubicBezTo>
                <a:cubicBezTo>
                  <a:pt x="1244967" y="4841410"/>
                  <a:pt x="1046429" y="4775993"/>
                  <a:pt x="824166" y="4805177"/>
                </a:cubicBezTo>
                <a:cubicBezTo>
                  <a:pt x="601903" y="4834361"/>
                  <a:pt x="272671" y="4771755"/>
                  <a:pt x="0" y="4805177"/>
                </a:cubicBezTo>
                <a:cubicBezTo>
                  <a:pt x="-57487" y="4622956"/>
                  <a:pt x="41381" y="4521956"/>
                  <a:pt x="0" y="4319320"/>
                </a:cubicBezTo>
                <a:cubicBezTo>
                  <a:pt x="-41381" y="4116684"/>
                  <a:pt x="46916" y="3999990"/>
                  <a:pt x="0" y="3689308"/>
                </a:cubicBezTo>
                <a:cubicBezTo>
                  <a:pt x="-46916" y="3378626"/>
                  <a:pt x="23142" y="3466434"/>
                  <a:pt x="0" y="3251503"/>
                </a:cubicBezTo>
                <a:cubicBezTo>
                  <a:pt x="-23142" y="3036572"/>
                  <a:pt x="24068" y="2892506"/>
                  <a:pt x="0" y="2765646"/>
                </a:cubicBezTo>
                <a:cubicBezTo>
                  <a:pt x="-24068" y="2638786"/>
                  <a:pt x="30860" y="2361830"/>
                  <a:pt x="0" y="2183686"/>
                </a:cubicBezTo>
                <a:cubicBezTo>
                  <a:pt x="-30860" y="2005542"/>
                  <a:pt x="26164" y="1948431"/>
                  <a:pt x="0" y="1793933"/>
                </a:cubicBezTo>
                <a:cubicBezTo>
                  <a:pt x="-26164" y="1639435"/>
                  <a:pt x="56103" y="1414228"/>
                  <a:pt x="0" y="1163921"/>
                </a:cubicBezTo>
                <a:cubicBezTo>
                  <a:pt x="-56103" y="913614"/>
                  <a:pt x="32430" y="874239"/>
                  <a:pt x="0" y="726116"/>
                </a:cubicBezTo>
                <a:cubicBezTo>
                  <a:pt x="-32430" y="577994"/>
                  <a:pt x="58475" y="219718"/>
                  <a:pt x="0" y="0"/>
                </a:cubicBezTo>
                <a:close/>
              </a:path>
              <a:path w="6682424" h="4805177" stroke="0" extrusionOk="0">
                <a:moveTo>
                  <a:pt x="0" y="0"/>
                </a:moveTo>
                <a:cubicBezTo>
                  <a:pt x="111426" y="-54202"/>
                  <a:pt x="417308" y="36679"/>
                  <a:pt x="556869" y="0"/>
                </a:cubicBezTo>
                <a:cubicBezTo>
                  <a:pt x="696430" y="-36679"/>
                  <a:pt x="978035" y="5724"/>
                  <a:pt x="1247386" y="0"/>
                </a:cubicBezTo>
                <a:cubicBezTo>
                  <a:pt x="1516737" y="-5724"/>
                  <a:pt x="1776946" y="61815"/>
                  <a:pt x="1937903" y="0"/>
                </a:cubicBezTo>
                <a:cubicBezTo>
                  <a:pt x="2098860" y="-61815"/>
                  <a:pt x="2193882" y="54754"/>
                  <a:pt x="2427947" y="0"/>
                </a:cubicBezTo>
                <a:cubicBezTo>
                  <a:pt x="2662012" y="-54754"/>
                  <a:pt x="2811406" y="9439"/>
                  <a:pt x="3051640" y="0"/>
                </a:cubicBezTo>
                <a:cubicBezTo>
                  <a:pt x="3291874" y="-9439"/>
                  <a:pt x="3273587" y="7719"/>
                  <a:pt x="3474860" y="0"/>
                </a:cubicBezTo>
                <a:cubicBezTo>
                  <a:pt x="3676133" y="-7719"/>
                  <a:pt x="3704756" y="9251"/>
                  <a:pt x="3898081" y="0"/>
                </a:cubicBezTo>
                <a:cubicBezTo>
                  <a:pt x="4091406" y="-9251"/>
                  <a:pt x="4440961" y="29025"/>
                  <a:pt x="4588598" y="0"/>
                </a:cubicBezTo>
                <a:cubicBezTo>
                  <a:pt x="4736235" y="-29025"/>
                  <a:pt x="4895954" y="43643"/>
                  <a:pt x="5011818" y="0"/>
                </a:cubicBezTo>
                <a:cubicBezTo>
                  <a:pt x="5127682" y="-43643"/>
                  <a:pt x="5530771" y="43640"/>
                  <a:pt x="5702335" y="0"/>
                </a:cubicBezTo>
                <a:cubicBezTo>
                  <a:pt x="5873899" y="-43640"/>
                  <a:pt x="5940667" y="16996"/>
                  <a:pt x="6058731" y="0"/>
                </a:cubicBezTo>
                <a:cubicBezTo>
                  <a:pt x="6176795" y="-16996"/>
                  <a:pt x="6500460" y="2093"/>
                  <a:pt x="6682424" y="0"/>
                </a:cubicBezTo>
                <a:cubicBezTo>
                  <a:pt x="6742809" y="147562"/>
                  <a:pt x="6606853" y="443651"/>
                  <a:pt x="6682424" y="630012"/>
                </a:cubicBezTo>
                <a:cubicBezTo>
                  <a:pt x="6757995" y="816373"/>
                  <a:pt x="6680072" y="922967"/>
                  <a:pt x="6682424" y="1115869"/>
                </a:cubicBezTo>
                <a:cubicBezTo>
                  <a:pt x="6684776" y="1308771"/>
                  <a:pt x="6645369" y="1415529"/>
                  <a:pt x="6682424" y="1601726"/>
                </a:cubicBezTo>
                <a:cubicBezTo>
                  <a:pt x="6719479" y="1787923"/>
                  <a:pt x="6645577" y="1862632"/>
                  <a:pt x="6682424" y="1991479"/>
                </a:cubicBezTo>
                <a:cubicBezTo>
                  <a:pt x="6719271" y="2120326"/>
                  <a:pt x="6637346" y="2449984"/>
                  <a:pt x="6682424" y="2573439"/>
                </a:cubicBezTo>
                <a:cubicBezTo>
                  <a:pt x="6727502" y="2696894"/>
                  <a:pt x="6648090" y="2994066"/>
                  <a:pt x="6682424" y="3107348"/>
                </a:cubicBezTo>
                <a:cubicBezTo>
                  <a:pt x="6716758" y="3220630"/>
                  <a:pt x="6659233" y="3478385"/>
                  <a:pt x="6682424" y="3641256"/>
                </a:cubicBezTo>
                <a:cubicBezTo>
                  <a:pt x="6705615" y="3804127"/>
                  <a:pt x="6657626" y="3941219"/>
                  <a:pt x="6682424" y="4079061"/>
                </a:cubicBezTo>
                <a:cubicBezTo>
                  <a:pt x="6707222" y="4216904"/>
                  <a:pt x="6620606" y="4502628"/>
                  <a:pt x="6682424" y="4805177"/>
                </a:cubicBezTo>
                <a:cubicBezTo>
                  <a:pt x="6352148" y="4872316"/>
                  <a:pt x="6183341" y="4748740"/>
                  <a:pt x="5991907" y="4805177"/>
                </a:cubicBezTo>
                <a:cubicBezTo>
                  <a:pt x="5800473" y="4861614"/>
                  <a:pt x="5742306" y="4767464"/>
                  <a:pt x="5635511" y="4805177"/>
                </a:cubicBezTo>
                <a:cubicBezTo>
                  <a:pt x="5528716" y="4842890"/>
                  <a:pt x="5450518" y="4784213"/>
                  <a:pt x="5279115" y="4805177"/>
                </a:cubicBezTo>
                <a:cubicBezTo>
                  <a:pt x="5107712" y="4826141"/>
                  <a:pt x="4972289" y="4779819"/>
                  <a:pt x="4722246" y="4805177"/>
                </a:cubicBezTo>
                <a:cubicBezTo>
                  <a:pt x="4472203" y="4830535"/>
                  <a:pt x="4481414" y="4798540"/>
                  <a:pt x="4299026" y="4805177"/>
                </a:cubicBezTo>
                <a:cubicBezTo>
                  <a:pt x="4116638" y="4811814"/>
                  <a:pt x="3862864" y="4790816"/>
                  <a:pt x="3608509" y="4805177"/>
                </a:cubicBezTo>
                <a:cubicBezTo>
                  <a:pt x="3354154" y="4819538"/>
                  <a:pt x="3340461" y="4750703"/>
                  <a:pt x="3118465" y="4805177"/>
                </a:cubicBezTo>
                <a:cubicBezTo>
                  <a:pt x="2896469" y="4859651"/>
                  <a:pt x="2750468" y="4758580"/>
                  <a:pt x="2561596" y="4805177"/>
                </a:cubicBezTo>
                <a:cubicBezTo>
                  <a:pt x="2372724" y="4851774"/>
                  <a:pt x="2222114" y="4764922"/>
                  <a:pt x="2071551" y="4805177"/>
                </a:cubicBezTo>
                <a:cubicBezTo>
                  <a:pt x="1920988" y="4845432"/>
                  <a:pt x="1847393" y="4777075"/>
                  <a:pt x="1715155" y="4805177"/>
                </a:cubicBezTo>
                <a:cubicBezTo>
                  <a:pt x="1582917" y="4833279"/>
                  <a:pt x="1403071" y="4789675"/>
                  <a:pt x="1291935" y="4805177"/>
                </a:cubicBezTo>
                <a:cubicBezTo>
                  <a:pt x="1180799" y="4820679"/>
                  <a:pt x="1009551" y="4803786"/>
                  <a:pt x="868715" y="4805177"/>
                </a:cubicBezTo>
                <a:cubicBezTo>
                  <a:pt x="727879" y="4806568"/>
                  <a:pt x="625061" y="4763424"/>
                  <a:pt x="512319" y="4805177"/>
                </a:cubicBezTo>
                <a:cubicBezTo>
                  <a:pt x="399577" y="4846930"/>
                  <a:pt x="171918" y="4747056"/>
                  <a:pt x="0" y="4805177"/>
                </a:cubicBezTo>
                <a:cubicBezTo>
                  <a:pt x="-14868" y="4667286"/>
                  <a:pt x="45775" y="4393079"/>
                  <a:pt x="0" y="4271268"/>
                </a:cubicBezTo>
                <a:cubicBezTo>
                  <a:pt x="-45775" y="4149457"/>
                  <a:pt x="1072" y="3841599"/>
                  <a:pt x="0" y="3641256"/>
                </a:cubicBezTo>
                <a:cubicBezTo>
                  <a:pt x="-1072" y="3440913"/>
                  <a:pt x="44979" y="3344820"/>
                  <a:pt x="0" y="3155400"/>
                </a:cubicBezTo>
                <a:cubicBezTo>
                  <a:pt x="-44979" y="2965980"/>
                  <a:pt x="9819" y="2921592"/>
                  <a:pt x="0" y="2765646"/>
                </a:cubicBezTo>
                <a:cubicBezTo>
                  <a:pt x="-9819" y="2609700"/>
                  <a:pt x="31641" y="2403063"/>
                  <a:pt x="0" y="2231738"/>
                </a:cubicBezTo>
                <a:cubicBezTo>
                  <a:pt x="-31641" y="2060413"/>
                  <a:pt x="7953" y="1924710"/>
                  <a:pt x="0" y="1793933"/>
                </a:cubicBezTo>
                <a:cubicBezTo>
                  <a:pt x="-7953" y="1663157"/>
                  <a:pt x="56046" y="1415061"/>
                  <a:pt x="0" y="1308076"/>
                </a:cubicBezTo>
                <a:cubicBezTo>
                  <a:pt x="-56046" y="1201091"/>
                  <a:pt x="45453" y="1063307"/>
                  <a:pt x="0" y="918323"/>
                </a:cubicBezTo>
                <a:cubicBezTo>
                  <a:pt x="-45453" y="773339"/>
                  <a:pt x="9032" y="619357"/>
                  <a:pt x="0" y="480518"/>
                </a:cubicBezTo>
                <a:cubicBezTo>
                  <a:pt x="-9032" y="341680"/>
                  <a:pt x="49503" y="217268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2488791386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GB" dirty="0"/>
              <a:t>Label the end of each of the points of the star with a title e.g. pavements, litter, green spaces.</a:t>
            </a:r>
          </a:p>
          <a:p>
            <a:pPr marL="514350" indent="-514350">
              <a:buAutoNum type="arabicPeriod"/>
            </a:pPr>
            <a:r>
              <a:rPr lang="en-GB" dirty="0"/>
              <a:t>Label the markers going down each point – the highest number is at the top e.g. +3, +2, +1, 0, -1, -2, -3</a:t>
            </a:r>
          </a:p>
          <a:p>
            <a:pPr marL="514350" indent="-514350">
              <a:buAutoNum type="arabicPeriod"/>
            </a:pPr>
            <a:r>
              <a:rPr lang="en-GB" dirty="0"/>
              <a:t>Put a cross on each marker to record your data.</a:t>
            </a:r>
          </a:p>
          <a:p>
            <a:pPr marL="514350" indent="-514350">
              <a:buAutoNum type="arabicPeriod"/>
            </a:pPr>
            <a:r>
              <a:rPr lang="en-GB" dirty="0"/>
              <a:t>Join up each of the dots. </a:t>
            </a:r>
          </a:p>
          <a:p>
            <a:pPr marL="514350" indent="-514350">
              <a:buAutoNum type="arabicPeriod"/>
            </a:pPr>
            <a:r>
              <a:rPr lang="en-GB" dirty="0"/>
              <a:t>Do this for each site – each radial diagram should be a different colour.</a:t>
            </a:r>
          </a:p>
          <a:p>
            <a:pPr marL="514350" indent="-514350">
              <a:buAutoNum type="arabicPeriod"/>
            </a:pPr>
            <a:r>
              <a:rPr lang="en-GB" dirty="0"/>
              <a:t>Provide a key to show what each colour means.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95C68C-295F-48FC-9458-A3770E325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882378"/>
            <a:ext cx="3530150" cy="46104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0CB086-406A-4879-9FBF-F0906E46A7F0}"/>
              </a:ext>
            </a:extLst>
          </p:cNvPr>
          <p:cNvSpPr/>
          <p:nvPr/>
        </p:nvSpPr>
        <p:spPr>
          <a:xfrm>
            <a:off x="3647728" y="2708920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00" dirty="0"/>
              <a:t>+3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CEB76F-85F9-4997-A551-899BE47A6357}"/>
              </a:ext>
            </a:extLst>
          </p:cNvPr>
          <p:cNvSpPr/>
          <p:nvPr/>
        </p:nvSpPr>
        <p:spPr>
          <a:xfrm>
            <a:off x="3215680" y="3429000"/>
            <a:ext cx="21602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" dirty="0"/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EC3BC3-D96A-4F0A-A312-2F544C1E266B}"/>
              </a:ext>
            </a:extLst>
          </p:cNvPr>
          <p:cNvSpPr/>
          <p:nvPr/>
        </p:nvSpPr>
        <p:spPr>
          <a:xfrm>
            <a:off x="1919535" y="1988840"/>
            <a:ext cx="141269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Pavements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66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D36B0-3F4E-4500-ACCE-C9179C91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67" y="202440"/>
            <a:ext cx="11696466" cy="1325563"/>
          </a:xfrm>
          <a:custGeom>
            <a:avLst/>
            <a:gdLst>
              <a:gd name="connsiteX0" fmla="*/ 0 w 11696466"/>
              <a:gd name="connsiteY0" fmla="*/ 0 h 1325563"/>
              <a:gd name="connsiteX1" fmla="*/ 584823 w 11696466"/>
              <a:gd name="connsiteY1" fmla="*/ 0 h 1325563"/>
              <a:gd name="connsiteX2" fmla="*/ 818753 w 11696466"/>
              <a:gd name="connsiteY2" fmla="*/ 0 h 1325563"/>
              <a:gd name="connsiteX3" fmla="*/ 1520541 w 11696466"/>
              <a:gd name="connsiteY3" fmla="*/ 0 h 1325563"/>
              <a:gd name="connsiteX4" fmla="*/ 2105364 w 11696466"/>
              <a:gd name="connsiteY4" fmla="*/ 0 h 1325563"/>
              <a:gd name="connsiteX5" fmla="*/ 2339293 w 11696466"/>
              <a:gd name="connsiteY5" fmla="*/ 0 h 1325563"/>
              <a:gd name="connsiteX6" fmla="*/ 2690187 w 11696466"/>
              <a:gd name="connsiteY6" fmla="*/ 0 h 1325563"/>
              <a:gd name="connsiteX7" fmla="*/ 3158046 w 11696466"/>
              <a:gd name="connsiteY7" fmla="*/ 0 h 1325563"/>
              <a:gd name="connsiteX8" fmla="*/ 3508940 w 11696466"/>
              <a:gd name="connsiteY8" fmla="*/ 0 h 1325563"/>
              <a:gd name="connsiteX9" fmla="*/ 3859834 w 11696466"/>
              <a:gd name="connsiteY9" fmla="*/ 0 h 1325563"/>
              <a:gd name="connsiteX10" fmla="*/ 4444657 w 11696466"/>
              <a:gd name="connsiteY10" fmla="*/ 0 h 1325563"/>
              <a:gd name="connsiteX11" fmla="*/ 5146445 w 11696466"/>
              <a:gd name="connsiteY11" fmla="*/ 0 h 1325563"/>
              <a:gd name="connsiteX12" fmla="*/ 5497339 w 11696466"/>
              <a:gd name="connsiteY12" fmla="*/ 0 h 1325563"/>
              <a:gd name="connsiteX13" fmla="*/ 6199127 w 11696466"/>
              <a:gd name="connsiteY13" fmla="*/ 0 h 1325563"/>
              <a:gd name="connsiteX14" fmla="*/ 6900915 w 11696466"/>
              <a:gd name="connsiteY14" fmla="*/ 0 h 1325563"/>
              <a:gd name="connsiteX15" fmla="*/ 7368774 w 11696466"/>
              <a:gd name="connsiteY15" fmla="*/ 0 h 1325563"/>
              <a:gd name="connsiteX16" fmla="*/ 8070562 w 11696466"/>
              <a:gd name="connsiteY16" fmla="*/ 0 h 1325563"/>
              <a:gd name="connsiteX17" fmla="*/ 8538420 w 11696466"/>
              <a:gd name="connsiteY17" fmla="*/ 0 h 1325563"/>
              <a:gd name="connsiteX18" fmla="*/ 9123243 w 11696466"/>
              <a:gd name="connsiteY18" fmla="*/ 0 h 1325563"/>
              <a:gd name="connsiteX19" fmla="*/ 9941996 w 11696466"/>
              <a:gd name="connsiteY19" fmla="*/ 0 h 1325563"/>
              <a:gd name="connsiteX20" fmla="*/ 10292890 w 11696466"/>
              <a:gd name="connsiteY20" fmla="*/ 0 h 1325563"/>
              <a:gd name="connsiteX21" fmla="*/ 10643784 w 11696466"/>
              <a:gd name="connsiteY21" fmla="*/ 0 h 1325563"/>
              <a:gd name="connsiteX22" fmla="*/ 10877713 w 11696466"/>
              <a:gd name="connsiteY22" fmla="*/ 0 h 1325563"/>
              <a:gd name="connsiteX23" fmla="*/ 11696466 w 11696466"/>
              <a:gd name="connsiteY23" fmla="*/ 0 h 1325563"/>
              <a:gd name="connsiteX24" fmla="*/ 11696466 w 11696466"/>
              <a:gd name="connsiteY24" fmla="*/ 402087 h 1325563"/>
              <a:gd name="connsiteX25" fmla="*/ 11696466 w 11696466"/>
              <a:gd name="connsiteY25" fmla="*/ 870453 h 1325563"/>
              <a:gd name="connsiteX26" fmla="*/ 11696466 w 11696466"/>
              <a:gd name="connsiteY26" fmla="*/ 1325563 h 1325563"/>
              <a:gd name="connsiteX27" fmla="*/ 11462537 w 11696466"/>
              <a:gd name="connsiteY27" fmla="*/ 1325563 h 1325563"/>
              <a:gd name="connsiteX28" fmla="*/ 10994678 w 11696466"/>
              <a:gd name="connsiteY28" fmla="*/ 1325563 h 1325563"/>
              <a:gd name="connsiteX29" fmla="*/ 10526819 w 11696466"/>
              <a:gd name="connsiteY29" fmla="*/ 1325563 h 1325563"/>
              <a:gd name="connsiteX30" fmla="*/ 9941996 w 11696466"/>
              <a:gd name="connsiteY30" fmla="*/ 1325563 h 1325563"/>
              <a:gd name="connsiteX31" fmla="*/ 9591102 w 11696466"/>
              <a:gd name="connsiteY31" fmla="*/ 1325563 h 1325563"/>
              <a:gd name="connsiteX32" fmla="*/ 8889314 w 11696466"/>
              <a:gd name="connsiteY32" fmla="*/ 1325563 h 1325563"/>
              <a:gd name="connsiteX33" fmla="*/ 8070562 w 11696466"/>
              <a:gd name="connsiteY33" fmla="*/ 1325563 h 1325563"/>
              <a:gd name="connsiteX34" fmla="*/ 7368774 w 11696466"/>
              <a:gd name="connsiteY34" fmla="*/ 1325563 h 1325563"/>
              <a:gd name="connsiteX35" fmla="*/ 6666986 w 11696466"/>
              <a:gd name="connsiteY35" fmla="*/ 1325563 h 1325563"/>
              <a:gd name="connsiteX36" fmla="*/ 6199127 w 11696466"/>
              <a:gd name="connsiteY36" fmla="*/ 1325563 h 1325563"/>
              <a:gd name="connsiteX37" fmla="*/ 5497339 w 11696466"/>
              <a:gd name="connsiteY37" fmla="*/ 1325563 h 1325563"/>
              <a:gd name="connsiteX38" fmla="*/ 4678586 w 11696466"/>
              <a:gd name="connsiteY38" fmla="*/ 1325563 h 1325563"/>
              <a:gd name="connsiteX39" fmla="*/ 4093763 w 11696466"/>
              <a:gd name="connsiteY39" fmla="*/ 1325563 h 1325563"/>
              <a:gd name="connsiteX40" fmla="*/ 3859834 w 11696466"/>
              <a:gd name="connsiteY40" fmla="*/ 1325563 h 1325563"/>
              <a:gd name="connsiteX41" fmla="*/ 3041081 w 11696466"/>
              <a:gd name="connsiteY41" fmla="*/ 1325563 h 1325563"/>
              <a:gd name="connsiteX42" fmla="*/ 2807152 w 11696466"/>
              <a:gd name="connsiteY42" fmla="*/ 1325563 h 1325563"/>
              <a:gd name="connsiteX43" fmla="*/ 2456258 w 11696466"/>
              <a:gd name="connsiteY43" fmla="*/ 1325563 h 1325563"/>
              <a:gd name="connsiteX44" fmla="*/ 2105364 w 11696466"/>
              <a:gd name="connsiteY44" fmla="*/ 1325563 h 1325563"/>
              <a:gd name="connsiteX45" fmla="*/ 1637505 w 11696466"/>
              <a:gd name="connsiteY45" fmla="*/ 1325563 h 1325563"/>
              <a:gd name="connsiteX46" fmla="*/ 1052682 w 11696466"/>
              <a:gd name="connsiteY46" fmla="*/ 1325563 h 1325563"/>
              <a:gd name="connsiteX47" fmla="*/ 0 w 11696466"/>
              <a:gd name="connsiteY47" fmla="*/ 1325563 h 1325563"/>
              <a:gd name="connsiteX48" fmla="*/ 0 w 11696466"/>
              <a:gd name="connsiteY48" fmla="*/ 883709 h 1325563"/>
              <a:gd name="connsiteX49" fmla="*/ 0 w 11696466"/>
              <a:gd name="connsiteY49" fmla="*/ 481621 h 1325563"/>
              <a:gd name="connsiteX50" fmla="*/ 0 w 11696466"/>
              <a:gd name="connsiteY50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696466" h="1325563" fill="none" extrusionOk="0">
                <a:moveTo>
                  <a:pt x="0" y="0"/>
                </a:moveTo>
                <a:cubicBezTo>
                  <a:pt x="156963" y="-37788"/>
                  <a:pt x="318798" y="57067"/>
                  <a:pt x="584823" y="0"/>
                </a:cubicBezTo>
                <a:cubicBezTo>
                  <a:pt x="850848" y="-57067"/>
                  <a:pt x="733749" y="14416"/>
                  <a:pt x="818753" y="0"/>
                </a:cubicBezTo>
                <a:cubicBezTo>
                  <a:pt x="903757" y="-14416"/>
                  <a:pt x="1177265" y="23148"/>
                  <a:pt x="1520541" y="0"/>
                </a:cubicBezTo>
                <a:cubicBezTo>
                  <a:pt x="1863817" y="-23148"/>
                  <a:pt x="1864875" y="67934"/>
                  <a:pt x="2105364" y="0"/>
                </a:cubicBezTo>
                <a:cubicBezTo>
                  <a:pt x="2345853" y="-67934"/>
                  <a:pt x="2243330" y="12224"/>
                  <a:pt x="2339293" y="0"/>
                </a:cubicBezTo>
                <a:cubicBezTo>
                  <a:pt x="2435256" y="-12224"/>
                  <a:pt x="2538110" y="16350"/>
                  <a:pt x="2690187" y="0"/>
                </a:cubicBezTo>
                <a:cubicBezTo>
                  <a:pt x="2842264" y="-16350"/>
                  <a:pt x="3006923" y="31779"/>
                  <a:pt x="3158046" y="0"/>
                </a:cubicBezTo>
                <a:cubicBezTo>
                  <a:pt x="3309169" y="-31779"/>
                  <a:pt x="3424693" y="7913"/>
                  <a:pt x="3508940" y="0"/>
                </a:cubicBezTo>
                <a:cubicBezTo>
                  <a:pt x="3593187" y="-7913"/>
                  <a:pt x="3770393" y="36635"/>
                  <a:pt x="3859834" y="0"/>
                </a:cubicBezTo>
                <a:cubicBezTo>
                  <a:pt x="3949275" y="-36635"/>
                  <a:pt x="4284894" y="30418"/>
                  <a:pt x="4444657" y="0"/>
                </a:cubicBezTo>
                <a:cubicBezTo>
                  <a:pt x="4604420" y="-30418"/>
                  <a:pt x="4827762" y="41644"/>
                  <a:pt x="5146445" y="0"/>
                </a:cubicBezTo>
                <a:cubicBezTo>
                  <a:pt x="5465128" y="-41644"/>
                  <a:pt x="5423897" y="38312"/>
                  <a:pt x="5497339" y="0"/>
                </a:cubicBezTo>
                <a:cubicBezTo>
                  <a:pt x="5570781" y="-38312"/>
                  <a:pt x="5912941" y="43128"/>
                  <a:pt x="6199127" y="0"/>
                </a:cubicBezTo>
                <a:cubicBezTo>
                  <a:pt x="6485313" y="-43128"/>
                  <a:pt x="6641210" y="3759"/>
                  <a:pt x="6900915" y="0"/>
                </a:cubicBezTo>
                <a:cubicBezTo>
                  <a:pt x="7160620" y="-3759"/>
                  <a:pt x="7211404" y="51590"/>
                  <a:pt x="7368774" y="0"/>
                </a:cubicBezTo>
                <a:cubicBezTo>
                  <a:pt x="7526144" y="-51590"/>
                  <a:pt x="7924161" y="59002"/>
                  <a:pt x="8070562" y="0"/>
                </a:cubicBezTo>
                <a:cubicBezTo>
                  <a:pt x="8216963" y="-59002"/>
                  <a:pt x="8329657" y="33303"/>
                  <a:pt x="8538420" y="0"/>
                </a:cubicBezTo>
                <a:cubicBezTo>
                  <a:pt x="8747183" y="-33303"/>
                  <a:pt x="8873219" y="15511"/>
                  <a:pt x="9123243" y="0"/>
                </a:cubicBezTo>
                <a:cubicBezTo>
                  <a:pt x="9373267" y="-15511"/>
                  <a:pt x="9761335" y="57786"/>
                  <a:pt x="9941996" y="0"/>
                </a:cubicBezTo>
                <a:cubicBezTo>
                  <a:pt x="10122657" y="-57786"/>
                  <a:pt x="10195354" y="23633"/>
                  <a:pt x="10292890" y="0"/>
                </a:cubicBezTo>
                <a:cubicBezTo>
                  <a:pt x="10390426" y="-23633"/>
                  <a:pt x="10562949" y="25823"/>
                  <a:pt x="10643784" y="0"/>
                </a:cubicBezTo>
                <a:cubicBezTo>
                  <a:pt x="10724619" y="-25823"/>
                  <a:pt x="10776455" y="2879"/>
                  <a:pt x="10877713" y="0"/>
                </a:cubicBezTo>
                <a:cubicBezTo>
                  <a:pt x="10978971" y="-2879"/>
                  <a:pt x="11512535" y="70627"/>
                  <a:pt x="11696466" y="0"/>
                </a:cubicBezTo>
                <a:cubicBezTo>
                  <a:pt x="11744340" y="112551"/>
                  <a:pt x="11649510" y="316710"/>
                  <a:pt x="11696466" y="402087"/>
                </a:cubicBezTo>
                <a:cubicBezTo>
                  <a:pt x="11743422" y="487464"/>
                  <a:pt x="11674795" y="762019"/>
                  <a:pt x="11696466" y="870453"/>
                </a:cubicBezTo>
                <a:cubicBezTo>
                  <a:pt x="11718137" y="978887"/>
                  <a:pt x="11673856" y="1113852"/>
                  <a:pt x="11696466" y="1325563"/>
                </a:cubicBezTo>
                <a:cubicBezTo>
                  <a:pt x="11599267" y="1331166"/>
                  <a:pt x="11555313" y="1302775"/>
                  <a:pt x="11462537" y="1325563"/>
                </a:cubicBezTo>
                <a:cubicBezTo>
                  <a:pt x="11369761" y="1348351"/>
                  <a:pt x="11128989" y="1324640"/>
                  <a:pt x="10994678" y="1325563"/>
                </a:cubicBezTo>
                <a:cubicBezTo>
                  <a:pt x="10860367" y="1326486"/>
                  <a:pt x="10636492" y="1323976"/>
                  <a:pt x="10526819" y="1325563"/>
                </a:cubicBezTo>
                <a:cubicBezTo>
                  <a:pt x="10417146" y="1327150"/>
                  <a:pt x="10104192" y="1297709"/>
                  <a:pt x="9941996" y="1325563"/>
                </a:cubicBezTo>
                <a:cubicBezTo>
                  <a:pt x="9779800" y="1353417"/>
                  <a:pt x="9703477" y="1323709"/>
                  <a:pt x="9591102" y="1325563"/>
                </a:cubicBezTo>
                <a:cubicBezTo>
                  <a:pt x="9478727" y="1327417"/>
                  <a:pt x="9057198" y="1252671"/>
                  <a:pt x="8889314" y="1325563"/>
                </a:cubicBezTo>
                <a:cubicBezTo>
                  <a:pt x="8721430" y="1398455"/>
                  <a:pt x="8274441" y="1304666"/>
                  <a:pt x="8070562" y="1325563"/>
                </a:cubicBezTo>
                <a:cubicBezTo>
                  <a:pt x="7866683" y="1346460"/>
                  <a:pt x="7601348" y="1298861"/>
                  <a:pt x="7368774" y="1325563"/>
                </a:cubicBezTo>
                <a:cubicBezTo>
                  <a:pt x="7136200" y="1352265"/>
                  <a:pt x="6964827" y="1285164"/>
                  <a:pt x="6666986" y="1325563"/>
                </a:cubicBezTo>
                <a:cubicBezTo>
                  <a:pt x="6369145" y="1365962"/>
                  <a:pt x="6306637" y="1300774"/>
                  <a:pt x="6199127" y="1325563"/>
                </a:cubicBezTo>
                <a:cubicBezTo>
                  <a:pt x="6091617" y="1350352"/>
                  <a:pt x="5712128" y="1323691"/>
                  <a:pt x="5497339" y="1325563"/>
                </a:cubicBezTo>
                <a:cubicBezTo>
                  <a:pt x="5282550" y="1327435"/>
                  <a:pt x="4987180" y="1239606"/>
                  <a:pt x="4678586" y="1325563"/>
                </a:cubicBezTo>
                <a:cubicBezTo>
                  <a:pt x="4369992" y="1411520"/>
                  <a:pt x="4246972" y="1296433"/>
                  <a:pt x="4093763" y="1325563"/>
                </a:cubicBezTo>
                <a:cubicBezTo>
                  <a:pt x="3940554" y="1354693"/>
                  <a:pt x="3949315" y="1321239"/>
                  <a:pt x="3859834" y="1325563"/>
                </a:cubicBezTo>
                <a:cubicBezTo>
                  <a:pt x="3770353" y="1329887"/>
                  <a:pt x="3210932" y="1284012"/>
                  <a:pt x="3041081" y="1325563"/>
                </a:cubicBezTo>
                <a:cubicBezTo>
                  <a:pt x="2871230" y="1367114"/>
                  <a:pt x="2906190" y="1298123"/>
                  <a:pt x="2807152" y="1325563"/>
                </a:cubicBezTo>
                <a:cubicBezTo>
                  <a:pt x="2708114" y="1353003"/>
                  <a:pt x="2608953" y="1307812"/>
                  <a:pt x="2456258" y="1325563"/>
                </a:cubicBezTo>
                <a:cubicBezTo>
                  <a:pt x="2303563" y="1343314"/>
                  <a:pt x="2234965" y="1323793"/>
                  <a:pt x="2105364" y="1325563"/>
                </a:cubicBezTo>
                <a:cubicBezTo>
                  <a:pt x="1975763" y="1327333"/>
                  <a:pt x="1739210" y="1305045"/>
                  <a:pt x="1637505" y="1325563"/>
                </a:cubicBezTo>
                <a:cubicBezTo>
                  <a:pt x="1535800" y="1346081"/>
                  <a:pt x="1342416" y="1288189"/>
                  <a:pt x="1052682" y="1325563"/>
                </a:cubicBezTo>
                <a:cubicBezTo>
                  <a:pt x="762948" y="1362937"/>
                  <a:pt x="422142" y="1308409"/>
                  <a:pt x="0" y="1325563"/>
                </a:cubicBezTo>
                <a:cubicBezTo>
                  <a:pt x="-11182" y="1112434"/>
                  <a:pt x="38899" y="996318"/>
                  <a:pt x="0" y="883709"/>
                </a:cubicBezTo>
                <a:cubicBezTo>
                  <a:pt x="-38899" y="771100"/>
                  <a:pt x="21614" y="677555"/>
                  <a:pt x="0" y="481621"/>
                </a:cubicBezTo>
                <a:cubicBezTo>
                  <a:pt x="-21614" y="285687"/>
                  <a:pt x="19421" y="232676"/>
                  <a:pt x="0" y="0"/>
                </a:cubicBezTo>
                <a:close/>
              </a:path>
              <a:path w="11696466" h="1325563" stroke="0" extrusionOk="0">
                <a:moveTo>
                  <a:pt x="0" y="0"/>
                </a:moveTo>
                <a:cubicBezTo>
                  <a:pt x="201737" y="-7717"/>
                  <a:pt x="362275" y="42234"/>
                  <a:pt x="467859" y="0"/>
                </a:cubicBezTo>
                <a:cubicBezTo>
                  <a:pt x="573443" y="-42234"/>
                  <a:pt x="932547" y="43782"/>
                  <a:pt x="1052682" y="0"/>
                </a:cubicBezTo>
                <a:cubicBezTo>
                  <a:pt x="1172817" y="-43782"/>
                  <a:pt x="1324878" y="36014"/>
                  <a:pt x="1520541" y="0"/>
                </a:cubicBezTo>
                <a:cubicBezTo>
                  <a:pt x="1716204" y="-36014"/>
                  <a:pt x="1717283" y="7148"/>
                  <a:pt x="1871435" y="0"/>
                </a:cubicBezTo>
                <a:cubicBezTo>
                  <a:pt x="2025587" y="-7148"/>
                  <a:pt x="2210078" y="69659"/>
                  <a:pt x="2456258" y="0"/>
                </a:cubicBezTo>
                <a:cubicBezTo>
                  <a:pt x="2702438" y="-69659"/>
                  <a:pt x="2770485" y="15835"/>
                  <a:pt x="2924117" y="0"/>
                </a:cubicBezTo>
                <a:cubicBezTo>
                  <a:pt x="3077749" y="-15835"/>
                  <a:pt x="3361389" y="4835"/>
                  <a:pt x="3508940" y="0"/>
                </a:cubicBezTo>
                <a:cubicBezTo>
                  <a:pt x="3656491" y="-4835"/>
                  <a:pt x="3947923" y="76383"/>
                  <a:pt x="4327692" y="0"/>
                </a:cubicBezTo>
                <a:cubicBezTo>
                  <a:pt x="4707461" y="-76383"/>
                  <a:pt x="4465028" y="13845"/>
                  <a:pt x="4561622" y="0"/>
                </a:cubicBezTo>
                <a:cubicBezTo>
                  <a:pt x="4658216" y="-13845"/>
                  <a:pt x="5004670" y="22551"/>
                  <a:pt x="5146445" y="0"/>
                </a:cubicBezTo>
                <a:cubicBezTo>
                  <a:pt x="5288220" y="-22551"/>
                  <a:pt x="5551959" y="41118"/>
                  <a:pt x="5731268" y="0"/>
                </a:cubicBezTo>
                <a:cubicBezTo>
                  <a:pt x="5910577" y="-41118"/>
                  <a:pt x="6040627" y="12356"/>
                  <a:pt x="6199127" y="0"/>
                </a:cubicBezTo>
                <a:cubicBezTo>
                  <a:pt x="6357627" y="-12356"/>
                  <a:pt x="6420257" y="17970"/>
                  <a:pt x="6550021" y="0"/>
                </a:cubicBezTo>
                <a:cubicBezTo>
                  <a:pt x="6679785" y="-17970"/>
                  <a:pt x="6805184" y="30406"/>
                  <a:pt x="6900915" y="0"/>
                </a:cubicBezTo>
                <a:cubicBezTo>
                  <a:pt x="6996646" y="-30406"/>
                  <a:pt x="7356791" y="52698"/>
                  <a:pt x="7485738" y="0"/>
                </a:cubicBezTo>
                <a:cubicBezTo>
                  <a:pt x="7614685" y="-52698"/>
                  <a:pt x="7937129" y="42249"/>
                  <a:pt x="8304491" y="0"/>
                </a:cubicBezTo>
                <a:cubicBezTo>
                  <a:pt x="8671853" y="-42249"/>
                  <a:pt x="8568664" y="21527"/>
                  <a:pt x="8655385" y="0"/>
                </a:cubicBezTo>
                <a:cubicBezTo>
                  <a:pt x="8742106" y="-21527"/>
                  <a:pt x="8956170" y="45391"/>
                  <a:pt x="9123243" y="0"/>
                </a:cubicBezTo>
                <a:cubicBezTo>
                  <a:pt x="9290316" y="-45391"/>
                  <a:pt x="9251701" y="3133"/>
                  <a:pt x="9357173" y="0"/>
                </a:cubicBezTo>
                <a:cubicBezTo>
                  <a:pt x="9462645" y="-3133"/>
                  <a:pt x="9536672" y="18895"/>
                  <a:pt x="9591102" y="0"/>
                </a:cubicBezTo>
                <a:cubicBezTo>
                  <a:pt x="9645532" y="-18895"/>
                  <a:pt x="10108713" y="57579"/>
                  <a:pt x="10292890" y="0"/>
                </a:cubicBezTo>
                <a:cubicBezTo>
                  <a:pt x="10477067" y="-57579"/>
                  <a:pt x="10668215" y="10296"/>
                  <a:pt x="10994678" y="0"/>
                </a:cubicBezTo>
                <a:cubicBezTo>
                  <a:pt x="11321141" y="-10296"/>
                  <a:pt x="11517228" y="13756"/>
                  <a:pt x="11696466" y="0"/>
                </a:cubicBezTo>
                <a:cubicBezTo>
                  <a:pt x="11743301" y="102538"/>
                  <a:pt x="11667815" y="270896"/>
                  <a:pt x="11696466" y="402087"/>
                </a:cubicBezTo>
                <a:cubicBezTo>
                  <a:pt x="11725117" y="533278"/>
                  <a:pt x="11667952" y="606078"/>
                  <a:pt x="11696466" y="804175"/>
                </a:cubicBezTo>
                <a:cubicBezTo>
                  <a:pt x="11724980" y="1002272"/>
                  <a:pt x="11681795" y="1080937"/>
                  <a:pt x="11696466" y="1325563"/>
                </a:cubicBezTo>
                <a:cubicBezTo>
                  <a:pt x="11593499" y="1343747"/>
                  <a:pt x="11453149" y="1309746"/>
                  <a:pt x="11345572" y="1325563"/>
                </a:cubicBezTo>
                <a:cubicBezTo>
                  <a:pt x="11237995" y="1341380"/>
                  <a:pt x="11074510" y="1284534"/>
                  <a:pt x="10877713" y="1325563"/>
                </a:cubicBezTo>
                <a:cubicBezTo>
                  <a:pt x="10680916" y="1366592"/>
                  <a:pt x="10377587" y="1277124"/>
                  <a:pt x="10058961" y="1325563"/>
                </a:cubicBezTo>
                <a:cubicBezTo>
                  <a:pt x="9740335" y="1374002"/>
                  <a:pt x="9707888" y="1254502"/>
                  <a:pt x="9357173" y="1325563"/>
                </a:cubicBezTo>
                <a:cubicBezTo>
                  <a:pt x="9006458" y="1396624"/>
                  <a:pt x="9163045" y="1305760"/>
                  <a:pt x="9006279" y="1325563"/>
                </a:cubicBezTo>
                <a:cubicBezTo>
                  <a:pt x="8849513" y="1345366"/>
                  <a:pt x="8598076" y="1279969"/>
                  <a:pt x="8421456" y="1325563"/>
                </a:cubicBezTo>
                <a:cubicBezTo>
                  <a:pt x="8244836" y="1371157"/>
                  <a:pt x="7988328" y="1282615"/>
                  <a:pt x="7602703" y="1325563"/>
                </a:cubicBezTo>
                <a:cubicBezTo>
                  <a:pt x="7217078" y="1368511"/>
                  <a:pt x="7347905" y="1308847"/>
                  <a:pt x="7251809" y="1325563"/>
                </a:cubicBezTo>
                <a:cubicBezTo>
                  <a:pt x="7155713" y="1342279"/>
                  <a:pt x="6693892" y="1274032"/>
                  <a:pt x="6433056" y="1325563"/>
                </a:cubicBezTo>
                <a:cubicBezTo>
                  <a:pt x="6172220" y="1377094"/>
                  <a:pt x="6079956" y="1247333"/>
                  <a:pt x="5731268" y="1325563"/>
                </a:cubicBezTo>
                <a:cubicBezTo>
                  <a:pt x="5382580" y="1403793"/>
                  <a:pt x="5544422" y="1293745"/>
                  <a:pt x="5380374" y="1325563"/>
                </a:cubicBezTo>
                <a:cubicBezTo>
                  <a:pt x="5216326" y="1357381"/>
                  <a:pt x="5036786" y="1272271"/>
                  <a:pt x="4912516" y="1325563"/>
                </a:cubicBezTo>
                <a:cubicBezTo>
                  <a:pt x="4788246" y="1378855"/>
                  <a:pt x="4616263" y="1274629"/>
                  <a:pt x="4327692" y="1325563"/>
                </a:cubicBezTo>
                <a:cubicBezTo>
                  <a:pt x="4039121" y="1376497"/>
                  <a:pt x="3946435" y="1280968"/>
                  <a:pt x="3625904" y="1325563"/>
                </a:cubicBezTo>
                <a:cubicBezTo>
                  <a:pt x="3305373" y="1370158"/>
                  <a:pt x="3309048" y="1323028"/>
                  <a:pt x="3041081" y="1325563"/>
                </a:cubicBezTo>
                <a:cubicBezTo>
                  <a:pt x="2773114" y="1328098"/>
                  <a:pt x="2408297" y="1271324"/>
                  <a:pt x="2222329" y="1325563"/>
                </a:cubicBezTo>
                <a:cubicBezTo>
                  <a:pt x="2036361" y="1379802"/>
                  <a:pt x="1646133" y="1237114"/>
                  <a:pt x="1403576" y="1325563"/>
                </a:cubicBezTo>
                <a:cubicBezTo>
                  <a:pt x="1161019" y="1414012"/>
                  <a:pt x="1216736" y="1321760"/>
                  <a:pt x="1052682" y="1325563"/>
                </a:cubicBezTo>
                <a:cubicBezTo>
                  <a:pt x="888628" y="1329366"/>
                  <a:pt x="486394" y="1296006"/>
                  <a:pt x="0" y="1325563"/>
                </a:cubicBezTo>
                <a:cubicBezTo>
                  <a:pt x="-33909" y="1243419"/>
                  <a:pt x="7115" y="1066352"/>
                  <a:pt x="0" y="923476"/>
                </a:cubicBezTo>
                <a:cubicBezTo>
                  <a:pt x="-7115" y="780600"/>
                  <a:pt x="7419" y="602982"/>
                  <a:pt x="0" y="481621"/>
                </a:cubicBezTo>
                <a:cubicBezTo>
                  <a:pt x="-7419" y="360260"/>
                  <a:pt x="3311" y="11395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0468202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n-GB" dirty="0"/>
              <a:t>Answering our enquiry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E60FF-6538-4AFE-A670-2FE72E1E9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66" y="1786356"/>
            <a:ext cx="11696465" cy="4732250"/>
          </a:xfrm>
          <a:custGeom>
            <a:avLst/>
            <a:gdLst>
              <a:gd name="connsiteX0" fmla="*/ 0 w 11696465"/>
              <a:gd name="connsiteY0" fmla="*/ 0 h 4732250"/>
              <a:gd name="connsiteX1" fmla="*/ 233929 w 11696465"/>
              <a:gd name="connsiteY1" fmla="*/ 0 h 4732250"/>
              <a:gd name="connsiteX2" fmla="*/ 701788 w 11696465"/>
              <a:gd name="connsiteY2" fmla="*/ 0 h 4732250"/>
              <a:gd name="connsiteX3" fmla="*/ 1520540 w 11696465"/>
              <a:gd name="connsiteY3" fmla="*/ 0 h 4732250"/>
              <a:gd name="connsiteX4" fmla="*/ 1754470 w 11696465"/>
              <a:gd name="connsiteY4" fmla="*/ 0 h 4732250"/>
              <a:gd name="connsiteX5" fmla="*/ 2456258 w 11696465"/>
              <a:gd name="connsiteY5" fmla="*/ 0 h 4732250"/>
              <a:gd name="connsiteX6" fmla="*/ 2807152 w 11696465"/>
              <a:gd name="connsiteY6" fmla="*/ 0 h 4732250"/>
              <a:gd name="connsiteX7" fmla="*/ 3625904 w 11696465"/>
              <a:gd name="connsiteY7" fmla="*/ 0 h 4732250"/>
              <a:gd name="connsiteX8" fmla="*/ 4444657 w 11696465"/>
              <a:gd name="connsiteY8" fmla="*/ 0 h 4732250"/>
              <a:gd name="connsiteX9" fmla="*/ 4795551 w 11696465"/>
              <a:gd name="connsiteY9" fmla="*/ 0 h 4732250"/>
              <a:gd name="connsiteX10" fmla="*/ 5380374 w 11696465"/>
              <a:gd name="connsiteY10" fmla="*/ 0 h 4732250"/>
              <a:gd name="connsiteX11" fmla="*/ 6082162 w 11696465"/>
              <a:gd name="connsiteY11" fmla="*/ 0 h 4732250"/>
              <a:gd name="connsiteX12" fmla="*/ 6316091 w 11696465"/>
              <a:gd name="connsiteY12" fmla="*/ 0 h 4732250"/>
              <a:gd name="connsiteX13" fmla="*/ 7134844 w 11696465"/>
              <a:gd name="connsiteY13" fmla="*/ 0 h 4732250"/>
              <a:gd name="connsiteX14" fmla="*/ 7836632 w 11696465"/>
              <a:gd name="connsiteY14" fmla="*/ 0 h 4732250"/>
              <a:gd name="connsiteX15" fmla="*/ 8538419 w 11696465"/>
              <a:gd name="connsiteY15" fmla="*/ 0 h 4732250"/>
              <a:gd name="connsiteX16" fmla="*/ 8772349 w 11696465"/>
              <a:gd name="connsiteY16" fmla="*/ 0 h 4732250"/>
              <a:gd name="connsiteX17" fmla="*/ 9006278 w 11696465"/>
              <a:gd name="connsiteY17" fmla="*/ 0 h 4732250"/>
              <a:gd name="connsiteX18" fmla="*/ 9474137 w 11696465"/>
              <a:gd name="connsiteY18" fmla="*/ 0 h 4732250"/>
              <a:gd name="connsiteX19" fmla="*/ 10292889 w 11696465"/>
              <a:gd name="connsiteY19" fmla="*/ 0 h 4732250"/>
              <a:gd name="connsiteX20" fmla="*/ 11111642 w 11696465"/>
              <a:gd name="connsiteY20" fmla="*/ 0 h 4732250"/>
              <a:gd name="connsiteX21" fmla="*/ 11696465 w 11696465"/>
              <a:gd name="connsiteY21" fmla="*/ 0 h 4732250"/>
              <a:gd name="connsiteX22" fmla="*/ 11696465 w 11696465"/>
              <a:gd name="connsiteY22" fmla="*/ 496886 h 4732250"/>
              <a:gd name="connsiteX23" fmla="*/ 11696465 w 11696465"/>
              <a:gd name="connsiteY23" fmla="*/ 1088418 h 4732250"/>
              <a:gd name="connsiteX24" fmla="*/ 11696465 w 11696465"/>
              <a:gd name="connsiteY24" fmla="*/ 1537981 h 4732250"/>
              <a:gd name="connsiteX25" fmla="*/ 11696465 w 11696465"/>
              <a:gd name="connsiteY25" fmla="*/ 2176835 h 4732250"/>
              <a:gd name="connsiteX26" fmla="*/ 11696465 w 11696465"/>
              <a:gd name="connsiteY26" fmla="*/ 2673721 h 4732250"/>
              <a:gd name="connsiteX27" fmla="*/ 11696465 w 11696465"/>
              <a:gd name="connsiteY27" fmla="*/ 3312575 h 4732250"/>
              <a:gd name="connsiteX28" fmla="*/ 11696465 w 11696465"/>
              <a:gd name="connsiteY28" fmla="*/ 3998751 h 4732250"/>
              <a:gd name="connsiteX29" fmla="*/ 11696465 w 11696465"/>
              <a:gd name="connsiteY29" fmla="*/ 4732250 h 4732250"/>
              <a:gd name="connsiteX30" fmla="*/ 11111642 w 11696465"/>
              <a:gd name="connsiteY30" fmla="*/ 4732250 h 4732250"/>
              <a:gd name="connsiteX31" fmla="*/ 10409854 w 11696465"/>
              <a:gd name="connsiteY31" fmla="*/ 4732250 h 4732250"/>
              <a:gd name="connsiteX32" fmla="*/ 9825031 w 11696465"/>
              <a:gd name="connsiteY32" fmla="*/ 4732250 h 4732250"/>
              <a:gd name="connsiteX33" fmla="*/ 9123243 w 11696465"/>
              <a:gd name="connsiteY33" fmla="*/ 4732250 h 4732250"/>
              <a:gd name="connsiteX34" fmla="*/ 8889313 w 11696465"/>
              <a:gd name="connsiteY34" fmla="*/ 4732250 h 4732250"/>
              <a:gd name="connsiteX35" fmla="*/ 8187525 w 11696465"/>
              <a:gd name="connsiteY35" fmla="*/ 4732250 h 4732250"/>
              <a:gd name="connsiteX36" fmla="*/ 7953596 w 11696465"/>
              <a:gd name="connsiteY36" fmla="*/ 4732250 h 4732250"/>
              <a:gd name="connsiteX37" fmla="*/ 7251808 w 11696465"/>
              <a:gd name="connsiteY37" fmla="*/ 4732250 h 4732250"/>
              <a:gd name="connsiteX38" fmla="*/ 7017879 w 11696465"/>
              <a:gd name="connsiteY38" fmla="*/ 4732250 h 4732250"/>
              <a:gd name="connsiteX39" fmla="*/ 6666985 w 11696465"/>
              <a:gd name="connsiteY39" fmla="*/ 4732250 h 4732250"/>
              <a:gd name="connsiteX40" fmla="*/ 5965197 w 11696465"/>
              <a:gd name="connsiteY40" fmla="*/ 4732250 h 4732250"/>
              <a:gd name="connsiteX41" fmla="*/ 5497339 w 11696465"/>
              <a:gd name="connsiteY41" fmla="*/ 4732250 h 4732250"/>
              <a:gd name="connsiteX42" fmla="*/ 4678586 w 11696465"/>
              <a:gd name="connsiteY42" fmla="*/ 4732250 h 4732250"/>
              <a:gd name="connsiteX43" fmla="*/ 4093763 w 11696465"/>
              <a:gd name="connsiteY43" fmla="*/ 4732250 h 4732250"/>
              <a:gd name="connsiteX44" fmla="*/ 3625904 w 11696465"/>
              <a:gd name="connsiteY44" fmla="*/ 4732250 h 4732250"/>
              <a:gd name="connsiteX45" fmla="*/ 3275010 w 11696465"/>
              <a:gd name="connsiteY45" fmla="*/ 4732250 h 4732250"/>
              <a:gd name="connsiteX46" fmla="*/ 2924116 w 11696465"/>
              <a:gd name="connsiteY46" fmla="*/ 4732250 h 4732250"/>
              <a:gd name="connsiteX47" fmla="*/ 2690187 w 11696465"/>
              <a:gd name="connsiteY47" fmla="*/ 4732250 h 4732250"/>
              <a:gd name="connsiteX48" fmla="*/ 1988399 w 11696465"/>
              <a:gd name="connsiteY48" fmla="*/ 4732250 h 4732250"/>
              <a:gd name="connsiteX49" fmla="*/ 1403576 w 11696465"/>
              <a:gd name="connsiteY49" fmla="*/ 4732250 h 4732250"/>
              <a:gd name="connsiteX50" fmla="*/ 1052682 w 11696465"/>
              <a:gd name="connsiteY50" fmla="*/ 4732250 h 4732250"/>
              <a:gd name="connsiteX51" fmla="*/ 818753 w 11696465"/>
              <a:gd name="connsiteY51" fmla="*/ 4732250 h 4732250"/>
              <a:gd name="connsiteX52" fmla="*/ 0 w 11696465"/>
              <a:gd name="connsiteY52" fmla="*/ 4732250 h 4732250"/>
              <a:gd name="connsiteX53" fmla="*/ 0 w 11696465"/>
              <a:gd name="connsiteY53" fmla="*/ 4140719 h 4732250"/>
              <a:gd name="connsiteX54" fmla="*/ 0 w 11696465"/>
              <a:gd name="connsiteY54" fmla="*/ 3596510 h 4732250"/>
              <a:gd name="connsiteX55" fmla="*/ 0 w 11696465"/>
              <a:gd name="connsiteY55" fmla="*/ 3052301 h 4732250"/>
              <a:gd name="connsiteX56" fmla="*/ 0 w 11696465"/>
              <a:gd name="connsiteY56" fmla="*/ 2602738 h 4732250"/>
              <a:gd name="connsiteX57" fmla="*/ 0 w 11696465"/>
              <a:gd name="connsiteY57" fmla="*/ 1916561 h 4732250"/>
              <a:gd name="connsiteX58" fmla="*/ 0 w 11696465"/>
              <a:gd name="connsiteY58" fmla="*/ 1372353 h 4732250"/>
              <a:gd name="connsiteX59" fmla="*/ 0 w 11696465"/>
              <a:gd name="connsiteY59" fmla="*/ 828144 h 4732250"/>
              <a:gd name="connsiteX60" fmla="*/ 0 w 11696465"/>
              <a:gd name="connsiteY60" fmla="*/ 0 h 473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1696465" h="4732250" fill="none" extrusionOk="0">
                <a:moveTo>
                  <a:pt x="0" y="0"/>
                </a:moveTo>
                <a:cubicBezTo>
                  <a:pt x="64090" y="-20020"/>
                  <a:pt x="122679" y="12028"/>
                  <a:pt x="233929" y="0"/>
                </a:cubicBezTo>
                <a:cubicBezTo>
                  <a:pt x="345179" y="-12028"/>
                  <a:pt x="494620" y="40851"/>
                  <a:pt x="701788" y="0"/>
                </a:cubicBezTo>
                <a:cubicBezTo>
                  <a:pt x="908956" y="-40851"/>
                  <a:pt x="1198579" y="60264"/>
                  <a:pt x="1520540" y="0"/>
                </a:cubicBezTo>
                <a:cubicBezTo>
                  <a:pt x="1842501" y="-60264"/>
                  <a:pt x="1642047" y="25290"/>
                  <a:pt x="1754470" y="0"/>
                </a:cubicBezTo>
                <a:cubicBezTo>
                  <a:pt x="1866893" y="-25290"/>
                  <a:pt x="2275075" y="35796"/>
                  <a:pt x="2456258" y="0"/>
                </a:cubicBezTo>
                <a:cubicBezTo>
                  <a:pt x="2637441" y="-35796"/>
                  <a:pt x="2694468" y="19742"/>
                  <a:pt x="2807152" y="0"/>
                </a:cubicBezTo>
                <a:cubicBezTo>
                  <a:pt x="2919836" y="-19742"/>
                  <a:pt x="3293694" y="4646"/>
                  <a:pt x="3625904" y="0"/>
                </a:cubicBezTo>
                <a:cubicBezTo>
                  <a:pt x="3958114" y="-4646"/>
                  <a:pt x="4233305" y="4124"/>
                  <a:pt x="4444657" y="0"/>
                </a:cubicBezTo>
                <a:cubicBezTo>
                  <a:pt x="4656009" y="-4124"/>
                  <a:pt x="4653474" y="33778"/>
                  <a:pt x="4795551" y="0"/>
                </a:cubicBezTo>
                <a:cubicBezTo>
                  <a:pt x="4937628" y="-33778"/>
                  <a:pt x="5109220" y="243"/>
                  <a:pt x="5380374" y="0"/>
                </a:cubicBezTo>
                <a:cubicBezTo>
                  <a:pt x="5651528" y="-243"/>
                  <a:pt x="5733983" y="54591"/>
                  <a:pt x="6082162" y="0"/>
                </a:cubicBezTo>
                <a:cubicBezTo>
                  <a:pt x="6430341" y="-54591"/>
                  <a:pt x="6245273" y="20738"/>
                  <a:pt x="6316091" y="0"/>
                </a:cubicBezTo>
                <a:cubicBezTo>
                  <a:pt x="6386909" y="-20738"/>
                  <a:pt x="6841393" y="87713"/>
                  <a:pt x="7134844" y="0"/>
                </a:cubicBezTo>
                <a:cubicBezTo>
                  <a:pt x="7428295" y="-87713"/>
                  <a:pt x="7561272" y="26458"/>
                  <a:pt x="7836632" y="0"/>
                </a:cubicBezTo>
                <a:cubicBezTo>
                  <a:pt x="8111992" y="-26458"/>
                  <a:pt x="8246926" y="11674"/>
                  <a:pt x="8538419" y="0"/>
                </a:cubicBezTo>
                <a:cubicBezTo>
                  <a:pt x="8829912" y="-11674"/>
                  <a:pt x="8689871" y="2681"/>
                  <a:pt x="8772349" y="0"/>
                </a:cubicBezTo>
                <a:cubicBezTo>
                  <a:pt x="8854827" y="-2681"/>
                  <a:pt x="8927225" y="949"/>
                  <a:pt x="9006278" y="0"/>
                </a:cubicBezTo>
                <a:cubicBezTo>
                  <a:pt x="9085331" y="-949"/>
                  <a:pt x="9319816" y="41234"/>
                  <a:pt x="9474137" y="0"/>
                </a:cubicBezTo>
                <a:cubicBezTo>
                  <a:pt x="9628458" y="-41234"/>
                  <a:pt x="9907680" y="37571"/>
                  <a:pt x="10292889" y="0"/>
                </a:cubicBezTo>
                <a:cubicBezTo>
                  <a:pt x="10678098" y="-37571"/>
                  <a:pt x="10895134" y="35290"/>
                  <a:pt x="11111642" y="0"/>
                </a:cubicBezTo>
                <a:cubicBezTo>
                  <a:pt x="11328150" y="-35290"/>
                  <a:pt x="11442377" y="1218"/>
                  <a:pt x="11696465" y="0"/>
                </a:cubicBezTo>
                <a:cubicBezTo>
                  <a:pt x="11699834" y="199965"/>
                  <a:pt x="11673577" y="343752"/>
                  <a:pt x="11696465" y="496886"/>
                </a:cubicBezTo>
                <a:cubicBezTo>
                  <a:pt x="11719353" y="650020"/>
                  <a:pt x="11656638" y="862960"/>
                  <a:pt x="11696465" y="1088418"/>
                </a:cubicBezTo>
                <a:cubicBezTo>
                  <a:pt x="11736292" y="1313876"/>
                  <a:pt x="11675833" y="1364462"/>
                  <a:pt x="11696465" y="1537981"/>
                </a:cubicBezTo>
                <a:cubicBezTo>
                  <a:pt x="11717097" y="1711500"/>
                  <a:pt x="11684871" y="1943450"/>
                  <a:pt x="11696465" y="2176835"/>
                </a:cubicBezTo>
                <a:cubicBezTo>
                  <a:pt x="11708059" y="2410220"/>
                  <a:pt x="11685488" y="2572855"/>
                  <a:pt x="11696465" y="2673721"/>
                </a:cubicBezTo>
                <a:cubicBezTo>
                  <a:pt x="11707442" y="2774587"/>
                  <a:pt x="11650559" y="3132040"/>
                  <a:pt x="11696465" y="3312575"/>
                </a:cubicBezTo>
                <a:cubicBezTo>
                  <a:pt x="11742371" y="3493110"/>
                  <a:pt x="11652289" y="3742738"/>
                  <a:pt x="11696465" y="3998751"/>
                </a:cubicBezTo>
                <a:cubicBezTo>
                  <a:pt x="11740641" y="4254764"/>
                  <a:pt x="11623610" y="4488976"/>
                  <a:pt x="11696465" y="4732250"/>
                </a:cubicBezTo>
                <a:cubicBezTo>
                  <a:pt x="11441320" y="4780516"/>
                  <a:pt x="11388694" y="4706956"/>
                  <a:pt x="11111642" y="4732250"/>
                </a:cubicBezTo>
                <a:cubicBezTo>
                  <a:pt x="10834590" y="4757544"/>
                  <a:pt x="10699864" y="4706393"/>
                  <a:pt x="10409854" y="4732250"/>
                </a:cubicBezTo>
                <a:cubicBezTo>
                  <a:pt x="10119844" y="4758107"/>
                  <a:pt x="10038043" y="4686838"/>
                  <a:pt x="9825031" y="4732250"/>
                </a:cubicBezTo>
                <a:cubicBezTo>
                  <a:pt x="9612019" y="4777662"/>
                  <a:pt x="9420594" y="4700920"/>
                  <a:pt x="9123243" y="4732250"/>
                </a:cubicBezTo>
                <a:cubicBezTo>
                  <a:pt x="8825892" y="4763580"/>
                  <a:pt x="8987537" y="4728693"/>
                  <a:pt x="8889313" y="4732250"/>
                </a:cubicBezTo>
                <a:cubicBezTo>
                  <a:pt x="8791089" y="4735807"/>
                  <a:pt x="8512486" y="4699601"/>
                  <a:pt x="8187525" y="4732250"/>
                </a:cubicBezTo>
                <a:cubicBezTo>
                  <a:pt x="7862564" y="4764899"/>
                  <a:pt x="8041237" y="4711825"/>
                  <a:pt x="7953596" y="4732250"/>
                </a:cubicBezTo>
                <a:cubicBezTo>
                  <a:pt x="7865955" y="4752675"/>
                  <a:pt x="7434250" y="4696271"/>
                  <a:pt x="7251808" y="4732250"/>
                </a:cubicBezTo>
                <a:cubicBezTo>
                  <a:pt x="7069366" y="4768229"/>
                  <a:pt x="7087103" y="4724318"/>
                  <a:pt x="7017879" y="4732250"/>
                </a:cubicBezTo>
                <a:cubicBezTo>
                  <a:pt x="6948655" y="4740182"/>
                  <a:pt x="6806175" y="4701417"/>
                  <a:pt x="6666985" y="4732250"/>
                </a:cubicBezTo>
                <a:cubicBezTo>
                  <a:pt x="6527795" y="4763083"/>
                  <a:pt x="6123896" y="4720008"/>
                  <a:pt x="5965197" y="4732250"/>
                </a:cubicBezTo>
                <a:cubicBezTo>
                  <a:pt x="5806498" y="4744492"/>
                  <a:pt x="5601181" y="4721507"/>
                  <a:pt x="5497339" y="4732250"/>
                </a:cubicBezTo>
                <a:cubicBezTo>
                  <a:pt x="5393497" y="4742993"/>
                  <a:pt x="4957061" y="4665224"/>
                  <a:pt x="4678586" y="4732250"/>
                </a:cubicBezTo>
                <a:cubicBezTo>
                  <a:pt x="4400111" y="4799276"/>
                  <a:pt x="4357955" y="4711989"/>
                  <a:pt x="4093763" y="4732250"/>
                </a:cubicBezTo>
                <a:cubicBezTo>
                  <a:pt x="3829571" y="4752511"/>
                  <a:pt x="3819991" y="4716511"/>
                  <a:pt x="3625904" y="4732250"/>
                </a:cubicBezTo>
                <a:cubicBezTo>
                  <a:pt x="3431817" y="4747989"/>
                  <a:pt x="3368787" y="4693240"/>
                  <a:pt x="3275010" y="4732250"/>
                </a:cubicBezTo>
                <a:cubicBezTo>
                  <a:pt x="3181233" y="4771260"/>
                  <a:pt x="3097345" y="4718341"/>
                  <a:pt x="2924116" y="4732250"/>
                </a:cubicBezTo>
                <a:cubicBezTo>
                  <a:pt x="2750887" y="4746159"/>
                  <a:pt x="2789055" y="4729991"/>
                  <a:pt x="2690187" y="4732250"/>
                </a:cubicBezTo>
                <a:cubicBezTo>
                  <a:pt x="2591319" y="4734509"/>
                  <a:pt x="2322613" y="4679220"/>
                  <a:pt x="1988399" y="4732250"/>
                </a:cubicBezTo>
                <a:cubicBezTo>
                  <a:pt x="1654185" y="4785280"/>
                  <a:pt x="1647719" y="4715163"/>
                  <a:pt x="1403576" y="4732250"/>
                </a:cubicBezTo>
                <a:cubicBezTo>
                  <a:pt x="1159433" y="4749337"/>
                  <a:pt x="1131757" y="4703311"/>
                  <a:pt x="1052682" y="4732250"/>
                </a:cubicBezTo>
                <a:cubicBezTo>
                  <a:pt x="973607" y="4761189"/>
                  <a:pt x="887092" y="4726618"/>
                  <a:pt x="818753" y="4732250"/>
                </a:cubicBezTo>
                <a:cubicBezTo>
                  <a:pt x="750414" y="4737882"/>
                  <a:pt x="211300" y="4698618"/>
                  <a:pt x="0" y="4732250"/>
                </a:cubicBezTo>
                <a:cubicBezTo>
                  <a:pt x="-41760" y="4598751"/>
                  <a:pt x="16002" y="4308490"/>
                  <a:pt x="0" y="4140719"/>
                </a:cubicBezTo>
                <a:cubicBezTo>
                  <a:pt x="-16002" y="3972948"/>
                  <a:pt x="16585" y="3752605"/>
                  <a:pt x="0" y="3596510"/>
                </a:cubicBezTo>
                <a:cubicBezTo>
                  <a:pt x="-16585" y="3440415"/>
                  <a:pt x="9765" y="3254602"/>
                  <a:pt x="0" y="3052301"/>
                </a:cubicBezTo>
                <a:cubicBezTo>
                  <a:pt x="-9765" y="2850000"/>
                  <a:pt x="47142" y="2803879"/>
                  <a:pt x="0" y="2602738"/>
                </a:cubicBezTo>
                <a:cubicBezTo>
                  <a:pt x="-47142" y="2401597"/>
                  <a:pt x="70967" y="2251793"/>
                  <a:pt x="0" y="1916561"/>
                </a:cubicBezTo>
                <a:cubicBezTo>
                  <a:pt x="-70967" y="1581329"/>
                  <a:pt x="20874" y="1483596"/>
                  <a:pt x="0" y="1372353"/>
                </a:cubicBezTo>
                <a:cubicBezTo>
                  <a:pt x="-20874" y="1261110"/>
                  <a:pt x="15575" y="937416"/>
                  <a:pt x="0" y="828144"/>
                </a:cubicBezTo>
                <a:cubicBezTo>
                  <a:pt x="-15575" y="718872"/>
                  <a:pt x="780" y="407428"/>
                  <a:pt x="0" y="0"/>
                </a:cubicBezTo>
                <a:close/>
              </a:path>
              <a:path w="11696465" h="4732250" stroke="0" extrusionOk="0">
                <a:moveTo>
                  <a:pt x="0" y="0"/>
                </a:moveTo>
                <a:cubicBezTo>
                  <a:pt x="238338" y="-88698"/>
                  <a:pt x="530789" y="7100"/>
                  <a:pt x="818753" y="0"/>
                </a:cubicBezTo>
                <a:cubicBezTo>
                  <a:pt x="1106717" y="-7100"/>
                  <a:pt x="1063637" y="2267"/>
                  <a:pt x="1169647" y="0"/>
                </a:cubicBezTo>
                <a:cubicBezTo>
                  <a:pt x="1275657" y="-2267"/>
                  <a:pt x="1697831" y="25633"/>
                  <a:pt x="1988399" y="0"/>
                </a:cubicBezTo>
                <a:cubicBezTo>
                  <a:pt x="2278967" y="-25633"/>
                  <a:pt x="2388778" y="42186"/>
                  <a:pt x="2573222" y="0"/>
                </a:cubicBezTo>
                <a:cubicBezTo>
                  <a:pt x="2757666" y="-42186"/>
                  <a:pt x="2695089" y="21000"/>
                  <a:pt x="2807152" y="0"/>
                </a:cubicBezTo>
                <a:cubicBezTo>
                  <a:pt x="2919215" y="-21000"/>
                  <a:pt x="2944674" y="26092"/>
                  <a:pt x="3041081" y="0"/>
                </a:cubicBezTo>
                <a:cubicBezTo>
                  <a:pt x="3137488" y="-26092"/>
                  <a:pt x="3226012" y="1942"/>
                  <a:pt x="3391975" y="0"/>
                </a:cubicBezTo>
                <a:cubicBezTo>
                  <a:pt x="3557938" y="-1942"/>
                  <a:pt x="3576700" y="13983"/>
                  <a:pt x="3625904" y="0"/>
                </a:cubicBezTo>
                <a:cubicBezTo>
                  <a:pt x="3675108" y="-13983"/>
                  <a:pt x="3757886" y="17642"/>
                  <a:pt x="3859833" y="0"/>
                </a:cubicBezTo>
                <a:cubicBezTo>
                  <a:pt x="3961780" y="-17642"/>
                  <a:pt x="4449701" y="48015"/>
                  <a:pt x="4678586" y="0"/>
                </a:cubicBezTo>
                <a:cubicBezTo>
                  <a:pt x="4907471" y="-48015"/>
                  <a:pt x="5134210" y="42301"/>
                  <a:pt x="5380374" y="0"/>
                </a:cubicBezTo>
                <a:cubicBezTo>
                  <a:pt x="5626538" y="-42301"/>
                  <a:pt x="5839197" y="17997"/>
                  <a:pt x="6199126" y="0"/>
                </a:cubicBezTo>
                <a:cubicBezTo>
                  <a:pt x="6559055" y="-17997"/>
                  <a:pt x="6386017" y="24420"/>
                  <a:pt x="6433056" y="0"/>
                </a:cubicBezTo>
                <a:cubicBezTo>
                  <a:pt x="6480095" y="-24420"/>
                  <a:pt x="7029408" y="55177"/>
                  <a:pt x="7251808" y="0"/>
                </a:cubicBezTo>
                <a:cubicBezTo>
                  <a:pt x="7474208" y="-55177"/>
                  <a:pt x="7588116" y="14793"/>
                  <a:pt x="7836632" y="0"/>
                </a:cubicBezTo>
                <a:cubicBezTo>
                  <a:pt x="8085148" y="-14793"/>
                  <a:pt x="8109823" y="10902"/>
                  <a:pt x="8304490" y="0"/>
                </a:cubicBezTo>
                <a:cubicBezTo>
                  <a:pt x="8499157" y="-10902"/>
                  <a:pt x="8613589" y="30503"/>
                  <a:pt x="8772349" y="0"/>
                </a:cubicBezTo>
                <a:cubicBezTo>
                  <a:pt x="8931109" y="-30503"/>
                  <a:pt x="8894321" y="23458"/>
                  <a:pt x="9006278" y="0"/>
                </a:cubicBezTo>
                <a:cubicBezTo>
                  <a:pt x="9118235" y="-23458"/>
                  <a:pt x="9242784" y="37116"/>
                  <a:pt x="9357172" y="0"/>
                </a:cubicBezTo>
                <a:cubicBezTo>
                  <a:pt x="9471560" y="-37116"/>
                  <a:pt x="9483996" y="13839"/>
                  <a:pt x="9591101" y="0"/>
                </a:cubicBezTo>
                <a:cubicBezTo>
                  <a:pt x="9698206" y="-13839"/>
                  <a:pt x="9794434" y="4703"/>
                  <a:pt x="9941995" y="0"/>
                </a:cubicBezTo>
                <a:cubicBezTo>
                  <a:pt x="10089556" y="-4703"/>
                  <a:pt x="10152638" y="11781"/>
                  <a:pt x="10292889" y="0"/>
                </a:cubicBezTo>
                <a:cubicBezTo>
                  <a:pt x="10433140" y="-11781"/>
                  <a:pt x="10598851" y="21684"/>
                  <a:pt x="10877712" y="0"/>
                </a:cubicBezTo>
                <a:cubicBezTo>
                  <a:pt x="11156573" y="-21684"/>
                  <a:pt x="11373524" y="84072"/>
                  <a:pt x="11696465" y="0"/>
                </a:cubicBezTo>
                <a:cubicBezTo>
                  <a:pt x="11741721" y="224497"/>
                  <a:pt x="11639835" y="331850"/>
                  <a:pt x="11696465" y="591531"/>
                </a:cubicBezTo>
                <a:cubicBezTo>
                  <a:pt x="11753095" y="851212"/>
                  <a:pt x="11625911" y="988676"/>
                  <a:pt x="11696465" y="1277708"/>
                </a:cubicBezTo>
                <a:cubicBezTo>
                  <a:pt x="11767019" y="1566740"/>
                  <a:pt x="11661907" y="1600825"/>
                  <a:pt x="11696465" y="1727271"/>
                </a:cubicBezTo>
                <a:cubicBezTo>
                  <a:pt x="11731023" y="1853717"/>
                  <a:pt x="11674493" y="2058245"/>
                  <a:pt x="11696465" y="2224158"/>
                </a:cubicBezTo>
                <a:cubicBezTo>
                  <a:pt x="11718437" y="2390071"/>
                  <a:pt x="11629287" y="2583610"/>
                  <a:pt x="11696465" y="2863011"/>
                </a:cubicBezTo>
                <a:cubicBezTo>
                  <a:pt x="11763643" y="3142412"/>
                  <a:pt x="11669585" y="3290980"/>
                  <a:pt x="11696465" y="3501865"/>
                </a:cubicBezTo>
                <a:cubicBezTo>
                  <a:pt x="11723345" y="3712750"/>
                  <a:pt x="11671736" y="3859591"/>
                  <a:pt x="11696465" y="4188041"/>
                </a:cubicBezTo>
                <a:cubicBezTo>
                  <a:pt x="11721194" y="4516491"/>
                  <a:pt x="11648558" y="4586106"/>
                  <a:pt x="11696465" y="4732250"/>
                </a:cubicBezTo>
                <a:cubicBezTo>
                  <a:pt x="11493891" y="4792972"/>
                  <a:pt x="11319084" y="4730520"/>
                  <a:pt x="11111642" y="4732250"/>
                </a:cubicBezTo>
                <a:cubicBezTo>
                  <a:pt x="10904200" y="4733980"/>
                  <a:pt x="10902894" y="4690333"/>
                  <a:pt x="10760748" y="4732250"/>
                </a:cubicBezTo>
                <a:cubicBezTo>
                  <a:pt x="10618602" y="4774167"/>
                  <a:pt x="10117407" y="4639857"/>
                  <a:pt x="9941995" y="4732250"/>
                </a:cubicBezTo>
                <a:cubicBezTo>
                  <a:pt x="9766583" y="4824643"/>
                  <a:pt x="9398685" y="4731552"/>
                  <a:pt x="9240207" y="4732250"/>
                </a:cubicBezTo>
                <a:cubicBezTo>
                  <a:pt x="9081729" y="4732948"/>
                  <a:pt x="9046987" y="4732148"/>
                  <a:pt x="8889313" y="4732250"/>
                </a:cubicBezTo>
                <a:cubicBezTo>
                  <a:pt x="8731639" y="4732352"/>
                  <a:pt x="8647671" y="4730294"/>
                  <a:pt x="8538419" y="4732250"/>
                </a:cubicBezTo>
                <a:cubicBezTo>
                  <a:pt x="8429167" y="4734206"/>
                  <a:pt x="8001567" y="4653104"/>
                  <a:pt x="7719667" y="4732250"/>
                </a:cubicBezTo>
                <a:cubicBezTo>
                  <a:pt x="7437767" y="4811396"/>
                  <a:pt x="7418944" y="4667312"/>
                  <a:pt x="7134844" y="4732250"/>
                </a:cubicBezTo>
                <a:cubicBezTo>
                  <a:pt x="6850744" y="4797188"/>
                  <a:pt x="6855705" y="4691574"/>
                  <a:pt x="6666985" y="4732250"/>
                </a:cubicBezTo>
                <a:cubicBezTo>
                  <a:pt x="6478265" y="4772926"/>
                  <a:pt x="6017503" y="4665958"/>
                  <a:pt x="5848233" y="4732250"/>
                </a:cubicBezTo>
                <a:cubicBezTo>
                  <a:pt x="5678963" y="4798542"/>
                  <a:pt x="5455445" y="4676871"/>
                  <a:pt x="5263409" y="4732250"/>
                </a:cubicBezTo>
                <a:cubicBezTo>
                  <a:pt x="5071373" y="4787629"/>
                  <a:pt x="5113385" y="4724846"/>
                  <a:pt x="5029480" y="4732250"/>
                </a:cubicBezTo>
                <a:cubicBezTo>
                  <a:pt x="4945575" y="4739654"/>
                  <a:pt x="4527575" y="4692135"/>
                  <a:pt x="4210727" y="4732250"/>
                </a:cubicBezTo>
                <a:cubicBezTo>
                  <a:pt x="3893879" y="4772365"/>
                  <a:pt x="3991430" y="4718897"/>
                  <a:pt x="3859833" y="4732250"/>
                </a:cubicBezTo>
                <a:cubicBezTo>
                  <a:pt x="3728236" y="4745603"/>
                  <a:pt x="3714073" y="4711711"/>
                  <a:pt x="3625904" y="4732250"/>
                </a:cubicBezTo>
                <a:cubicBezTo>
                  <a:pt x="3537735" y="4752789"/>
                  <a:pt x="3202129" y="4727753"/>
                  <a:pt x="2924116" y="4732250"/>
                </a:cubicBezTo>
                <a:cubicBezTo>
                  <a:pt x="2646103" y="4736747"/>
                  <a:pt x="2500751" y="4706859"/>
                  <a:pt x="2339293" y="4732250"/>
                </a:cubicBezTo>
                <a:cubicBezTo>
                  <a:pt x="2177835" y="4757641"/>
                  <a:pt x="1815993" y="4656555"/>
                  <a:pt x="1637505" y="4732250"/>
                </a:cubicBezTo>
                <a:cubicBezTo>
                  <a:pt x="1459017" y="4807945"/>
                  <a:pt x="1498107" y="4728676"/>
                  <a:pt x="1403576" y="4732250"/>
                </a:cubicBezTo>
                <a:cubicBezTo>
                  <a:pt x="1309045" y="4735824"/>
                  <a:pt x="1270091" y="4705650"/>
                  <a:pt x="1169646" y="4732250"/>
                </a:cubicBezTo>
                <a:cubicBezTo>
                  <a:pt x="1069201" y="4758850"/>
                  <a:pt x="429957" y="4649191"/>
                  <a:pt x="0" y="4732250"/>
                </a:cubicBezTo>
                <a:cubicBezTo>
                  <a:pt x="-47773" y="4514041"/>
                  <a:pt x="62453" y="4241813"/>
                  <a:pt x="0" y="4093396"/>
                </a:cubicBezTo>
                <a:cubicBezTo>
                  <a:pt x="-62453" y="3944979"/>
                  <a:pt x="22406" y="3830346"/>
                  <a:pt x="0" y="3643833"/>
                </a:cubicBezTo>
                <a:cubicBezTo>
                  <a:pt x="-22406" y="3457320"/>
                  <a:pt x="12502" y="3276554"/>
                  <a:pt x="0" y="3052301"/>
                </a:cubicBezTo>
                <a:cubicBezTo>
                  <a:pt x="-12502" y="2828048"/>
                  <a:pt x="10483" y="2663407"/>
                  <a:pt x="0" y="2413448"/>
                </a:cubicBezTo>
                <a:cubicBezTo>
                  <a:pt x="-10483" y="2163489"/>
                  <a:pt x="76018" y="1943389"/>
                  <a:pt x="0" y="1774594"/>
                </a:cubicBezTo>
                <a:cubicBezTo>
                  <a:pt x="-76018" y="1605799"/>
                  <a:pt x="13870" y="1464000"/>
                  <a:pt x="0" y="1325030"/>
                </a:cubicBezTo>
                <a:cubicBezTo>
                  <a:pt x="-13870" y="1186060"/>
                  <a:pt x="7533" y="888925"/>
                  <a:pt x="0" y="638854"/>
                </a:cubicBezTo>
                <a:cubicBezTo>
                  <a:pt x="-7533" y="388783"/>
                  <a:pt x="22220" y="26325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198055499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Can our school site be improved to make it more sustainable?</a:t>
            </a:r>
          </a:p>
          <a:p>
            <a:pPr marL="0" indent="0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dirty="0"/>
              <a:t>What data have we collected?</a:t>
            </a:r>
          </a:p>
          <a:p>
            <a:r>
              <a:rPr lang="en-GB" dirty="0"/>
              <a:t>Does the data suggest that our school is sustainable?</a:t>
            </a:r>
          </a:p>
          <a:p>
            <a:r>
              <a:rPr lang="en-GB" dirty="0"/>
              <a:t>Does the data suggest that our school is not sustainable, and needs improving?</a:t>
            </a:r>
          </a:p>
          <a:p>
            <a:r>
              <a:rPr lang="en-GB" dirty="0"/>
              <a:t>Has our data collection been accurate and reliable?</a:t>
            </a:r>
          </a:p>
          <a:p>
            <a:r>
              <a:rPr lang="en-GB" dirty="0"/>
              <a:t>How could we improve our investigation? </a:t>
            </a:r>
          </a:p>
          <a:p>
            <a:r>
              <a:rPr lang="en-GB" dirty="0"/>
              <a:t>What other data could we collect? How would it aid our investigation?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415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BE7ED-774E-4529-BAC0-9E969901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6" y="134538"/>
            <a:ext cx="11867984" cy="859376"/>
          </a:xfrm>
          <a:custGeom>
            <a:avLst/>
            <a:gdLst>
              <a:gd name="connsiteX0" fmla="*/ 0 w 11867984"/>
              <a:gd name="connsiteY0" fmla="*/ 0 h 859376"/>
              <a:gd name="connsiteX1" fmla="*/ 830759 w 11867984"/>
              <a:gd name="connsiteY1" fmla="*/ 0 h 859376"/>
              <a:gd name="connsiteX2" fmla="*/ 1661518 w 11867984"/>
              <a:gd name="connsiteY2" fmla="*/ 0 h 859376"/>
              <a:gd name="connsiteX3" fmla="*/ 2373597 w 11867984"/>
              <a:gd name="connsiteY3" fmla="*/ 0 h 859376"/>
              <a:gd name="connsiteX4" fmla="*/ 3204356 w 11867984"/>
              <a:gd name="connsiteY4" fmla="*/ 0 h 859376"/>
              <a:gd name="connsiteX5" fmla="*/ 3797755 w 11867984"/>
              <a:gd name="connsiteY5" fmla="*/ 0 h 859376"/>
              <a:gd name="connsiteX6" fmla="*/ 4628514 w 11867984"/>
              <a:gd name="connsiteY6" fmla="*/ 0 h 859376"/>
              <a:gd name="connsiteX7" fmla="*/ 5103233 w 11867984"/>
              <a:gd name="connsiteY7" fmla="*/ 0 h 859376"/>
              <a:gd name="connsiteX8" fmla="*/ 5577952 w 11867984"/>
              <a:gd name="connsiteY8" fmla="*/ 0 h 859376"/>
              <a:gd name="connsiteX9" fmla="*/ 6408711 w 11867984"/>
              <a:gd name="connsiteY9" fmla="*/ 0 h 859376"/>
              <a:gd name="connsiteX10" fmla="*/ 6764751 w 11867984"/>
              <a:gd name="connsiteY10" fmla="*/ 0 h 859376"/>
              <a:gd name="connsiteX11" fmla="*/ 7358150 w 11867984"/>
              <a:gd name="connsiteY11" fmla="*/ 0 h 859376"/>
              <a:gd name="connsiteX12" fmla="*/ 8188909 w 11867984"/>
              <a:gd name="connsiteY12" fmla="*/ 0 h 859376"/>
              <a:gd name="connsiteX13" fmla="*/ 8900988 w 11867984"/>
              <a:gd name="connsiteY13" fmla="*/ 0 h 859376"/>
              <a:gd name="connsiteX14" fmla="*/ 9138348 w 11867984"/>
              <a:gd name="connsiteY14" fmla="*/ 0 h 859376"/>
              <a:gd name="connsiteX15" fmla="*/ 9969107 w 11867984"/>
              <a:gd name="connsiteY15" fmla="*/ 0 h 859376"/>
              <a:gd name="connsiteX16" fmla="*/ 10443826 w 11867984"/>
              <a:gd name="connsiteY16" fmla="*/ 0 h 859376"/>
              <a:gd name="connsiteX17" fmla="*/ 10918545 w 11867984"/>
              <a:gd name="connsiteY17" fmla="*/ 0 h 859376"/>
              <a:gd name="connsiteX18" fmla="*/ 11867984 w 11867984"/>
              <a:gd name="connsiteY18" fmla="*/ 0 h 859376"/>
              <a:gd name="connsiteX19" fmla="*/ 11867984 w 11867984"/>
              <a:gd name="connsiteY19" fmla="*/ 446876 h 859376"/>
              <a:gd name="connsiteX20" fmla="*/ 11867984 w 11867984"/>
              <a:gd name="connsiteY20" fmla="*/ 859376 h 859376"/>
              <a:gd name="connsiteX21" fmla="*/ 11274585 w 11867984"/>
              <a:gd name="connsiteY21" fmla="*/ 859376 h 859376"/>
              <a:gd name="connsiteX22" fmla="*/ 10918545 w 11867984"/>
              <a:gd name="connsiteY22" fmla="*/ 859376 h 859376"/>
              <a:gd name="connsiteX23" fmla="*/ 10206466 w 11867984"/>
              <a:gd name="connsiteY23" fmla="*/ 859376 h 859376"/>
              <a:gd name="connsiteX24" fmla="*/ 9731747 w 11867984"/>
              <a:gd name="connsiteY24" fmla="*/ 859376 h 859376"/>
              <a:gd name="connsiteX25" fmla="*/ 9257028 w 11867984"/>
              <a:gd name="connsiteY25" fmla="*/ 859376 h 859376"/>
              <a:gd name="connsiteX26" fmla="*/ 8782308 w 11867984"/>
              <a:gd name="connsiteY26" fmla="*/ 859376 h 859376"/>
              <a:gd name="connsiteX27" fmla="*/ 7951549 w 11867984"/>
              <a:gd name="connsiteY27" fmla="*/ 859376 h 859376"/>
              <a:gd name="connsiteX28" fmla="*/ 7120790 w 11867984"/>
              <a:gd name="connsiteY28" fmla="*/ 859376 h 859376"/>
              <a:gd name="connsiteX29" fmla="*/ 6646071 w 11867984"/>
              <a:gd name="connsiteY29" fmla="*/ 859376 h 859376"/>
              <a:gd name="connsiteX30" fmla="*/ 6171352 w 11867984"/>
              <a:gd name="connsiteY30" fmla="*/ 859376 h 859376"/>
              <a:gd name="connsiteX31" fmla="*/ 5815312 w 11867984"/>
              <a:gd name="connsiteY31" fmla="*/ 859376 h 859376"/>
              <a:gd name="connsiteX32" fmla="*/ 5340593 w 11867984"/>
              <a:gd name="connsiteY32" fmla="*/ 859376 h 859376"/>
              <a:gd name="connsiteX33" fmla="*/ 5103233 w 11867984"/>
              <a:gd name="connsiteY33" fmla="*/ 859376 h 859376"/>
              <a:gd name="connsiteX34" fmla="*/ 4391154 w 11867984"/>
              <a:gd name="connsiteY34" fmla="*/ 859376 h 859376"/>
              <a:gd name="connsiteX35" fmla="*/ 3916435 w 11867984"/>
              <a:gd name="connsiteY35" fmla="*/ 859376 h 859376"/>
              <a:gd name="connsiteX36" fmla="*/ 3323036 w 11867984"/>
              <a:gd name="connsiteY36" fmla="*/ 859376 h 859376"/>
              <a:gd name="connsiteX37" fmla="*/ 2848316 w 11867984"/>
              <a:gd name="connsiteY37" fmla="*/ 859376 h 859376"/>
              <a:gd name="connsiteX38" fmla="*/ 2017557 w 11867984"/>
              <a:gd name="connsiteY38" fmla="*/ 859376 h 859376"/>
              <a:gd name="connsiteX39" fmla="*/ 1305478 w 11867984"/>
              <a:gd name="connsiteY39" fmla="*/ 859376 h 859376"/>
              <a:gd name="connsiteX40" fmla="*/ 0 w 11867984"/>
              <a:gd name="connsiteY40" fmla="*/ 859376 h 859376"/>
              <a:gd name="connsiteX41" fmla="*/ 0 w 11867984"/>
              <a:gd name="connsiteY41" fmla="*/ 438282 h 859376"/>
              <a:gd name="connsiteX42" fmla="*/ 0 w 11867984"/>
              <a:gd name="connsiteY42" fmla="*/ 0 h 8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867984" h="859376" fill="none" extrusionOk="0">
                <a:moveTo>
                  <a:pt x="0" y="0"/>
                </a:moveTo>
                <a:cubicBezTo>
                  <a:pt x="215585" y="-38378"/>
                  <a:pt x="453475" y="2341"/>
                  <a:pt x="830759" y="0"/>
                </a:cubicBezTo>
                <a:cubicBezTo>
                  <a:pt x="1208043" y="-2341"/>
                  <a:pt x="1279000" y="73686"/>
                  <a:pt x="1661518" y="0"/>
                </a:cubicBezTo>
                <a:cubicBezTo>
                  <a:pt x="2044036" y="-73686"/>
                  <a:pt x="2050579" y="32750"/>
                  <a:pt x="2373597" y="0"/>
                </a:cubicBezTo>
                <a:cubicBezTo>
                  <a:pt x="2696615" y="-32750"/>
                  <a:pt x="3021747" y="35911"/>
                  <a:pt x="3204356" y="0"/>
                </a:cubicBezTo>
                <a:cubicBezTo>
                  <a:pt x="3386965" y="-35911"/>
                  <a:pt x="3594472" y="44006"/>
                  <a:pt x="3797755" y="0"/>
                </a:cubicBezTo>
                <a:cubicBezTo>
                  <a:pt x="4001038" y="-44006"/>
                  <a:pt x="4349760" y="35567"/>
                  <a:pt x="4628514" y="0"/>
                </a:cubicBezTo>
                <a:cubicBezTo>
                  <a:pt x="4907268" y="-35567"/>
                  <a:pt x="4906226" y="9883"/>
                  <a:pt x="5103233" y="0"/>
                </a:cubicBezTo>
                <a:cubicBezTo>
                  <a:pt x="5300240" y="-9883"/>
                  <a:pt x="5450273" y="51297"/>
                  <a:pt x="5577952" y="0"/>
                </a:cubicBezTo>
                <a:cubicBezTo>
                  <a:pt x="5705631" y="-51297"/>
                  <a:pt x="6200588" y="11145"/>
                  <a:pt x="6408711" y="0"/>
                </a:cubicBezTo>
                <a:cubicBezTo>
                  <a:pt x="6616834" y="-11145"/>
                  <a:pt x="6594993" y="30212"/>
                  <a:pt x="6764751" y="0"/>
                </a:cubicBezTo>
                <a:cubicBezTo>
                  <a:pt x="6934509" y="-30212"/>
                  <a:pt x="7216401" y="57391"/>
                  <a:pt x="7358150" y="0"/>
                </a:cubicBezTo>
                <a:cubicBezTo>
                  <a:pt x="7499899" y="-57391"/>
                  <a:pt x="7903527" y="2141"/>
                  <a:pt x="8188909" y="0"/>
                </a:cubicBezTo>
                <a:cubicBezTo>
                  <a:pt x="8474291" y="-2141"/>
                  <a:pt x="8610194" y="7800"/>
                  <a:pt x="8900988" y="0"/>
                </a:cubicBezTo>
                <a:cubicBezTo>
                  <a:pt x="9191782" y="-7800"/>
                  <a:pt x="9068814" y="7245"/>
                  <a:pt x="9138348" y="0"/>
                </a:cubicBezTo>
                <a:cubicBezTo>
                  <a:pt x="9207882" y="-7245"/>
                  <a:pt x="9693894" y="31483"/>
                  <a:pt x="9969107" y="0"/>
                </a:cubicBezTo>
                <a:cubicBezTo>
                  <a:pt x="10244320" y="-31483"/>
                  <a:pt x="10316928" y="46730"/>
                  <a:pt x="10443826" y="0"/>
                </a:cubicBezTo>
                <a:cubicBezTo>
                  <a:pt x="10570724" y="-46730"/>
                  <a:pt x="10782396" y="18305"/>
                  <a:pt x="10918545" y="0"/>
                </a:cubicBezTo>
                <a:cubicBezTo>
                  <a:pt x="11054694" y="-18305"/>
                  <a:pt x="11602499" y="71698"/>
                  <a:pt x="11867984" y="0"/>
                </a:cubicBezTo>
                <a:cubicBezTo>
                  <a:pt x="11910573" y="207740"/>
                  <a:pt x="11847057" y="345044"/>
                  <a:pt x="11867984" y="446876"/>
                </a:cubicBezTo>
                <a:cubicBezTo>
                  <a:pt x="11888911" y="548708"/>
                  <a:pt x="11838647" y="703283"/>
                  <a:pt x="11867984" y="859376"/>
                </a:cubicBezTo>
                <a:cubicBezTo>
                  <a:pt x="11688290" y="882727"/>
                  <a:pt x="11509132" y="808367"/>
                  <a:pt x="11274585" y="859376"/>
                </a:cubicBezTo>
                <a:cubicBezTo>
                  <a:pt x="11040038" y="910385"/>
                  <a:pt x="11048828" y="827469"/>
                  <a:pt x="10918545" y="859376"/>
                </a:cubicBezTo>
                <a:cubicBezTo>
                  <a:pt x="10788262" y="891283"/>
                  <a:pt x="10353250" y="837103"/>
                  <a:pt x="10206466" y="859376"/>
                </a:cubicBezTo>
                <a:cubicBezTo>
                  <a:pt x="10059682" y="881649"/>
                  <a:pt x="9860038" y="820161"/>
                  <a:pt x="9731747" y="859376"/>
                </a:cubicBezTo>
                <a:cubicBezTo>
                  <a:pt x="9603456" y="898591"/>
                  <a:pt x="9377681" y="848167"/>
                  <a:pt x="9257028" y="859376"/>
                </a:cubicBezTo>
                <a:cubicBezTo>
                  <a:pt x="9136375" y="870585"/>
                  <a:pt x="8902946" y="827796"/>
                  <a:pt x="8782308" y="859376"/>
                </a:cubicBezTo>
                <a:cubicBezTo>
                  <a:pt x="8661670" y="890956"/>
                  <a:pt x="8270135" y="824413"/>
                  <a:pt x="7951549" y="859376"/>
                </a:cubicBezTo>
                <a:cubicBezTo>
                  <a:pt x="7632963" y="894339"/>
                  <a:pt x="7475107" y="766177"/>
                  <a:pt x="7120790" y="859376"/>
                </a:cubicBezTo>
                <a:cubicBezTo>
                  <a:pt x="6766473" y="952575"/>
                  <a:pt x="6769052" y="813821"/>
                  <a:pt x="6646071" y="859376"/>
                </a:cubicBezTo>
                <a:cubicBezTo>
                  <a:pt x="6523090" y="904931"/>
                  <a:pt x="6341666" y="852943"/>
                  <a:pt x="6171352" y="859376"/>
                </a:cubicBezTo>
                <a:cubicBezTo>
                  <a:pt x="6001038" y="865809"/>
                  <a:pt x="5910856" y="839590"/>
                  <a:pt x="5815312" y="859376"/>
                </a:cubicBezTo>
                <a:cubicBezTo>
                  <a:pt x="5719768" y="879162"/>
                  <a:pt x="5507008" y="826886"/>
                  <a:pt x="5340593" y="859376"/>
                </a:cubicBezTo>
                <a:cubicBezTo>
                  <a:pt x="5174178" y="891866"/>
                  <a:pt x="5178669" y="857229"/>
                  <a:pt x="5103233" y="859376"/>
                </a:cubicBezTo>
                <a:cubicBezTo>
                  <a:pt x="5027797" y="861523"/>
                  <a:pt x="4669089" y="778798"/>
                  <a:pt x="4391154" y="859376"/>
                </a:cubicBezTo>
                <a:cubicBezTo>
                  <a:pt x="4113219" y="939954"/>
                  <a:pt x="4136294" y="809717"/>
                  <a:pt x="3916435" y="859376"/>
                </a:cubicBezTo>
                <a:cubicBezTo>
                  <a:pt x="3696576" y="909035"/>
                  <a:pt x="3515257" y="810768"/>
                  <a:pt x="3323036" y="859376"/>
                </a:cubicBezTo>
                <a:cubicBezTo>
                  <a:pt x="3130815" y="907984"/>
                  <a:pt x="3084483" y="834221"/>
                  <a:pt x="2848316" y="859376"/>
                </a:cubicBezTo>
                <a:cubicBezTo>
                  <a:pt x="2612149" y="884531"/>
                  <a:pt x="2232397" y="805366"/>
                  <a:pt x="2017557" y="859376"/>
                </a:cubicBezTo>
                <a:cubicBezTo>
                  <a:pt x="1802717" y="913386"/>
                  <a:pt x="1460448" y="779332"/>
                  <a:pt x="1305478" y="859376"/>
                </a:cubicBezTo>
                <a:cubicBezTo>
                  <a:pt x="1150508" y="939420"/>
                  <a:pt x="325751" y="811091"/>
                  <a:pt x="0" y="859376"/>
                </a:cubicBezTo>
                <a:cubicBezTo>
                  <a:pt x="-9591" y="715783"/>
                  <a:pt x="37516" y="546087"/>
                  <a:pt x="0" y="438282"/>
                </a:cubicBezTo>
                <a:cubicBezTo>
                  <a:pt x="-37516" y="330477"/>
                  <a:pt x="49836" y="138443"/>
                  <a:pt x="0" y="0"/>
                </a:cubicBezTo>
                <a:close/>
              </a:path>
              <a:path w="11867984" h="859376" stroke="0" extrusionOk="0">
                <a:moveTo>
                  <a:pt x="0" y="0"/>
                </a:moveTo>
                <a:cubicBezTo>
                  <a:pt x="196771" y="-80514"/>
                  <a:pt x="465886" y="20708"/>
                  <a:pt x="830759" y="0"/>
                </a:cubicBezTo>
                <a:cubicBezTo>
                  <a:pt x="1195632" y="-20708"/>
                  <a:pt x="1133232" y="7414"/>
                  <a:pt x="1305478" y="0"/>
                </a:cubicBezTo>
                <a:cubicBezTo>
                  <a:pt x="1477724" y="-7414"/>
                  <a:pt x="1827124" y="40113"/>
                  <a:pt x="2017557" y="0"/>
                </a:cubicBezTo>
                <a:cubicBezTo>
                  <a:pt x="2207990" y="-40113"/>
                  <a:pt x="2490923" y="17185"/>
                  <a:pt x="2729636" y="0"/>
                </a:cubicBezTo>
                <a:cubicBezTo>
                  <a:pt x="2968349" y="-17185"/>
                  <a:pt x="3162262" y="61420"/>
                  <a:pt x="3441715" y="0"/>
                </a:cubicBezTo>
                <a:cubicBezTo>
                  <a:pt x="3721168" y="-61420"/>
                  <a:pt x="3837407" y="31269"/>
                  <a:pt x="4153794" y="0"/>
                </a:cubicBezTo>
                <a:cubicBezTo>
                  <a:pt x="4470181" y="-31269"/>
                  <a:pt x="4430216" y="41733"/>
                  <a:pt x="4509834" y="0"/>
                </a:cubicBezTo>
                <a:cubicBezTo>
                  <a:pt x="4589452" y="-41733"/>
                  <a:pt x="4990807" y="64023"/>
                  <a:pt x="5340593" y="0"/>
                </a:cubicBezTo>
                <a:cubicBezTo>
                  <a:pt x="5690379" y="-64023"/>
                  <a:pt x="5796052" y="11647"/>
                  <a:pt x="6171352" y="0"/>
                </a:cubicBezTo>
                <a:cubicBezTo>
                  <a:pt x="6546652" y="-11647"/>
                  <a:pt x="6504539" y="48478"/>
                  <a:pt x="6646071" y="0"/>
                </a:cubicBezTo>
                <a:cubicBezTo>
                  <a:pt x="6787603" y="-48478"/>
                  <a:pt x="6925031" y="1757"/>
                  <a:pt x="7120790" y="0"/>
                </a:cubicBezTo>
                <a:cubicBezTo>
                  <a:pt x="7316549" y="-1757"/>
                  <a:pt x="7533676" y="34691"/>
                  <a:pt x="7832869" y="0"/>
                </a:cubicBezTo>
                <a:cubicBezTo>
                  <a:pt x="8132062" y="-34691"/>
                  <a:pt x="8359371" y="42259"/>
                  <a:pt x="8544948" y="0"/>
                </a:cubicBezTo>
                <a:cubicBezTo>
                  <a:pt x="8730525" y="-42259"/>
                  <a:pt x="8852630" y="37227"/>
                  <a:pt x="9019668" y="0"/>
                </a:cubicBezTo>
                <a:cubicBezTo>
                  <a:pt x="9186706" y="-37227"/>
                  <a:pt x="9452661" y="96281"/>
                  <a:pt x="9850427" y="0"/>
                </a:cubicBezTo>
                <a:cubicBezTo>
                  <a:pt x="10248193" y="-96281"/>
                  <a:pt x="10213500" y="58729"/>
                  <a:pt x="10443826" y="0"/>
                </a:cubicBezTo>
                <a:cubicBezTo>
                  <a:pt x="10674152" y="-58729"/>
                  <a:pt x="10707387" y="21862"/>
                  <a:pt x="10918545" y="0"/>
                </a:cubicBezTo>
                <a:cubicBezTo>
                  <a:pt x="11129703" y="-21862"/>
                  <a:pt x="11675937" y="52512"/>
                  <a:pt x="11867984" y="0"/>
                </a:cubicBezTo>
                <a:cubicBezTo>
                  <a:pt x="11876385" y="176279"/>
                  <a:pt x="11863948" y="298007"/>
                  <a:pt x="11867984" y="429688"/>
                </a:cubicBezTo>
                <a:cubicBezTo>
                  <a:pt x="11872020" y="561369"/>
                  <a:pt x="11817963" y="761244"/>
                  <a:pt x="11867984" y="859376"/>
                </a:cubicBezTo>
                <a:cubicBezTo>
                  <a:pt x="11769066" y="863926"/>
                  <a:pt x="11546016" y="843538"/>
                  <a:pt x="11393265" y="859376"/>
                </a:cubicBezTo>
                <a:cubicBezTo>
                  <a:pt x="11240514" y="875214"/>
                  <a:pt x="11071550" y="817686"/>
                  <a:pt x="10799865" y="859376"/>
                </a:cubicBezTo>
                <a:cubicBezTo>
                  <a:pt x="10528180" y="901066"/>
                  <a:pt x="10641369" y="858113"/>
                  <a:pt x="10562506" y="859376"/>
                </a:cubicBezTo>
                <a:cubicBezTo>
                  <a:pt x="10483643" y="860639"/>
                  <a:pt x="10406514" y="833231"/>
                  <a:pt x="10325146" y="859376"/>
                </a:cubicBezTo>
                <a:cubicBezTo>
                  <a:pt x="10243778" y="885521"/>
                  <a:pt x="9953020" y="837018"/>
                  <a:pt x="9731747" y="859376"/>
                </a:cubicBezTo>
                <a:cubicBezTo>
                  <a:pt x="9510474" y="881734"/>
                  <a:pt x="9398304" y="816288"/>
                  <a:pt x="9138348" y="859376"/>
                </a:cubicBezTo>
                <a:cubicBezTo>
                  <a:pt x="8878392" y="902464"/>
                  <a:pt x="8663889" y="803848"/>
                  <a:pt x="8426269" y="859376"/>
                </a:cubicBezTo>
                <a:cubicBezTo>
                  <a:pt x="8188649" y="914904"/>
                  <a:pt x="8068070" y="844215"/>
                  <a:pt x="7951549" y="859376"/>
                </a:cubicBezTo>
                <a:cubicBezTo>
                  <a:pt x="7835028" y="874537"/>
                  <a:pt x="7696501" y="818970"/>
                  <a:pt x="7595510" y="859376"/>
                </a:cubicBezTo>
                <a:cubicBezTo>
                  <a:pt x="7494519" y="899782"/>
                  <a:pt x="7446959" y="844109"/>
                  <a:pt x="7358150" y="859376"/>
                </a:cubicBezTo>
                <a:cubicBezTo>
                  <a:pt x="7269341" y="874643"/>
                  <a:pt x="7171682" y="858753"/>
                  <a:pt x="7120790" y="859376"/>
                </a:cubicBezTo>
                <a:cubicBezTo>
                  <a:pt x="7069898" y="859999"/>
                  <a:pt x="6789074" y="803398"/>
                  <a:pt x="6527391" y="859376"/>
                </a:cubicBezTo>
                <a:cubicBezTo>
                  <a:pt x="6265708" y="915354"/>
                  <a:pt x="5996770" y="820711"/>
                  <a:pt x="5696632" y="859376"/>
                </a:cubicBezTo>
                <a:cubicBezTo>
                  <a:pt x="5396494" y="898041"/>
                  <a:pt x="5337332" y="809116"/>
                  <a:pt x="5103233" y="859376"/>
                </a:cubicBezTo>
                <a:cubicBezTo>
                  <a:pt x="4869134" y="909636"/>
                  <a:pt x="4889069" y="828657"/>
                  <a:pt x="4747194" y="859376"/>
                </a:cubicBezTo>
                <a:cubicBezTo>
                  <a:pt x="4605319" y="890095"/>
                  <a:pt x="4414240" y="825915"/>
                  <a:pt x="4153794" y="859376"/>
                </a:cubicBezTo>
                <a:cubicBezTo>
                  <a:pt x="3893348" y="892837"/>
                  <a:pt x="3867299" y="817655"/>
                  <a:pt x="3679075" y="859376"/>
                </a:cubicBezTo>
                <a:cubicBezTo>
                  <a:pt x="3490851" y="901097"/>
                  <a:pt x="3299500" y="855433"/>
                  <a:pt x="3204356" y="859376"/>
                </a:cubicBezTo>
                <a:cubicBezTo>
                  <a:pt x="3109212" y="863319"/>
                  <a:pt x="2867894" y="834253"/>
                  <a:pt x="2729636" y="859376"/>
                </a:cubicBezTo>
                <a:cubicBezTo>
                  <a:pt x="2591378" y="884499"/>
                  <a:pt x="2180907" y="770144"/>
                  <a:pt x="1898877" y="859376"/>
                </a:cubicBezTo>
                <a:cubicBezTo>
                  <a:pt x="1616847" y="948608"/>
                  <a:pt x="1444232" y="796946"/>
                  <a:pt x="1305478" y="859376"/>
                </a:cubicBezTo>
                <a:cubicBezTo>
                  <a:pt x="1166724" y="921806"/>
                  <a:pt x="1074488" y="845708"/>
                  <a:pt x="949439" y="859376"/>
                </a:cubicBezTo>
                <a:cubicBezTo>
                  <a:pt x="824390" y="873044"/>
                  <a:pt x="813936" y="832838"/>
                  <a:pt x="712079" y="859376"/>
                </a:cubicBezTo>
                <a:cubicBezTo>
                  <a:pt x="610222" y="885914"/>
                  <a:pt x="282040" y="799664"/>
                  <a:pt x="0" y="859376"/>
                </a:cubicBezTo>
                <a:cubicBezTo>
                  <a:pt x="-15645" y="740727"/>
                  <a:pt x="44328" y="623983"/>
                  <a:pt x="0" y="412500"/>
                </a:cubicBezTo>
                <a:cubicBezTo>
                  <a:pt x="-44328" y="201017"/>
                  <a:pt x="37424" y="13330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673268583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n-GB" dirty="0"/>
              <a:t>Letter to SLT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73846-119F-4F63-98ED-E4DE6FB82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95" y="1110007"/>
            <a:ext cx="11867983" cy="5529332"/>
          </a:xfrm>
          <a:custGeom>
            <a:avLst/>
            <a:gdLst>
              <a:gd name="connsiteX0" fmla="*/ 0 w 11867983"/>
              <a:gd name="connsiteY0" fmla="*/ 0 h 5529332"/>
              <a:gd name="connsiteX1" fmla="*/ 237360 w 11867983"/>
              <a:gd name="connsiteY1" fmla="*/ 0 h 5529332"/>
              <a:gd name="connsiteX2" fmla="*/ 474719 w 11867983"/>
              <a:gd name="connsiteY2" fmla="*/ 0 h 5529332"/>
              <a:gd name="connsiteX3" fmla="*/ 712079 w 11867983"/>
              <a:gd name="connsiteY3" fmla="*/ 0 h 5529332"/>
              <a:gd name="connsiteX4" fmla="*/ 1424158 w 11867983"/>
              <a:gd name="connsiteY4" fmla="*/ 0 h 5529332"/>
              <a:gd name="connsiteX5" fmla="*/ 2136237 w 11867983"/>
              <a:gd name="connsiteY5" fmla="*/ 0 h 5529332"/>
              <a:gd name="connsiteX6" fmla="*/ 2373597 w 11867983"/>
              <a:gd name="connsiteY6" fmla="*/ 0 h 5529332"/>
              <a:gd name="connsiteX7" fmla="*/ 2966996 w 11867983"/>
              <a:gd name="connsiteY7" fmla="*/ 0 h 5529332"/>
              <a:gd name="connsiteX8" fmla="*/ 3441715 w 11867983"/>
              <a:gd name="connsiteY8" fmla="*/ 0 h 5529332"/>
              <a:gd name="connsiteX9" fmla="*/ 4272474 w 11867983"/>
              <a:gd name="connsiteY9" fmla="*/ 0 h 5529332"/>
              <a:gd name="connsiteX10" fmla="*/ 4865873 w 11867983"/>
              <a:gd name="connsiteY10" fmla="*/ 0 h 5529332"/>
              <a:gd name="connsiteX11" fmla="*/ 5221913 w 11867983"/>
              <a:gd name="connsiteY11" fmla="*/ 0 h 5529332"/>
              <a:gd name="connsiteX12" fmla="*/ 5696632 w 11867983"/>
              <a:gd name="connsiteY12" fmla="*/ 0 h 5529332"/>
              <a:gd name="connsiteX13" fmla="*/ 6290031 w 11867983"/>
              <a:gd name="connsiteY13" fmla="*/ 0 h 5529332"/>
              <a:gd name="connsiteX14" fmla="*/ 6764750 w 11867983"/>
              <a:gd name="connsiteY14" fmla="*/ 0 h 5529332"/>
              <a:gd name="connsiteX15" fmla="*/ 7358149 w 11867983"/>
              <a:gd name="connsiteY15" fmla="*/ 0 h 5529332"/>
              <a:gd name="connsiteX16" fmla="*/ 7951549 w 11867983"/>
              <a:gd name="connsiteY16" fmla="*/ 0 h 5529332"/>
              <a:gd name="connsiteX17" fmla="*/ 8782307 w 11867983"/>
              <a:gd name="connsiteY17" fmla="*/ 0 h 5529332"/>
              <a:gd name="connsiteX18" fmla="*/ 9494386 w 11867983"/>
              <a:gd name="connsiteY18" fmla="*/ 0 h 5529332"/>
              <a:gd name="connsiteX19" fmla="*/ 10087786 w 11867983"/>
              <a:gd name="connsiteY19" fmla="*/ 0 h 5529332"/>
              <a:gd name="connsiteX20" fmla="*/ 10918544 w 11867983"/>
              <a:gd name="connsiteY20" fmla="*/ 0 h 5529332"/>
              <a:gd name="connsiteX21" fmla="*/ 11155904 w 11867983"/>
              <a:gd name="connsiteY21" fmla="*/ 0 h 5529332"/>
              <a:gd name="connsiteX22" fmla="*/ 11867983 w 11867983"/>
              <a:gd name="connsiteY22" fmla="*/ 0 h 5529332"/>
              <a:gd name="connsiteX23" fmla="*/ 11867983 w 11867983"/>
              <a:gd name="connsiteY23" fmla="*/ 497640 h 5529332"/>
              <a:gd name="connsiteX24" fmla="*/ 11867983 w 11867983"/>
              <a:gd name="connsiteY24" fmla="*/ 1161160 h 5529332"/>
              <a:gd name="connsiteX25" fmla="*/ 11867983 w 11867983"/>
              <a:gd name="connsiteY25" fmla="*/ 1658800 h 5529332"/>
              <a:gd name="connsiteX26" fmla="*/ 11867983 w 11867983"/>
              <a:gd name="connsiteY26" fmla="*/ 2045853 h 5529332"/>
              <a:gd name="connsiteX27" fmla="*/ 11867983 w 11867983"/>
              <a:gd name="connsiteY27" fmla="*/ 2654079 h 5529332"/>
              <a:gd name="connsiteX28" fmla="*/ 11867983 w 11867983"/>
              <a:gd name="connsiteY28" fmla="*/ 3096426 h 5529332"/>
              <a:gd name="connsiteX29" fmla="*/ 11867983 w 11867983"/>
              <a:gd name="connsiteY29" fmla="*/ 3704652 h 5529332"/>
              <a:gd name="connsiteX30" fmla="*/ 11867983 w 11867983"/>
              <a:gd name="connsiteY30" fmla="*/ 4146999 h 5529332"/>
              <a:gd name="connsiteX31" fmla="*/ 11867983 w 11867983"/>
              <a:gd name="connsiteY31" fmla="*/ 4589346 h 5529332"/>
              <a:gd name="connsiteX32" fmla="*/ 11867983 w 11867983"/>
              <a:gd name="connsiteY32" fmla="*/ 5529332 h 5529332"/>
              <a:gd name="connsiteX33" fmla="*/ 11037224 w 11867983"/>
              <a:gd name="connsiteY33" fmla="*/ 5529332 h 5529332"/>
              <a:gd name="connsiteX34" fmla="*/ 10799865 w 11867983"/>
              <a:gd name="connsiteY34" fmla="*/ 5529332 h 5529332"/>
              <a:gd name="connsiteX35" fmla="*/ 10087786 w 11867983"/>
              <a:gd name="connsiteY35" fmla="*/ 5529332 h 5529332"/>
              <a:gd name="connsiteX36" fmla="*/ 9375707 w 11867983"/>
              <a:gd name="connsiteY36" fmla="*/ 5529332 h 5529332"/>
              <a:gd name="connsiteX37" fmla="*/ 9019667 w 11867983"/>
              <a:gd name="connsiteY37" fmla="*/ 5529332 h 5529332"/>
              <a:gd name="connsiteX38" fmla="*/ 8426268 w 11867983"/>
              <a:gd name="connsiteY38" fmla="*/ 5529332 h 5529332"/>
              <a:gd name="connsiteX39" fmla="*/ 7714189 w 11867983"/>
              <a:gd name="connsiteY39" fmla="*/ 5529332 h 5529332"/>
              <a:gd name="connsiteX40" fmla="*/ 7358149 w 11867983"/>
              <a:gd name="connsiteY40" fmla="*/ 5529332 h 5529332"/>
              <a:gd name="connsiteX41" fmla="*/ 6646070 w 11867983"/>
              <a:gd name="connsiteY41" fmla="*/ 5529332 h 5529332"/>
              <a:gd name="connsiteX42" fmla="*/ 6290031 w 11867983"/>
              <a:gd name="connsiteY42" fmla="*/ 5529332 h 5529332"/>
              <a:gd name="connsiteX43" fmla="*/ 5933991 w 11867983"/>
              <a:gd name="connsiteY43" fmla="*/ 5529332 h 5529332"/>
              <a:gd name="connsiteX44" fmla="*/ 5577952 w 11867983"/>
              <a:gd name="connsiteY44" fmla="*/ 5529332 h 5529332"/>
              <a:gd name="connsiteX45" fmla="*/ 4747193 w 11867983"/>
              <a:gd name="connsiteY45" fmla="*/ 5529332 h 5529332"/>
              <a:gd name="connsiteX46" fmla="*/ 3916434 w 11867983"/>
              <a:gd name="connsiteY46" fmla="*/ 5529332 h 5529332"/>
              <a:gd name="connsiteX47" fmla="*/ 3323035 w 11867983"/>
              <a:gd name="connsiteY47" fmla="*/ 5529332 h 5529332"/>
              <a:gd name="connsiteX48" fmla="*/ 3085676 w 11867983"/>
              <a:gd name="connsiteY48" fmla="*/ 5529332 h 5529332"/>
              <a:gd name="connsiteX49" fmla="*/ 2610956 w 11867983"/>
              <a:gd name="connsiteY49" fmla="*/ 5529332 h 5529332"/>
              <a:gd name="connsiteX50" fmla="*/ 2136237 w 11867983"/>
              <a:gd name="connsiteY50" fmla="*/ 5529332 h 5529332"/>
              <a:gd name="connsiteX51" fmla="*/ 1780197 w 11867983"/>
              <a:gd name="connsiteY51" fmla="*/ 5529332 h 5529332"/>
              <a:gd name="connsiteX52" fmla="*/ 1424158 w 11867983"/>
              <a:gd name="connsiteY52" fmla="*/ 5529332 h 5529332"/>
              <a:gd name="connsiteX53" fmla="*/ 949439 w 11867983"/>
              <a:gd name="connsiteY53" fmla="*/ 5529332 h 5529332"/>
              <a:gd name="connsiteX54" fmla="*/ 0 w 11867983"/>
              <a:gd name="connsiteY54" fmla="*/ 5529332 h 5529332"/>
              <a:gd name="connsiteX55" fmla="*/ 0 w 11867983"/>
              <a:gd name="connsiteY55" fmla="*/ 5031692 h 5529332"/>
              <a:gd name="connsiteX56" fmla="*/ 0 w 11867983"/>
              <a:gd name="connsiteY56" fmla="*/ 4644639 h 5529332"/>
              <a:gd name="connsiteX57" fmla="*/ 0 w 11867983"/>
              <a:gd name="connsiteY57" fmla="*/ 4257586 h 5529332"/>
              <a:gd name="connsiteX58" fmla="*/ 0 w 11867983"/>
              <a:gd name="connsiteY58" fmla="*/ 3704652 h 5529332"/>
              <a:gd name="connsiteX59" fmla="*/ 0 w 11867983"/>
              <a:gd name="connsiteY59" fmla="*/ 3262306 h 5529332"/>
              <a:gd name="connsiteX60" fmla="*/ 0 w 11867983"/>
              <a:gd name="connsiteY60" fmla="*/ 2709373 h 5529332"/>
              <a:gd name="connsiteX61" fmla="*/ 0 w 11867983"/>
              <a:gd name="connsiteY61" fmla="*/ 2045853 h 5529332"/>
              <a:gd name="connsiteX62" fmla="*/ 0 w 11867983"/>
              <a:gd name="connsiteY62" fmla="*/ 1437626 h 5529332"/>
              <a:gd name="connsiteX63" fmla="*/ 0 w 11867983"/>
              <a:gd name="connsiteY63" fmla="*/ 884693 h 5529332"/>
              <a:gd name="connsiteX64" fmla="*/ 0 w 11867983"/>
              <a:gd name="connsiteY64" fmla="*/ 0 h 552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867983" h="5529332" fill="none" extrusionOk="0">
                <a:moveTo>
                  <a:pt x="0" y="0"/>
                </a:moveTo>
                <a:cubicBezTo>
                  <a:pt x="91097" y="-11843"/>
                  <a:pt x="165121" y="21749"/>
                  <a:pt x="237360" y="0"/>
                </a:cubicBezTo>
                <a:cubicBezTo>
                  <a:pt x="309599" y="-21749"/>
                  <a:pt x="413439" y="28061"/>
                  <a:pt x="474719" y="0"/>
                </a:cubicBezTo>
                <a:cubicBezTo>
                  <a:pt x="535999" y="-28061"/>
                  <a:pt x="653861" y="15895"/>
                  <a:pt x="712079" y="0"/>
                </a:cubicBezTo>
                <a:cubicBezTo>
                  <a:pt x="770297" y="-15895"/>
                  <a:pt x="1243284" y="39289"/>
                  <a:pt x="1424158" y="0"/>
                </a:cubicBezTo>
                <a:cubicBezTo>
                  <a:pt x="1605032" y="-39289"/>
                  <a:pt x="1935862" y="28715"/>
                  <a:pt x="2136237" y="0"/>
                </a:cubicBezTo>
                <a:cubicBezTo>
                  <a:pt x="2336612" y="-28715"/>
                  <a:pt x="2311329" y="18257"/>
                  <a:pt x="2373597" y="0"/>
                </a:cubicBezTo>
                <a:cubicBezTo>
                  <a:pt x="2435865" y="-18257"/>
                  <a:pt x="2827319" y="1795"/>
                  <a:pt x="2966996" y="0"/>
                </a:cubicBezTo>
                <a:cubicBezTo>
                  <a:pt x="3106673" y="-1795"/>
                  <a:pt x="3210120" y="1128"/>
                  <a:pt x="3441715" y="0"/>
                </a:cubicBezTo>
                <a:cubicBezTo>
                  <a:pt x="3673310" y="-1128"/>
                  <a:pt x="4067667" y="18399"/>
                  <a:pt x="4272474" y="0"/>
                </a:cubicBezTo>
                <a:cubicBezTo>
                  <a:pt x="4477281" y="-18399"/>
                  <a:pt x="4624011" y="42947"/>
                  <a:pt x="4865873" y="0"/>
                </a:cubicBezTo>
                <a:cubicBezTo>
                  <a:pt x="5107735" y="-42947"/>
                  <a:pt x="5070852" y="42085"/>
                  <a:pt x="5221913" y="0"/>
                </a:cubicBezTo>
                <a:cubicBezTo>
                  <a:pt x="5372974" y="-42085"/>
                  <a:pt x="5582340" y="27937"/>
                  <a:pt x="5696632" y="0"/>
                </a:cubicBezTo>
                <a:cubicBezTo>
                  <a:pt x="5810924" y="-27937"/>
                  <a:pt x="6019694" y="19173"/>
                  <a:pt x="6290031" y="0"/>
                </a:cubicBezTo>
                <a:cubicBezTo>
                  <a:pt x="6560368" y="-19173"/>
                  <a:pt x="6540659" y="49598"/>
                  <a:pt x="6764750" y="0"/>
                </a:cubicBezTo>
                <a:cubicBezTo>
                  <a:pt x="6988841" y="-49598"/>
                  <a:pt x="7163621" y="52825"/>
                  <a:pt x="7358149" y="0"/>
                </a:cubicBezTo>
                <a:cubicBezTo>
                  <a:pt x="7552677" y="-52825"/>
                  <a:pt x="7741577" y="50956"/>
                  <a:pt x="7951549" y="0"/>
                </a:cubicBezTo>
                <a:cubicBezTo>
                  <a:pt x="8161521" y="-50956"/>
                  <a:pt x="8415460" y="58227"/>
                  <a:pt x="8782307" y="0"/>
                </a:cubicBezTo>
                <a:cubicBezTo>
                  <a:pt x="9149154" y="-58227"/>
                  <a:pt x="9290590" y="67463"/>
                  <a:pt x="9494386" y="0"/>
                </a:cubicBezTo>
                <a:cubicBezTo>
                  <a:pt x="9698182" y="-67463"/>
                  <a:pt x="9937387" y="5663"/>
                  <a:pt x="10087786" y="0"/>
                </a:cubicBezTo>
                <a:cubicBezTo>
                  <a:pt x="10238185" y="-5663"/>
                  <a:pt x="10737848" y="87459"/>
                  <a:pt x="10918544" y="0"/>
                </a:cubicBezTo>
                <a:cubicBezTo>
                  <a:pt x="11099240" y="-87459"/>
                  <a:pt x="11070343" y="16005"/>
                  <a:pt x="11155904" y="0"/>
                </a:cubicBezTo>
                <a:cubicBezTo>
                  <a:pt x="11241465" y="-16005"/>
                  <a:pt x="11540469" y="65999"/>
                  <a:pt x="11867983" y="0"/>
                </a:cubicBezTo>
                <a:cubicBezTo>
                  <a:pt x="11921564" y="135967"/>
                  <a:pt x="11853175" y="256896"/>
                  <a:pt x="11867983" y="497640"/>
                </a:cubicBezTo>
                <a:cubicBezTo>
                  <a:pt x="11882791" y="738384"/>
                  <a:pt x="11846520" y="883131"/>
                  <a:pt x="11867983" y="1161160"/>
                </a:cubicBezTo>
                <a:cubicBezTo>
                  <a:pt x="11889446" y="1439189"/>
                  <a:pt x="11847675" y="1421711"/>
                  <a:pt x="11867983" y="1658800"/>
                </a:cubicBezTo>
                <a:cubicBezTo>
                  <a:pt x="11888291" y="1895889"/>
                  <a:pt x="11866845" y="1962568"/>
                  <a:pt x="11867983" y="2045853"/>
                </a:cubicBezTo>
                <a:cubicBezTo>
                  <a:pt x="11869121" y="2129138"/>
                  <a:pt x="11815400" y="2447675"/>
                  <a:pt x="11867983" y="2654079"/>
                </a:cubicBezTo>
                <a:cubicBezTo>
                  <a:pt x="11920566" y="2860483"/>
                  <a:pt x="11853346" y="2925343"/>
                  <a:pt x="11867983" y="3096426"/>
                </a:cubicBezTo>
                <a:cubicBezTo>
                  <a:pt x="11882620" y="3267509"/>
                  <a:pt x="11866844" y="3432399"/>
                  <a:pt x="11867983" y="3704652"/>
                </a:cubicBezTo>
                <a:cubicBezTo>
                  <a:pt x="11869122" y="3976905"/>
                  <a:pt x="11839020" y="4049114"/>
                  <a:pt x="11867983" y="4146999"/>
                </a:cubicBezTo>
                <a:cubicBezTo>
                  <a:pt x="11896946" y="4244884"/>
                  <a:pt x="11849851" y="4421191"/>
                  <a:pt x="11867983" y="4589346"/>
                </a:cubicBezTo>
                <a:cubicBezTo>
                  <a:pt x="11886115" y="4757501"/>
                  <a:pt x="11826762" y="5252366"/>
                  <a:pt x="11867983" y="5529332"/>
                </a:cubicBezTo>
                <a:cubicBezTo>
                  <a:pt x="11683508" y="5611318"/>
                  <a:pt x="11327445" y="5468667"/>
                  <a:pt x="11037224" y="5529332"/>
                </a:cubicBezTo>
                <a:cubicBezTo>
                  <a:pt x="10747003" y="5589997"/>
                  <a:pt x="10883023" y="5521305"/>
                  <a:pt x="10799865" y="5529332"/>
                </a:cubicBezTo>
                <a:cubicBezTo>
                  <a:pt x="10716707" y="5537359"/>
                  <a:pt x="10440520" y="5445494"/>
                  <a:pt x="10087786" y="5529332"/>
                </a:cubicBezTo>
                <a:cubicBezTo>
                  <a:pt x="9735052" y="5613170"/>
                  <a:pt x="9589075" y="5476493"/>
                  <a:pt x="9375707" y="5529332"/>
                </a:cubicBezTo>
                <a:cubicBezTo>
                  <a:pt x="9162339" y="5582171"/>
                  <a:pt x="9121729" y="5512223"/>
                  <a:pt x="9019667" y="5529332"/>
                </a:cubicBezTo>
                <a:cubicBezTo>
                  <a:pt x="8917605" y="5546441"/>
                  <a:pt x="8649569" y="5501106"/>
                  <a:pt x="8426268" y="5529332"/>
                </a:cubicBezTo>
                <a:cubicBezTo>
                  <a:pt x="8202967" y="5557558"/>
                  <a:pt x="8043778" y="5527391"/>
                  <a:pt x="7714189" y="5529332"/>
                </a:cubicBezTo>
                <a:cubicBezTo>
                  <a:pt x="7384600" y="5531273"/>
                  <a:pt x="7472893" y="5523684"/>
                  <a:pt x="7358149" y="5529332"/>
                </a:cubicBezTo>
                <a:cubicBezTo>
                  <a:pt x="7243405" y="5534980"/>
                  <a:pt x="6939646" y="5510900"/>
                  <a:pt x="6646070" y="5529332"/>
                </a:cubicBezTo>
                <a:cubicBezTo>
                  <a:pt x="6352494" y="5547764"/>
                  <a:pt x="6430976" y="5492873"/>
                  <a:pt x="6290031" y="5529332"/>
                </a:cubicBezTo>
                <a:cubicBezTo>
                  <a:pt x="6149086" y="5565791"/>
                  <a:pt x="6056481" y="5524267"/>
                  <a:pt x="5933991" y="5529332"/>
                </a:cubicBezTo>
                <a:cubicBezTo>
                  <a:pt x="5811501" y="5534397"/>
                  <a:pt x="5663857" y="5490215"/>
                  <a:pt x="5577952" y="5529332"/>
                </a:cubicBezTo>
                <a:cubicBezTo>
                  <a:pt x="5492047" y="5568449"/>
                  <a:pt x="5148605" y="5496596"/>
                  <a:pt x="4747193" y="5529332"/>
                </a:cubicBezTo>
                <a:cubicBezTo>
                  <a:pt x="4345781" y="5562068"/>
                  <a:pt x="4300843" y="5458640"/>
                  <a:pt x="3916434" y="5529332"/>
                </a:cubicBezTo>
                <a:cubicBezTo>
                  <a:pt x="3532025" y="5600024"/>
                  <a:pt x="3560933" y="5513784"/>
                  <a:pt x="3323035" y="5529332"/>
                </a:cubicBezTo>
                <a:cubicBezTo>
                  <a:pt x="3085137" y="5544880"/>
                  <a:pt x="3168872" y="5505722"/>
                  <a:pt x="3085676" y="5529332"/>
                </a:cubicBezTo>
                <a:cubicBezTo>
                  <a:pt x="3002480" y="5552942"/>
                  <a:pt x="2783079" y="5515839"/>
                  <a:pt x="2610956" y="5529332"/>
                </a:cubicBezTo>
                <a:cubicBezTo>
                  <a:pt x="2438833" y="5542825"/>
                  <a:pt x="2308433" y="5517066"/>
                  <a:pt x="2136237" y="5529332"/>
                </a:cubicBezTo>
                <a:cubicBezTo>
                  <a:pt x="1964041" y="5541598"/>
                  <a:pt x="1924762" y="5527787"/>
                  <a:pt x="1780197" y="5529332"/>
                </a:cubicBezTo>
                <a:cubicBezTo>
                  <a:pt x="1635632" y="5530877"/>
                  <a:pt x="1586163" y="5513526"/>
                  <a:pt x="1424158" y="5529332"/>
                </a:cubicBezTo>
                <a:cubicBezTo>
                  <a:pt x="1262153" y="5545138"/>
                  <a:pt x="1141282" y="5492598"/>
                  <a:pt x="949439" y="5529332"/>
                </a:cubicBezTo>
                <a:cubicBezTo>
                  <a:pt x="757596" y="5566066"/>
                  <a:pt x="431538" y="5500900"/>
                  <a:pt x="0" y="5529332"/>
                </a:cubicBezTo>
                <a:cubicBezTo>
                  <a:pt x="-49697" y="5402196"/>
                  <a:pt x="36275" y="5156178"/>
                  <a:pt x="0" y="5031692"/>
                </a:cubicBezTo>
                <a:cubicBezTo>
                  <a:pt x="-36275" y="4907206"/>
                  <a:pt x="31451" y="4759107"/>
                  <a:pt x="0" y="4644639"/>
                </a:cubicBezTo>
                <a:cubicBezTo>
                  <a:pt x="-31451" y="4530171"/>
                  <a:pt x="34035" y="4414296"/>
                  <a:pt x="0" y="4257586"/>
                </a:cubicBezTo>
                <a:cubicBezTo>
                  <a:pt x="-34035" y="4100876"/>
                  <a:pt x="49371" y="3898949"/>
                  <a:pt x="0" y="3704652"/>
                </a:cubicBezTo>
                <a:cubicBezTo>
                  <a:pt x="-49371" y="3510355"/>
                  <a:pt x="28184" y="3475610"/>
                  <a:pt x="0" y="3262306"/>
                </a:cubicBezTo>
                <a:cubicBezTo>
                  <a:pt x="-28184" y="3049002"/>
                  <a:pt x="34293" y="2853831"/>
                  <a:pt x="0" y="2709373"/>
                </a:cubicBezTo>
                <a:cubicBezTo>
                  <a:pt x="-34293" y="2564915"/>
                  <a:pt x="21980" y="2343613"/>
                  <a:pt x="0" y="2045853"/>
                </a:cubicBezTo>
                <a:cubicBezTo>
                  <a:pt x="-21980" y="1748093"/>
                  <a:pt x="65297" y="1640127"/>
                  <a:pt x="0" y="1437626"/>
                </a:cubicBezTo>
                <a:cubicBezTo>
                  <a:pt x="-65297" y="1235125"/>
                  <a:pt x="54160" y="1013105"/>
                  <a:pt x="0" y="884693"/>
                </a:cubicBezTo>
                <a:cubicBezTo>
                  <a:pt x="-54160" y="756281"/>
                  <a:pt x="64960" y="293932"/>
                  <a:pt x="0" y="0"/>
                </a:cubicBezTo>
                <a:close/>
              </a:path>
              <a:path w="11867983" h="5529332" stroke="0" extrusionOk="0">
                <a:moveTo>
                  <a:pt x="0" y="0"/>
                </a:moveTo>
                <a:cubicBezTo>
                  <a:pt x="118953" y="-34759"/>
                  <a:pt x="369046" y="7297"/>
                  <a:pt x="593399" y="0"/>
                </a:cubicBezTo>
                <a:cubicBezTo>
                  <a:pt x="817752" y="-7297"/>
                  <a:pt x="1226260" y="52191"/>
                  <a:pt x="1424158" y="0"/>
                </a:cubicBezTo>
                <a:cubicBezTo>
                  <a:pt x="1622056" y="-52191"/>
                  <a:pt x="1859805" y="19493"/>
                  <a:pt x="2254917" y="0"/>
                </a:cubicBezTo>
                <a:cubicBezTo>
                  <a:pt x="2650029" y="-19493"/>
                  <a:pt x="2432229" y="5792"/>
                  <a:pt x="2492276" y="0"/>
                </a:cubicBezTo>
                <a:cubicBezTo>
                  <a:pt x="2552323" y="-5792"/>
                  <a:pt x="2856305" y="45139"/>
                  <a:pt x="3204355" y="0"/>
                </a:cubicBezTo>
                <a:cubicBezTo>
                  <a:pt x="3552405" y="-45139"/>
                  <a:pt x="3344737" y="13370"/>
                  <a:pt x="3441715" y="0"/>
                </a:cubicBezTo>
                <a:cubicBezTo>
                  <a:pt x="3538693" y="-13370"/>
                  <a:pt x="3662533" y="6342"/>
                  <a:pt x="3797755" y="0"/>
                </a:cubicBezTo>
                <a:cubicBezTo>
                  <a:pt x="3932977" y="-6342"/>
                  <a:pt x="4026657" y="42084"/>
                  <a:pt x="4153794" y="0"/>
                </a:cubicBezTo>
                <a:cubicBezTo>
                  <a:pt x="4280931" y="-42084"/>
                  <a:pt x="4415427" y="29036"/>
                  <a:pt x="4509834" y="0"/>
                </a:cubicBezTo>
                <a:cubicBezTo>
                  <a:pt x="4604241" y="-29036"/>
                  <a:pt x="5016133" y="84039"/>
                  <a:pt x="5221913" y="0"/>
                </a:cubicBezTo>
                <a:cubicBezTo>
                  <a:pt x="5427693" y="-84039"/>
                  <a:pt x="5559823" y="16595"/>
                  <a:pt x="5696632" y="0"/>
                </a:cubicBezTo>
                <a:cubicBezTo>
                  <a:pt x="5833441" y="-16595"/>
                  <a:pt x="5859241" y="5322"/>
                  <a:pt x="5933992" y="0"/>
                </a:cubicBezTo>
                <a:cubicBezTo>
                  <a:pt x="6008743" y="-5322"/>
                  <a:pt x="6166924" y="11926"/>
                  <a:pt x="6290031" y="0"/>
                </a:cubicBezTo>
                <a:cubicBezTo>
                  <a:pt x="6413138" y="-11926"/>
                  <a:pt x="6474779" y="23631"/>
                  <a:pt x="6527391" y="0"/>
                </a:cubicBezTo>
                <a:cubicBezTo>
                  <a:pt x="6580003" y="-23631"/>
                  <a:pt x="6780401" y="25757"/>
                  <a:pt x="6883430" y="0"/>
                </a:cubicBezTo>
                <a:cubicBezTo>
                  <a:pt x="6986459" y="-25757"/>
                  <a:pt x="7260649" y="37538"/>
                  <a:pt x="7595509" y="0"/>
                </a:cubicBezTo>
                <a:cubicBezTo>
                  <a:pt x="7930369" y="-37538"/>
                  <a:pt x="8120316" y="1883"/>
                  <a:pt x="8307588" y="0"/>
                </a:cubicBezTo>
                <a:cubicBezTo>
                  <a:pt x="8494860" y="-1883"/>
                  <a:pt x="8666383" y="38464"/>
                  <a:pt x="9019667" y="0"/>
                </a:cubicBezTo>
                <a:cubicBezTo>
                  <a:pt x="9372951" y="-38464"/>
                  <a:pt x="9520173" y="64113"/>
                  <a:pt x="9850426" y="0"/>
                </a:cubicBezTo>
                <a:cubicBezTo>
                  <a:pt x="10180679" y="-64113"/>
                  <a:pt x="10204950" y="66632"/>
                  <a:pt x="10443825" y="0"/>
                </a:cubicBezTo>
                <a:cubicBezTo>
                  <a:pt x="10682700" y="-66632"/>
                  <a:pt x="10819347" y="31695"/>
                  <a:pt x="11037224" y="0"/>
                </a:cubicBezTo>
                <a:cubicBezTo>
                  <a:pt x="11255101" y="-31695"/>
                  <a:pt x="11679915" y="45756"/>
                  <a:pt x="11867983" y="0"/>
                </a:cubicBezTo>
                <a:cubicBezTo>
                  <a:pt x="11904044" y="105605"/>
                  <a:pt x="11864780" y="266885"/>
                  <a:pt x="11867983" y="387053"/>
                </a:cubicBezTo>
                <a:cubicBezTo>
                  <a:pt x="11871186" y="507221"/>
                  <a:pt x="11792721" y="823308"/>
                  <a:pt x="11867983" y="1050573"/>
                </a:cubicBezTo>
                <a:cubicBezTo>
                  <a:pt x="11943245" y="1277838"/>
                  <a:pt x="11830606" y="1410166"/>
                  <a:pt x="11867983" y="1548213"/>
                </a:cubicBezTo>
                <a:cubicBezTo>
                  <a:pt x="11905360" y="1686260"/>
                  <a:pt x="11835231" y="1856966"/>
                  <a:pt x="11867983" y="2045853"/>
                </a:cubicBezTo>
                <a:cubicBezTo>
                  <a:pt x="11900735" y="2234740"/>
                  <a:pt x="11836722" y="2328940"/>
                  <a:pt x="11867983" y="2598786"/>
                </a:cubicBezTo>
                <a:cubicBezTo>
                  <a:pt x="11899244" y="2868632"/>
                  <a:pt x="11796857" y="3037328"/>
                  <a:pt x="11867983" y="3207013"/>
                </a:cubicBezTo>
                <a:cubicBezTo>
                  <a:pt x="11939109" y="3376698"/>
                  <a:pt x="11835520" y="3494952"/>
                  <a:pt x="11867983" y="3594066"/>
                </a:cubicBezTo>
                <a:cubicBezTo>
                  <a:pt x="11900446" y="3693180"/>
                  <a:pt x="11866901" y="4009835"/>
                  <a:pt x="11867983" y="4202292"/>
                </a:cubicBezTo>
                <a:cubicBezTo>
                  <a:pt x="11869065" y="4394749"/>
                  <a:pt x="11854226" y="4650743"/>
                  <a:pt x="11867983" y="4810519"/>
                </a:cubicBezTo>
                <a:cubicBezTo>
                  <a:pt x="11881740" y="4970295"/>
                  <a:pt x="11819582" y="5193330"/>
                  <a:pt x="11867983" y="5529332"/>
                </a:cubicBezTo>
                <a:cubicBezTo>
                  <a:pt x="11775906" y="5548849"/>
                  <a:pt x="11741666" y="5515060"/>
                  <a:pt x="11630623" y="5529332"/>
                </a:cubicBezTo>
                <a:cubicBezTo>
                  <a:pt x="11519580" y="5543604"/>
                  <a:pt x="11462312" y="5505024"/>
                  <a:pt x="11393264" y="5529332"/>
                </a:cubicBezTo>
                <a:cubicBezTo>
                  <a:pt x="11324216" y="5553640"/>
                  <a:pt x="11126914" y="5521587"/>
                  <a:pt x="11037224" y="5529332"/>
                </a:cubicBezTo>
                <a:cubicBezTo>
                  <a:pt x="10947534" y="5537077"/>
                  <a:pt x="10575125" y="5500465"/>
                  <a:pt x="10206465" y="5529332"/>
                </a:cubicBezTo>
                <a:cubicBezTo>
                  <a:pt x="9837805" y="5558199"/>
                  <a:pt x="9775312" y="5485042"/>
                  <a:pt x="9375707" y="5529332"/>
                </a:cubicBezTo>
                <a:cubicBezTo>
                  <a:pt x="8976102" y="5573622"/>
                  <a:pt x="9206812" y="5516938"/>
                  <a:pt x="9138347" y="5529332"/>
                </a:cubicBezTo>
                <a:cubicBezTo>
                  <a:pt x="9069882" y="5541726"/>
                  <a:pt x="9012787" y="5513645"/>
                  <a:pt x="8900987" y="5529332"/>
                </a:cubicBezTo>
                <a:cubicBezTo>
                  <a:pt x="8789187" y="5545019"/>
                  <a:pt x="8576508" y="5484859"/>
                  <a:pt x="8426268" y="5529332"/>
                </a:cubicBezTo>
                <a:cubicBezTo>
                  <a:pt x="8276028" y="5573805"/>
                  <a:pt x="8305247" y="5510452"/>
                  <a:pt x="8188908" y="5529332"/>
                </a:cubicBezTo>
                <a:cubicBezTo>
                  <a:pt x="8072569" y="5548212"/>
                  <a:pt x="7611634" y="5488845"/>
                  <a:pt x="7358149" y="5529332"/>
                </a:cubicBezTo>
                <a:cubicBezTo>
                  <a:pt x="7104664" y="5569819"/>
                  <a:pt x="6928144" y="5453028"/>
                  <a:pt x="6646070" y="5529332"/>
                </a:cubicBezTo>
                <a:cubicBezTo>
                  <a:pt x="6363996" y="5605636"/>
                  <a:pt x="6355726" y="5486030"/>
                  <a:pt x="6171351" y="5529332"/>
                </a:cubicBezTo>
                <a:cubicBezTo>
                  <a:pt x="5986976" y="5572634"/>
                  <a:pt x="5895615" y="5492476"/>
                  <a:pt x="5815312" y="5529332"/>
                </a:cubicBezTo>
                <a:cubicBezTo>
                  <a:pt x="5735009" y="5566188"/>
                  <a:pt x="5372862" y="5499909"/>
                  <a:pt x="5103233" y="5529332"/>
                </a:cubicBezTo>
                <a:cubicBezTo>
                  <a:pt x="4833604" y="5558755"/>
                  <a:pt x="4961672" y="5522835"/>
                  <a:pt x="4865873" y="5529332"/>
                </a:cubicBezTo>
                <a:cubicBezTo>
                  <a:pt x="4770074" y="5535829"/>
                  <a:pt x="4488605" y="5478900"/>
                  <a:pt x="4272474" y="5529332"/>
                </a:cubicBezTo>
                <a:cubicBezTo>
                  <a:pt x="4056343" y="5579764"/>
                  <a:pt x="3966485" y="5494154"/>
                  <a:pt x="3797755" y="5529332"/>
                </a:cubicBezTo>
                <a:cubicBezTo>
                  <a:pt x="3629025" y="5564510"/>
                  <a:pt x="3479996" y="5496926"/>
                  <a:pt x="3323035" y="5529332"/>
                </a:cubicBezTo>
                <a:cubicBezTo>
                  <a:pt x="3166074" y="5561738"/>
                  <a:pt x="3019707" y="5487599"/>
                  <a:pt x="2729636" y="5529332"/>
                </a:cubicBezTo>
                <a:cubicBezTo>
                  <a:pt x="2439565" y="5571065"/>
                  <a:pt x="2311185" y="5519628"/>
                  <a:pt x="1898877" y="5529332"/>
                </a:cubicBezTo>
                <a:cubicBezTo>
                  <a:pt x="1486569" y="5539036"/>
                  <a:pt x="1527757" y="5522201"/>
                  <a:pt x="1424158" y="5529332"/>
                </a:cubicBezTo>
                <a:cubicBezTo>
                  <a:pt x="1320559" y="5536463"/>
                  <a:pt x="952185" y="5485088"/>
                  <a:pt x="830759" y="5529332"/>
                </a:cubicBezTo>
                <a:cubicBezTo>
                  <a:pt x="709333" y="5573576"/>
                  <a:pt x="232173" y="5519226"/>
                  <a:pt x="0" y="5529332"/>
                </a:cubicBezTo>
                <a:cubicBezTo>
                  <a:pt x="-8565" y="5280126"/>
                  <a:pt x="53071" y="5079595"/>
                  <a:pt x="0" y="4921105"/>
                </a:cubicBezTo>
                <a:cubicBezTo>
                  <a:pt x="-53071" y="4762615"/>
                  <a:pt x="64211" y="4526495"/>
                  <a:pt x="0" y="4257586"/>
                </a:cubicBezTo>
                <a:cubicBezTo>
                  <a:pt x="-64211" y="3988677"/>
                  <a:pt x="52004" y="3919264"/>
                  <a:pt x="0" y="3815239"/>
                </a:cubicBezTo>
                <a:cubicBezTo>
                  <a:pt x="-52004" y="3711214"/>
                  <a:pt x="56871" y="3352403"/>
                  <a:pt x="0" y="3207013"/>
                </a:cubicBezTo>
                <a:cubicBezTo>
                  <a:pt x="-56871" y="3061623"/>
                  <a:pt x="41489" y="2885602"/>
                  <a:pt x="0" y="2709373"/>
                </a:cubicBezTo>
                <a:cubicBezTo>
                  <a:pt x="-41489" y="2533144"/>
                  <a:pt x="43675" y="2356055"/>
                  <a:pt x="0" y="2211733"/>
                </a:cubicBezTo>
                <a:cubicBezTo>
                  <a:pt x="-43675" y="2067411"/>
                  <a:pt x="43128" y="1854414"/>
                  <a:pt x="0" y="1714093"/>
                </a:cubicBezTo>
                <a:cubicBezTo>
                  <a:pt x="-43128" y="1573772"/>
                  <a:pt x="38783" y="1459347"/>
                  <a:pt x="0" y="1271746"/>
                </a:cubicBezTo>
                <a:cubicBezTo>
                  <a:pt x="-38783" y="1084145"/>
                  <a:pt x="3442" y="788986"/>
                  <a:pt x="0" y="663520"/>
                </a:cubicBezTo>
                <a:cubicBezTo>
                  <a:pt x="-3442" y="538054"/>
                  <a:pt x="68385" y="14610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477592837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Dear Senior Leadership Team,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 am writing to you to make some suggestions for our school. I have recently completed some fieldwork in my geography lessons and I have been investigating the sustainability of our school. </a:t>
            </a:r>
          </a:p>
          <a:p>
            <a:pPr marL="0" indent="0">
              <a:buNone/>
            </a:pPr>
            <a:r>
              <a:rPr lang="en-GB" dirty="0"/>
              <a:t>Our class would like to invite you to our lesson to see our work on sustainability and to discuss how we think we could make our school more sustainable.</a:t>
            </a:r>
          </a:p>
          <a:p>
            <a:pPr marL="0" indent="0">
              <a:buNone/>
            </a:pPr>
            <a:r>
              <a:rPr lang="en-GB" dirty="0"/>
              <a:t>In conclusion we have made the following recommendations and would welcome your thoughts as to how we could achieve these: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7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8886E-D366-43BF-A7B8-F76D5607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13" y="2017225"/>
            <a:ext cx="11726173" cy="1325563"/>
          </a:xfrm>
          <a:custGeom>
            <a:avLst/>
            <a:gdLst>
              <a:gd name="connsiteX0" fmla="*/ 0 w 11726173"/>
              <a:gd name="connsiteY0" fmla="*/ 0 h 1325563"/>
              <a:gd name="connsiteX1" fmla="*/ 469047 w 11726173"/>
              <a:gd name="connsiteY1" fmla="*/ 0 h 1325563"/>
              <a:gd name="connsiteX2" fmla="*/ 938094 w 11726173"/>
              <a:gd name="connsiteY2" fmla="*/ 0 h 1325563"/>
              <a:gd name="connsiteX3" fmla="*/ 1289879 w 11726173"/>
              <a:gd name="connsiteY3" fmla="*/ 0 h 1325563"/>
              <a:gd name="connsiteX4" fmla="*/ 2110711 w 11726173"/>
              <a:gd name="connsiteY4" fmla="*/ 0 h 1325563"/>
              <a:gd name="connsiteX5" fmla="*/ 2814282 w 11726173"/>
              <a:gd name="connsiteY5" fmla="*/ 0 h 1325563"/>
              <a:gd name="connsiteX6" fmla="*/ 3048805 w 11726173"/>
              <a:gd name="connsiteY6" fmla="*/ 0 h 1325563"/>
              <a:gd name="connsiteX7" fmla="*/ 3283328 w 11726173"/>
              <a:gd name="connsiteY7" fmla="*/ 0 h 1325563"/>
              <a:gd name="connsiteX8" fmla="*/ 3986899 w 11726173"/>
              <a:gd name="connsiteY8" fmla="*/ 0 h 1325563"/>
              <a:gd name="connsiteX9" fmla="*/ 4807731 w 11726173"/>
              <a:gd name="connsiteY9" fmla="*/ 0 h 1325563"/>
              <a:gd name="connsiteX10" fmla="*/ 5628563 w 11726173"/>
              <a:gd name="connsiteY10" fmla="*/ 0 h 1325563"/>
              <a:gd name="connsiteX11" fmla="*/ 5980348 w 11726173"/>
              <a:gd name="connsiteY11" fmla="*/ 0 h 1325563"/>
              <a:gd name="connsiteX12" fmla="*/ 6449395 w 11726173"/>
              <a:gd name="connsiteY12" fmla="*/ 0 h 1325563"/>
              <a:gd name="connsiteX13" fmla="*/ 7035704 w 11726173"/>
              <a:gd name="connsiteY13" fmla="*/ 0 h 1325563"/>
              <a:gd name="connsiteX14" fmla="*/ 7504751 w 11726173"/>
              <a:gd name="connsiteY14" fmla="*/ 0 h 1325563"/>
              <a:gd name="connsiteX15" fmla="*/ 8325583 w 11726173"/>
              <a:gd name="connsiteY15" fmla="*/ 0 h 1325563"/>
              <a:gd name="connsiteX16" fmla="*/ 9146415 w 11726173"/>
              <a:gd name="connsiteY16" fmla="*/ 0 h 1325563"/>
              <a:gd name="connsiteX17" fmla="*/ 9967247 w 11726173"/>
              <a:gd name="connsiteY17" fmla="*/ 0 h 1325563"/>
              <a:gd name="connsiteX18" fmla="*/ 10436294 w 11726173"/>
              <a:gd name="connsiteY18" fmla="*/ 0 h 1325563"/>
              <a:gd name="connsiteX19" fmla="*/ 10905341 w 11726173"/>
              <a:gd name="connsiteY19" fmla="*/ 0 h 1325563"/>
              <a:gd name="connsiteX20" fmla="*/ 11726173 w 11726173"/>
              <a:gd name="connsiteY20" fmla="*/ 0 h 1325563"/>
              <a:gd name="connsiteX21" fmla="*/ 11726173 w 11726173"/>
              <a:gd name="connsiteY21" fmla="*/ 455110 h 1325563"/>
              <a:gd name="connsiteX22" fmla="*/ 11726173 w 11726173"/>
              <a:gd name="connsiteY22" fmla="*/ 910220 h 1325563"/>
              <a:gd name="connsiteX23" fmla="*/ 11726173 w 11726173"/>
              <a:gd name="connsiteY23" fmla="*/ 1325563 h 1325563"/>
              <a:gd name="connsiteX24" fmla="*/ 11022603 w 11726173"/>
              <a:gd name="connsiteY24" fmla="*/ 1325563 h 1325563"/>
              <a:gd name="connsiteX25" fmla="*/ 10670817 w 11726173"/>
              <a:gd name="connsiteY25" fmla="*/ 1325563 h 1325563"/>
              <a:gd name="connsiteX26" fmla="*/ 10436294 w 11726173"/>
              <a:gd name="connsiteY26" fmla="*/ 1325563 h 1325563"/>
              <a:gd name="connsiteX27" fmla="*/ 9615462 w 11726173"/>
              <a:gd name="connsiteY27" fmla="*/ 1325563 h 1325563"/>
              <a:gd name="connsiteX28" fmla="*/ 9380938 w 11726173"/>
              <a:gd name="connsiteY28" fmla="*/ 1325563 h 1325563"/>
              <a:gd name="connsiteX29" fmla="*/ 8560106 w 11726173"/>
              <a:gd name="connsiteY29" fmla="*/ 1325563 h 1325563"/>
              <a:gd name="connsiteX30" fmla="*/ 7739274 w 11726173"/>
              <a:gd name="connsiteY30" fmla="*/ 1325563 h 1325563"/>
              <a:gd name="connsiteX31" fmla="*/ 7035704 w 11726173"/>
              <a:gd name="connsiteY31" fmla="*/ 1325563 h 1325563"/>
              <a:gd name="connsiteX32" fmla="*/ 6332133 w 11726173"/>
              <a:gd name="connsiteY32" fmla="*/ 1325563 h 1325563"/>
              <a:gd name="connsiteX33" fmla="*/ 6097610 w 11726173"/>
              <a:gd name="connsiteY33" fmla="*/ 1325563 h 1325563"/>
              <a:gd name="connsiteX34" fmla="*/ 5276778 w 11726173"/>
              <a:gd name="connsiteY34" fmla="*/ 1325563 h 1325563"/>
              <a:gd name="connsiteX35" fmla="*/ 4690469 w 11726173"/>
              <a:gd name="connsiteY35" fmla="*/ 1325563 h 1325563"/>
              <a:gd name="connsiteX36" fmla="*/ 3869637 w 11726173"/>
              <a:gd name="connsiteY36" fmla="*/ 1325563 h 1325563"/>
              <a:gd name="connsiteX37" fmla="*/ 3635114 w 11726173"/>
              <a:gd name="connsiteY37" fmla="*/ 1325563 h 1325563"/>
              <a:gd name="connsiteX38" fmla="*/ 3400590 w 11726173"/>
              <a:gd name="connsiteY38" fmla="*/ 1325563 h 1325563"/>
              <a:gd name="connsiteX39" fmla="*/ 2931543 w 11726173"/>
              <a:gd name="connsiteY39" fmla="*/ 1325563 h 1325563"/>
              <a:gd name="connsiteX40" fmla="*/ 2110711 w 11726173"/>
              <a:gd name="connsiteY40" fmla="*/ 1325563 h 1325563"/>
              <a:gd name="connsiteX41" fmla="*/ 1407141 w 11726173"/>
              <a:gd name="connsiteY41" fmla="*/ 1325563 h 1325563"/>
              <a:gd name="connsiteX42" fmla="*/ 703570 w 11726173"/>
              <a:gd name="connsiteY42" fmla="*/ 1325563 h 1325563"/>
              <a:gd name="connsiteX43" fmla="*/ 0 w 11726173"/>
              <a:gd name="connsiteY43" fmla="*/ 1325563 h 1325563"/>
              <a:gd name="connsiteX44" fmla="*/ 0 w 11726173"/>
              <a:gd name="connsiteY44" fmla="*/ 910220 h 1325563"/>
              <a:gd name="connsiteX45" fmla="*/ 0 w 11726173"/>
              <a:gd name="connsiteY45" fmla="*/ 441854 h 1325563"/>
              <a:gd name="connsiteX46" fmla="*/ 0 w 11726173"/>
              <a:gd name="connsiteY46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726173" h="1325563" fill="none" extrusionOk="0">
                <a:moveTo>
                  <a:pt x="0" y="0"/>
                </a:moveTo>
                <a:cubicBezTo>
                  <a:pt x="105732" y="-10425"/>
                  <a:pt x="265297" y="10490"/>
                  <a:pt x="469047" y="0"/>
                </a:cubicBezTo>
                <a:cubicBezTo>
                  <a:pt x="672797" y="-10490"/>
                  <a:pt x="733230" y="24328"/>
                  <a:pt x="938094" y="0"/>
                </a:cubicBezTo>
                <a:cubicBezTo>
                  <a:pt x="1142958" y="-24328"/>
                  <a:pt x="1173387" y="18036"/>
                  <a:pt x="1289879" y="0"/>
                </a:cubicBezTo>
                <a:cubicBezTo>
                  <a:pt x="1406371" y="-18036"/>
                  <a:pt x="1731478" y="18419"/>
                  <a:pt x="2110711" y="0"/>
                </a:cubicBezTo>
                <a:cubicBezTo>
                  <a:pt x="2489944" y="-18419"/>
                  <a:pt x="2630126" y="7604"/>
                  <a:pt x="2814282" y="0"/>
                </a:cubicBezTo>
                <a:cubicBezTo>
                  <a:pt x="2998438" y="-7604"/>
                  <a:pt x="2993659" y="2458"/>
                  <a:pt x="3048805" y="0"/>
                </a:cubicBezTo>
                <a:cubicBezTo>
                  <a:pt x="3103951" y="-2458"/>
                  <a:pt x="3182485" y="933"/>
                  <a:pt x="3283328" y="0"/>
                </a:cubicBezTo>
                <a:cubicBezTo>
                  <a:pt x="3384171" y="-933"/>
                  <a:pt x="3735541" y="50995"/>
                  <a:pt x="3986899" y="0"/>
                </a:cubicBezTo>
                <a:cubicBezTo>
                  <a:pt x="4238257" y="-50995"/>
                  <a:pt x="4562202" y="13736"/>
                  <a:pt x="4807731" y="0"/>
                </a:cubicBezTo>
                <a:cubicBezTo>
                  <a:pt x="5053260" y="-13736"/>
                  <a:pt x="5319121" y="11597"/>
                  <a:pt x="5628563" y="0"/>
                </a:cubicBezTo>
                <a:cubicBezTo>
                  <a:pt x="5938005" y="-11597"/>
                  <a:pt x="5887662" y="15561"/>
                  <a:pt x="5980348" y="0"/>
                </a:cubicBezTo>
                <a:cubicBezTo>
                  <a:pt x="6073034" y="-15561"/>
                  <a:pt x="6276259" y="42966"/>
                  <a:pt x="6449395" y="0"/>
                </a:cubicBezTo>
                <a:cubicBezTo>
                  <a:pt x="6622531" y="-42966"/>
                  <a:pt x="6816980" y="42614"/>
                  <a:pt x="7035704" y="0"/>
                </a:cubicBezTo>
                <a:cubicBezTo>
                  <a:pt x="7254428" y="-42614"/>
                  <a:pt x="7319945" y="34064"/>
                  <a:pt x="7504751" y="0"/>
                </a:cubicBezTo>
                <a:cubicBezTo>
                  <a:pt x="7689557" y="-34064"/>
                  <a:pt x="8077411" y="94377"/>
                  <a:pt x="8325583" y="0"/>
                </a:cubicBezTo>
                <a:cubicBezTo>
                  <a:pt x="8573755" y="-94377"/>
                  <a:pt x="8928659" y="28737"/>
                  <a:pt x="9146415" y="0"/>
                </a:cubicBezTo>
                <a:cubicBezTo>
                  <a:pt x="9364171" y="-28737"/>
                  <a:pt x="9642340" y="37020"/>
                  <a:pt x="9967247" y="0"/>
                </a:cubicBezTo>
                <a:cubicBezTo>
                  <a:pt x="10292154" y="-37020"/>
                  <a:pt x="10272710" y="32407"/>
                  <a:pt x="10436294" y="0"/>
                </a:cubicBezTo>
                <a:cubicBezTo>
                  <a:pt x="10599878" y="-32407"/>
                  <a:pt x="10748914" y="1142"/>
                  <a:pt x="10905341" y="0"/>
                </a:cubicBezTo>
                <a:cubicBezTo>
                  <a:pt x="11061768" y="-1142"/>
                  <a:pt x="11473119" y="50490"/>
                  <a:pt x="11726173" y="0"/>
                </a:cubicBezTo>
                <a:cubicBezTo>
                  <a:pt x="11776039" y="198545"/>
                  <a:pt x="11681136" y="358440"/>
                  <a:pt x="11726173" y="455110"/>
                </a:cubicBezTo>
                <a:cubicBezTo>
                  <a:pt x="11771210" y="551780"/>
                  <a:pt x="11692866" y="747180"/>
                  <a:pt x="11726173" y="910220"/>
                </a:cubicBezTo>
                <a:cubicBezTo>
                  <a:pt x="11759480" y="1073260"/>
                  <a:pt x="11685834" y="1122371"/>
                  <a:pt x="11726173" y="1325563"/>
                </a:cubicBezTo>
                <a:cubicBezTo>
                  <a:pt x="11465183" y="1332217"/>
                  <a:pt x="11199625" y="1308273"/>
                  <a:pt x="11022603" y="1325563"/>
                </a:cubicBezTo>
                <a:cubicBezTo>
                  <a:pt x="10845581" y="1342853"/>
                  <a:pt x="10833971" y="1325166"/>
                  <a:pt x="10670817" y="1325563"/>
                </a:cubicBezTo>
                <a:cubicBezTo>
                  <a:pt x="10507663" y="1325960"/>
                  <a:pt x="10526070" y="1305153"/>
                  <a:pt x="10436294" y="1325563"/>
                </a:cubicBezTo>
                <a:cubicBezTo>
                  <a:pt x="10346518" y="1345973"/>
                  <a:pt x="9916599" y="1294835"/>
                  <a:pt x="9615462" y="1325563"/>
                </a:cubicBezTo>
                <a:cubicBezTo>
                  <a:pt x="9314325" y="1356291"/>
                  <a:pt x="9461705" y="1298190"/>
                  <a:pt x="9380938" y="1325563"/>
                </a:cubicBezTo>
                <a:cubicBezTo>
                  <a:pt x="9300171" y="1352936"/>
                  <a:pt x="8757036" y="1302685"/>
                  <a:pt x="8560106" y="1325563"/>
                </a:cubicBezTo>
                <a:cubicBezTo>
                  <a:pt x="8363176" y="1348441"/>
                  <a:pt x="8049305" y="1253852"/>
                  <a:pt x="7739274" y="1325563"/>
                </a:cubicBezTo>
                <a:cubicBezTo>
                  <a:pt x="7429243" y="1397274"/>
                  <a:pt x="7214750" y="1287301"/>
                  <a:pt x="7035704" y="1325563"/>
                </a:cubicBezTo>
                <a:cubicBezTo>
                  <a:pt x="6856658" y="1363825"/>
                  <a:pt x="6543823" y="1283896"/>
                  <a:pt x="6332133" y="1325563"/>
                </a:cubicBezTo>
                <a:cubicBezTo>
                  <a:pt x="6120443" y="1367230"/>
                  <a:pt x="6188131" y="1306264"/>
                  <a:pt x="6097610" y="1325563"/>
                </a:cubicBezTo>
                <a:cubicBezTo>
                  <a:pt x="6007089" y="1344862"/>
                  <a:pt x="5533097" y="1300248"/>
                  <a:pt x="5276778" y="1325563"/>
                </a:cubicBezTo>
                <a:cubicBezTo>
                  <a:pt x="5020459" y="1350878"/>
                  <a:pt x="4848640" y="1295070"/>
                  <a:pt x="4690469" y="1325563"/>
                </a:cubicBezTo>
                <a:cubicBezTo>
                  <a:pt x="4532298" y="1356056"/>
                  <a:pt x="4182868" y="1239793"/>
                  <a:pt x="3869637" y="1325563"/>
                </a:cubicBezTo>
                <a:cubicBezTo>
                  <a:pt x="3556406" y="1411333"/>
                  <a:pt x="3724441" y="1323301"/>
                  <a:pt x="3635114" y="1325563"/>
                </a:cubicBezTo>
                <a:cubicBezTo>
                  <a:pt x="3545787" y="1327825"/>
                  <a:pt x="3451695" y="1323569"/>
                  <a:pt x="3400590" y="1325563"/>
                </a:cubicBezTo>
                <a:cubicBezTo>
                  <a:pt x="3349485" y="1327557"/>
                  <a:pt x="3141494" y="1320928"/>
                  <a:pt x="2931543" y="1325563"/>
                </a:cubicBezTo>
                <a:cubicBezTo>
                  <a:pt x="2721592" y="1330198"/>
                  <a:pt x="2368583" y="1320673"/>
                  <a:pt x="2110711" y="1325563"/>
                </a:cubicBezTo>
                <a:cubicBezTo>
                  <a:pt x="1852839" y="1330453"/>
                  <a:pt x="1594977" y="1323746"/>
                  <a:pt x="1407141" y="1325563"/>
                </a:cubicBezTo>
                <a:cubicBezTo>
                  <a:pt x="1219305" y="1327380"/>
                  <a:pt x="863144" y="1268292"/>
                  <a:pt x="703570" y="1325563"/>
                </a:cubicBezTo>
                <a:cubicBezTo>
                  <a:pt x="543996" y="1382834"/>
                  <a:pt x="213810" y="1243198"/>
                  <a:pt x="0" y="1325563"/>
                </a:cubicBezTo>
                <a:cubicBezTo>
                  <a:pt x="-32975" y="1139252"/>
                  <a:pt x="35521" y="1094171"/>
                  <a:pt x="0" y="910220"/>
                </a:cubicBezTo>
                <a:cubicBezTo>
                  <a:pt x="-35521" y="726269"/>
                  <a:pt x="15129" y="589209"/>
                  <a:pt x="0" y="441854"/>
                </a:cubicBezTo>
                <a:cubicBezTo>
                  <a:pt x="-15129" y="294499"/>
                  <a:pt x="210" y="199225"/>
                  <a:pt x="0" y="0"/>
                </a:cubicBezTo>
                <a:close/>
              </a:path>
              <a:path w="11726173" h="1325563" stroke="0" extrusionOk="0">
                <a:moveTo>
                  <a:pt x="0" y="0"/>
                </a:moveTo>
                <a:cubicBezTo>
                  <a:pt x="241687" y="-49271"/>
                  <a:pt x="538103" y="24656"/>
                  <a:pt x="703570" y="0"/>
                </a:cubicBezTo>
                <a:cubicBezTo>
                  <a:pt x="869037" y="-24656"/>
                  <a:pt x="1344254" y="7895"/>
                  <a:pt x="1524402" y="0"/>
                </a:cubicBezTo>
                <a:cubicBezTo>
                  <a:pt x="1704550" y="-7895"/>
                  <a:pt x="2003790" y="42215"/>
                  <a:pt x="2227973" y="0"/>
                </a:cubicBezTo>
                <a:cubicBezTo>
                  <a:pt x="2452156" y="-42215"/>
                  <a:pt x="2393765" y="3230"/>
                  <a:pt x="2462496" y="0"/>
                </a:cubicBezTo>
                <a:cubicBezTo>
                  <a:pt x="2531227" y="-3230"/>
                  <a:pt x="2712963" y="21504"/>
                  <a:pt x="2814282" y="0"/>
                </a:cubicBezTo>
                <a:cubicBezTo>
                  <a:pt x="2915601" y="-21504"/>
                  <a:pt x="3372808" y="22478"/>
                  <a:pt x="3517852" y="0"/>
                </a:cubicBezTo>
                <a:cubicBezTo>
                  <a:pt x="3662896" y="-22478"/>
                  <a:pt x="3645320" y="896"/>
                  <a:pt x="3752375" y="0"/>
                </a:cubicBezTo>
                <a:cubicBezTo>
                  <a:pt x="3859430" y="-896"/>
                  <a:pt x="4300739" y="88290"/>
                  <a:pt x="4573207" y="0"/>
                </a:cubicBezTo>
                <a:cubicBezTo>
                  <a:pt x="4845675" y="-88290"/>
                  <a:pt x="4739391" y="12276"/>
                  <a:pt x="4807731" y="0"/>
                </a:cubicBezTo>
                <a:cubicBezTo>
                  <a:pt x="4876071" y="-12276"/>
                  <a:pt x="5071598" y="28005"/>
                  <a:pt x="5159516" y="0"/>
                </a:cubicBezTo>
                <a:cubicBezTo>
                  <a:pt x="5247435" y="-28005"/>
                  <a:pt x="5311769" y="19743"/>
                  <a:pt x="5394040" y="0"/>
                </a:cubicBezTo>
                <a:cubicBezTo>
                  <a:pt x="5476311" y="-19743"/>
                  <a:pt x="5953854" y="16448"/>
                  <a:pt x="6214872" y="0"/>
                </a:cubicBezTo>
                <a:cubicBezTo>
                  <a:pt x="6475890" y="-16448"/>
                  <a:pt x="6777434" y="7548"/>
                  <a:pt x="6918442" y="0"/>
                </a:cubicBezTo>
                <a:cubicBezTo>
                  <a:pt x="7059450" y="-7548"/>
                  <a:pt x="7385014" y="42888"/>
                  <a:pt x="7739274" y="0"/>
                </a:cubicBezTo>
                <a:cubicBezTo>
                  <a:pt x="8093534" y="-42888"/>
                  <a:pt x="8115239" y="45887"/>
                  <a:pt x="8325583" y="0"/>
                </a:cubicBezTo>
                <a:cubicBezTo>
                  <a:pt x="8535927" y="-45887"/>
                  <a:pt x="8683140" y="36884"/>
                  <a:pt x="8911891" y="0"/>
                </a:cubicBezTo>
                <a:cubicBezTo>
                  <a:pt x="9140642" y="-36884"/>
                  <a:pt x="9242634" y="14549"/>
                  <a:pt x="9380938" y="0"/>
                </a:cubicBezTo>
                <a:cubicBezTo>
                  <a:pt x="9519242" y="-14549"/>
                  <a:pt x="9785966" y="43112"/>
                  <a:pt x="10084509" y="0"/>
                </a:cubicBezTo>
                <a:cubicBezTo>
                  <a:pt x="10383052" y="-43112"/>
                  <a:pt x="10324941" y="49593"/>
                  <a:pt x="10553556" y="0"/>
                </a:cubicBezTo>
                <a:cubicBezTo>
                  <a:pt x="10782171" y="-49593"/>
                  <a:pt x="10672916" y="9392"/>
                  <a:pt x="10788079" y="0"/>
                </a:cubicBezTo>
                <a:cubicBezTo>
                  <a:pt x="10903242" y="-9392"/>
                  <a:pt x="11502518" y="20257"/>
                  <a:pt x="11726173" y="0"/>
                </a:cubicBezTo>
                <a:cubicBezTo>
                  <a:pt x="11741608" y="121582"/>
                  <a:pt x="11683101" y="292805"/>
                  <a:pt x="11726173" y="441854"/>
                </a:cubicBezTo>
                <a:cubicBezTo>
                  <a:pt x="11769245" y="590903"/>
                  <a:pt x="11676820" y="679953"/>
                  <a:pt x="11726173" y="896964"/>
                </a:cubicBezTo>
                <a:cubicBezTo>
                  <a:pt x="11775526" y="1113975"/>
                  <a:pt x="11725898" y="1123226"/>
                  <a:pt x="11726173" y="1325563"/>
                </a:cubicBezTo>
                <a:cubicBezTo>
                  <a:pt x="11559449" y="1356852"/>
                  <a:pt x="11361604" y="1312978"/>
                  <a:pt x="11022603" y="1325563"/>
                </a:cubicBezTo>
                <a:cubicBezTo>
                  <a:pt x="10683602" y="1338148"/>
                  <a:pt x="10388792" y="1319958"/>
                  <a:pt x="10201771" y="1325563"/>
                </a:cubicBezTo>
                <a:cubicBezTo>
                  <a:pt x="10014750" y="1331168"/>
                  <a:pt x="10063150" y="1321015"/>
                  <a:pt x="9967247" y="1325563"/>
                </a:cubicBezTo>
                <a:cubicBezTo>
                  <a:pt x="9871344" y="1330111"/>
                  <a:pt x="9435937" y="1265010"/>
                  <a:pt x="9263677" y="1325563"/>
                </a:cubicBezTo>
                <a:cubicBezTo>
                  <a:pt x="9091417" y="1386116"/>
                  <a:pt x="8999146" y="1318032"/>
                  <a:pt x="8911891" y="1325563"/>
                </a:cubicBezTo>
                <a:cubicBezTo>
                  <a:pt x="8824636" y="1333094"/>
                  <a:pt x="8465565" y="1307664"/>
                  <a:pt x="8325583" y="1325563"/>
                </a:cubicBezTo>
                <a:cubicBezTo>
                  <a:pt x="8185601" y="1343462"/>
                  <a:pt x="8017773" y="1273670"/>
                  <a:pt x="7856536" y="1325563"/>
                </a:cubicBezTo>
                <a:cubicBezTo>
                  <a:pt x="7695299" y="1377456"/>
                  <a:pt x="7411097" y="1320182"/>
                  <a:pt x="7152966" y="1325563"/>
                </a:cubicBezTo>
                <a:cubicBezTo>
                  <a:pt x="6894835" y="1330944"/>
                  <a:pt x="6786683" y="1312368"/>
                  <a:pt x="6683919" y="1325563"/>
                </a:cubicBezTo>
                <a:cubicBezTo>
                  <a:pt x="6581155" y="1338758"/>
                  <a:pt x="6318080" y="1317112"/>
                  <a:pt x="5980348" y="1325563"/>
                </a:cubicBezTo>
                <a:cubicBezTo>
                  <a:pt x="5642616" y="1334014"/>
                  <a:pt x="5796336" y="1314221"/>
                  <a:pt x="5745825" y="1325563"/>
                </a:cubicBezTo>
                <a:cubicBezTo>
                  <a:pt x="5695314" y="1336905"/>
                  <a:pt x="5392136" y="1308304"/>
                  <a:pt x="5159516" y="1325563"/>
                </a:cubicBezTo>
                <a:cubicBezTo>
                  <a:pt x="4926896" y="1342822"/>
                  <a:pt x="4692059" y="1294143"/>
                  <a:pt x="4338684" y="1325563"/>
                </a:cubicBezTo>
                <a:cubicBezTo>
                  <a:pt x="3985309" y="1356983"/>
                  <a:pt x="3924965" y="1277762"/>
                  <a:pt x="3752375" y="1325563"/>
                </a:cubicBezTo>
                <a:cubicBezTo>
                  <a:pt x="3579785" y="1373364"/>
                  <a:pt x="3354405" y="1294993"/>
                  <a:pt x="3166067" y="1325563"/>
                </a:cubicBezTo>
                <a:cubicBezTo>
                  <a:pt x="2977729" y="1356133"/>
                  <a:pt x="2714322" y="1303464"/>
                  <a:pt x="2345235" y="1325563"/>
                </a:cubicBezTo>
                <a:cubicBezTo>
                  <a:pt x="1976148" y="1347662"/>
                  <a:pt x="2089249" y="1292567"/>
                  <a:pt x="1876188" y="1325563"/>
                </a:cubicBezTo>
                <a:cubicBezTo>
                  <a:pt x="1663127" y="1358559"/>
                  <a:pt x="1446305" y="1266381"/>
                  <a:pt x="1172617" y="1325563"/>
                </a:cubicBezTo>
                <a:cubicBezTo>
                  <a:pt x="898929" y="1384745"/>
                  <a:pt x="476859" y="1193295"/>
                  <a:pt x="0" y="1325563"/>
                </a:cubicBezTo>
                <a:cubicBezTo>
                  <a:pt x="-51774" y="1199745"/>
                  <a:pt x="10375" y="1073526"/>
                  <a:pt x="0" y="870453"/>
                </a:cubicBezTo>
                <a:cubicBezTo>
                  <a:pt x="-10375" y="667380"/>
                  <a:pt x="48333" y="560742"/>
                  <a:pt x="0" y="415343"/>
                </a:cubicBezTo>
                <a:cubicBezTo>
                  <a:pt x="-48333" y="269944"/>
                  <a:pt x="25041" y="20457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032440914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n-GB" dirty="0"/>
              <a:t>Title: Fieldwork 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389CA-EADA-4481-B587-1BEA9BC4F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89" y="3515212"/>
            <a:ext cx="11726173" cy="641662"/>
          </a:xfrm>
          <a:custGeom>
            <a:avLst/>
            <a:gdLst>
              <a:gd name="connsiteX0" fmla="*/ 0 w 11726173"/>
              <a:gd name="connsiteY0" fmla="*/ 0 h 641662"/>
              <a:gd name="connsiteX1" fmla="*/ 469047 w 11726173"/>
              <a:gd name="connsiteY1" fmla="*/ 0 h 641662"/>
              <a:gd name="connsiteX2" fmla="*/ 1055356 w 11726173"/>
              <a:gd name="connsiteY2" fmla="*/ 0 h 641662"/>
              <a:gd name="connsiteX3" fmla="*/ 1524402 w 11726173"/>
              <a:gd name="connsiteY3" fmla="*/ 0 h 641662"/>
              <a:gd name="connsiteX4" fmla="*/ 2345235 w 11726173"/>
              <a:gd name="connsiteY4" fmla="*/ 0 h 641662"/>
              <a:gd name="connsiteX5" fmla="*/ 2931543 w 11726173"/>
              <a:gd name="connsiteY5" fmla="*/ 0 h 641662"/>
              <a:gd name="connsiteX6" fmla="*/ 3166067 w 11726173"/>
              <a:gd name="connsiteY6" fmla="*/ 0 h 641662"/>
              <a:gd name="connsiteX7" fmla="*/ 3517852 w 11726173"/>
              <a:gd name="connsiteY7" fmla="*/ 0 h 641662"/>
              <a:gd name="connsiteX8" fmla="*/ 3869637 w 11726173"/>
              <a:gd name="connsiteY8" fmla="*/ 0 h 641662"/>
              <a:gd name="connsiteX9" fmla="*/ 4690469 w 11726173"/>
              <a:gd name="connsiteY9" fmla="*/ 0 h 641662"/>
              <a:gd name="connsiteX10" fmla="*/ 5394040 w 11726173"/>
              <a:gd name="connsiteY10" fmla="*/ 0 h 641662"/>
              <a:gd name="connsiteX11" fmla="*/ 6214872 w 11726173"/>
              <a:gd name="connsiteY11" fmla="*/ 0 h 641662"/>
              <a:gd name="connsiteX12" fmla="*/ 6449395 w 11726173"/>
              <a:gd name="connsiteY12" fmla="*/ 0 h 641662"/>
              <a:gd name="connsiteX13" fmla="*/ 7270227 w 11726173"/>
              <a:gd name="connsiteY13" fmla="*/ 0 h 641662"/>
              <a:gd name="connsiteX14" fmla="*/ 7973798 w 11726173"/>
              <a:gd name="connsiteY14" fmla="*/ 0 h 641662"/>
              <a:gd name="connsiteX15" fmla="*/ 8677368 w 11726173"/>
              <a:gd name="connsiteY15" fmla="*/ 0 h 641662"/>
              <a:gd name="connsiteX16" fmla="*/ 9146415 w 11726173"/>
              <a:gd name="connsiteY16" fmla="*/ 0 h 641662"/>
              <a:gd name="connsiteX17" fmla="*/ 9732724 w 11726173"/>
              <a:gd name="connsiteY17" fmla="*/ 0 h 641662"/>
              <a:gd name="connsiteX18" fmla="*/ 10319032 w 11726173"/>
              <a:gd name="connsiteY18" fmla="*/ 0 h 641662"/>
              <a:gd name="connsiteX19" fmla="*/ 10905341 w 11726173"/>
              <a:gd name="connsiteY19" fmla="*/ 0 h 641662"/>
              <a:gd name="connsiteX20" fmla="*/ 11726173 w 11726173"/>
              <a:gd name="connsiteY20" fmla="*/ 0 h 641662"/>
              <a:gd name="connsiteX21" fmla="*/ 11726173 w 11726173"/>
              <a:gd name="connsiteY21" fmla="*/ 320831 h 641662"/>
              <a:gd name="connsiteX22" fmla="*/ 11726173 w 11726173"/>
              <a:gd name="connsiteY22" fmla="*/ 641662 h 641662"/>
              <a:gd name="connsiteX23" fmla="*/ 11257126 w 11726173"/>
              <a:gd name="connsiteY23" fmla="*/ 641662 h 641662"/>
              <a:gd name="connsiteX24" fmla="*/ 11022603 w 11726173"/>
              <a:gd name="connsiteY24" fmla="*/ 641662 h 641662"/>
              <a:gd name="connsiteX25" fmla="*/ 10436294 w 11726173"/>
              <a:gd name="connsiteY25" fmla="*/ 641662 h 641662"/>
              <a:gd name="connsiteX26" fmla="*/ 9732724 w 11726173"/>
              <a:gd name="connsiteY26" fmla="*/ 641662 h 641662"/>
              <a:gd name="connsiteX27" fmla="*/ 9146415 w 11726173"/>
              <a:gd name="connsiteY27" fmla="*/ 641662 h 641662"/>
              <a:gd name="connsiteX28" fmla="*/ 8560106 w 11726173"/>
              <a:gd name="connsiteY28" fmla="*/ 641662 h 641662"/>
              <a:gd name="connsiteX29" fmla="*/ 7856536 w 11726173"/>
              <a:gd name="connsiteY29" fmla="*/ 641662 h 641662"/>
              <a:gd name="connsiteX30" fmla="*/ 7387489 w 11726173"/>
              <a:gd name="connsiteY30" fmla="*/ 641662 h 641662"/>
              <a:gd name="connsiteX31" fmla="*/ 6801180 w 11726173"/>
              <a:gd name="connsiteY31" fmla="*/ 641662 h 641662"/>
              <a:gd name="connsiteX32" fmla="*/ 6214872 w 11726173"/>
              <a:gd name="connsiteY32" fmla="*/ 641662 h 641662"/>
              <a:gd name="connsiteX33" fmla="*/ 5628563 w 11726173"/>
              <a:gd name="connsiteY33" fmla="*/ 641662 h 641662"/>
              <a:gd name="connsiteX34" fmla="*/ 5394040 w 11726173"/>
              <a:gd name="connsiteY34" fmla="*/ 641662 h 641662"/>
              <a:gd name="connsiteX35" fmla="*/ 4807731 w 11726173"/>
              <a:gd name="connsiteY35" fmla="*/ 641662 h 641662"/>
              <a:gd name="connsiteX36" fmla="*/ 4338684 w 11726173"/>
              <a:gd name="connsiteY36" fmla="*/ 641662 h 641662"/>
              <a:gd name="connsiteX37" fmla="*/ 3635114 w 11726173"/>
              <a:gd name="connsiteY37" fmla="*/ 641662 h 641662"/>
              <a:gd name="connsiteX38" fmla="*/ 2814282 w 11726173"/>
              <a:gd name="connsiteY38" fmla="*/ 641662 h 641662"/>
              <a:gd name="connsiteX39" fmla="*/ 2345235 w 11726173"/>
              <a:gd name="connsiteY39" fmla="*/ 641662 h 641662"/>
              <a:gd name="connsiteX40" fmla="*/ 1993449 w 11726173"/>
              <a:gd name="connsiteY40" fmla="*/ 641662 h 641662"/>
              <a:gd name="connsiteX41" fmla="*/ 1758926 w 11726173"/>
              <a:gd name="connsiteY41" fmla="*/ 641662 h 641662"/>
              <a:gd name="connsiteX42" fmla="*/ 1407141 w 11726173"/>
              <a:gd name="connsiteY42" fmla="*/ 641662 h 641662"/>
              <a:gd name="connsiteX43" fmla="*/ 1172617 w 11726173"/>
              <a:gd name="connsiteY43" fmla="*/ 641662 h 641662"/>
              <a:gd name="connsiteX44" fmla="*/ 703570 w 11726173"/>
              <a:gd name="connsiteY44" fmla="*/ 641662 h 641662"/>
              <a:gd name="connsiteX45" fmla="*/ 0 w 11726173"/>
              <a:gd name="connsiteY45" fmla="*/ 641662 h 641662"/>
              <a:gd name="connsiteX46" fmla="*/ 0 w 11726173"/>
              <a:gd name="connsiteY46" fmla="*/ 340081 h 641662"/>
              <a:gd name="connsiteX47" fmla="*/ 0 w 11726173"/>
              <a:gd name="connsiteY47" fmla="*/ 0 h 64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726173" h="641662" fill="none" extrusionOk="0">
                <a:moveTo>
                  <a:pt x="0" y="0"/>
                </a:moveTo>
                <a:cubicBezTo>
                  <a:pt x="137090" y="-38184"/>
                  <a:pt x="352141" y="375"/>
                  <a:pt x="469047" y="0"/>
                </a:cubicBezTo>
                <a:cubicBezTo>
                  <a:pt x="585953" y="-375"/>
                  <a:pt x="811917" y="53429"/>
                  <a:pt x="1055356" y="0"/>
                </a:cubicBezTo>
                <a:cubicBezTo>
                  <a:pt x="1298795" y="-53429"/>
                  <a:pt x="1337888" y="46797"/>
                  <a:pt x="1524402" y="0"/>
                </a:cubicBezTo>
                <a:cubicBezTo>
                  <a:pt x="1710916" y="-46797"/>
                  <a:pt x="2086283" y="52076"/>
                  <a:pt x="2345235" y="0"/>
                </a:cubicBezTo>
                <a:cubicBezTo>
                  <a:pt x="2604187" y="-52076"/>
                  <a:pt x="2749043" y="20438"/>
                  <a:pt x="2931543" y="0"/>
                </a:cubicBezTo>
                <a:cubicBezTo>
                  <a:pt x="3114043" y="-20438"/>
                  <a:pt x="3072675" y="12720"/>
                  <a:pt x="3166067" y="0"/>
                </a:cubicBezTo>
                <a:cubicBezTo>
                  <a:pt x="3259459" y="-12720"/>
                  <a:pt x="3432114" y="20841"/>
                  <a:pt x="3517852" y="0"/>
                </a:cubicBezTo>
                <a:cubicBezTo>
                  <a:pt x="3603590" y="-20841"/>
                  <a:pt x="3749760" y="16683"/>
                  <a:pt x="3869637" y="0"/>
                </a:cubicBezTo>
                <a:cubicBezTo>
                  <a:pt x="3989514" y="-16683"/>
                  <a:pt x="4354738" y="52877"/>
                  <a:pt x="4690469" y="0"/>
                </a:cubicBezTo>
                <a:cubicBezTo>
                  <a:pt x="5026200" y="-52877"/>
                  <a:pt x="5215487" y="1965"/>
                  <a:pt x="5394040" y="0"/>
                </a:cubicBezTo>
                <a:cubicBezTo>
                  <a:pt x="5572593" y="-1965"/>
                  <a:pt x="5865291" y="64266"/>
                  <a:pt x="6214872" y="0"/>
                </a:cubicBezTo>
                <a:cubicBezTo>
                  <a:pt x="6564453" y="-64266"/>
                  <a:pt x="6383235" y="8989"/>
                  <a:pt x="6449395" y="0"/>
                </a:cubicBezTo>
                <a:cubicBezTo>
                  <a:pt x="6515555" y="-8989"/>
                  <a:pt x="6989731" y="52956"/>
                  <a:pt x="7270227" y="0"/>
                </a:cubicBezTo>
                <a:cubicBezTo>
                  <a:pt x="7550723" y="-52956"/>
                  <a:pt x="7709495" y="3080"/>
                  <a:pt x="7973798" y="0"/>
                </a:cubicBezTo>
                <a:cubicBezTo>
                  <a:pt x="8238101" y="-3080"/>
                  <a:pt x="8499211" y="54945"/>
                  <a:pt x="8677368" y="0"/>
                </a:cubicBezTo>
                <a:cubicBezTo>
                  <a:pt x="8855525" y="-54945"/>
                  <a:pt x="8966952" y="43013"/>
                  <a:pt x="9146415" y="0"/>
                </a:cubicBezTo>
                <a:cubicBezTo>
                  <a:pt x="9325878" y="-43013"/>
                  <a:pt x="9457117" y="48753"/>
                  <a:pt x="9732724" y="0"/>
                </a:cubicBezTo>
                <a:cubicBezTo>
                  <a:pt x="10008331" y="-48753"/>
                  <a:pt x="10107929" y="18029"/>
                  <a:pt x="10319032" y="0"/>
                </a:cubicBezTo>
                <a:cubicBezTo>
                  <a:pt x="10530135" y="-18029"/>
                  <a:pt x="10756866" y="6425"/>
                  <a:pt x="10905341" y="0"/>
                </a:cubicBezTo>
                <a:cubicBezTo>
                  <a:pt x="11053816" y="-6425"/>
                  <a:pt x="11371462" y="28442"/>
                  <a:pt x="11726173" y="0"/>
                </a:cubicBezTo>
                <a:cubicBezTo>
                  <a:pt x="11750537" y="110515"/>
                  <a:pt x="11712716" y="229293"/>
                  <a:pt x="11726173" y="320831"/>
                </a:cubicBezTo>
                <a:cubicBezTo>
                  <a:pt x="11739630" y="412369"/>
                  <a:pt x="11704640" y="485375"/>
                  <a:pt x="11726173" y="641662"/>
                </a:cubicBezTo>
                <a:cubicBezTo>
                  <a:pt x="11570911" y="676275"/>
                  <a:pt x="11450334" y="636215"/>
                  <a:pt x="11257126" y="641662"/>
                </a:cubicBezTo>
                <a:cubicBezTo>
                  <a:pt x="11063918" y="647109"/>
                  <a:pt x="11079877" y="631450"/>
                  <a:pt x="11022603" y="641662"/>
                </a:cubicBezTo>
                <a:cubicBezTo>
                  <a:pt x="10965329" y="651874"/>
                  <a:pt x="10631348" y="574529"/>
                  <a:pt x="10436294" y="641662"/>
                </a:cubicBezTo>
                <a:cubicBezTo>
                  <a:pt x="10241240" y="708795"/>
                  <a:pt x="10082306" y="568816"/>
                  <a:pt x="9732724" y="641662"/>
                </a:cubicBezTo>
                <a:cubicBezTo>
                  <a:pt x="9383142" y="714508"/>
                  <a:pt x="9416585" y="595079"/>
                  <a:pt x="9146415" y="641662"/>
                </a:cubicBezTo>
                <a:cubicBezTo>
                  <a:pt x="8876245" y="688245"/>
                  <a:pt x="8687528" y="606498"/>
                  <a:pt x="8560106" y="641662"/>
                </a:cubicBezTo>
                <a:cubicBezTo>
                  <a:pt x="8432684" y="676826"/>
                  <a:pt x="8130562" y="562696"/>
                  <a:pt x="7856536" y="641662"/>
                </a:cubicBezTo>
                <a:cubicBezTo>
                  <a:pt x="7582510" y="720628"/>
                  <a:pt x="7558549" y="633865"/>
                  <a:pt x="7387489" y="641662"/>
                </a:cubicBezTo>
                <a:cubicBezTo>
                  <a:pt x="7216429" y="649459"/>
                  <a:pt x="7030437" y="574782"/>
                  <a:pt x="6801180" y="641662"/>
                </a:cubicBezTo>
                <a:cubicBezTo>
                  <a:pt x="6571923" y="708542"/>
                  <a:pt x="6400476" y="599674"/>
                  <a:pt x="6214872" y="641662"/>
                </a:cubicBezTo>
                <a:cubicBezTo>
                  <a:pt x="6029268" y="683650"/>
                  <a:pt x="5879234" y="572477"/>
                  <a:pt x="5628563" y="641662"/>
                </a:cubicBezTo>
                <a:cubicBezTo>
                  <a:pt x="5377892" y="710847"/>
                  <a:pt x="5467961" y="624344"/>
                  <a:pt x="5394040" y="641662"/>
                </a:cubicBezTo>
                <a:cubicBezTo>
                  <a:pt x="5320119" y="658980"/>
                  <a:pt x="5052175" y="628070"/>
                  <a:pt x="4807731" y="641662"/>
                </a:cubicBezTo>
                <a:cubicBezTo>
                  <a:pt x="4563287" y="655254"/>
                  <a:pt x="4445531" y="633868"/>
                  <a:pt x="4338684" y="641662"/>
                </a:cubicBezTo>
                <a:cubicBezTo>
                  <a:pt x="4231837" y="649456"/>
                  <a:pt x="3894987" y="606485"/>
                  <a:pt x="3635114" y="641662"/>
                </a:cubicBezTo>
                <a:cubicBezTo>
                  <a:pt x="3375241" y="676839"/>
                  <a:pt x="3151156" y="592135"/>
                  <a:pt x="2814282" y="641662"/>
                </a:cubicBezTo>
                <a:cubicBezTo>
                  <a:pt x="2477408" y="691189"/>
                  <a:pt x="2544685" y="631791"/>
                  <a:pt x="2345235" y="641662"/>
                </a:cubicBezTo>
                <a:cubicBezTo>
                  <a:pt x="2145785" y="651533"/>
                  <a:pt x="2166098" y="605884"/>
                  <a:pt x="1993449" y="641662"/>
                </a:cubicBezTo>
                <a:cubicBezTo>
                  <a:pt x="1820800" y="677440"/>
                  <a:pt x="1832627" y="634445"/>
                  <a:pt x="1758926" y="641662"/>
                </a:cubicBezTo>
                <a:cubicBezTo>
                  <a:pt x="1685225" y="648879"/>
                  <a:pt x="1576457" y="639724"/>
                  <a:pt x="1407141" y="641662"/>
                </a:cubicBezTo>
                <a:cubicBezTo>
                  <a:pt x="1237825" y="643600"/>
                  <a:pt x="1242054" y="640839"/>
                  <a:pt x="1172617" y="641662"/>
                </a:cubicBezTo>
                <a:cubicBezTo>
                  <a:pt x="1103180" y="642485"/>
                  <a:pt x="933029" y="614456"/>
                  <a:pt x="703570" y="641662"/>
                </a:cubicBezTo>
                <a:cubicBezTo>
                  <a:pt x="474111" y="668868"/>
                  <a:pt x="176956" y="559219"/>
                  <a:pt x="0" y="641662"/>
                </a:cubicBezTo>
                <a:cubicBezTo>
                  <a:pt x="-28226" y="554556"/>
                  <a:pt x="17628" y="426645"/>
                  <a:pt x="0" y="340081"/>
                </a:cubicBezTo>
                <a:cubicBezTo>
                  <a:pt x="-17628" y="253517"/>
                  <a:pt x="29334" y="132240"/>
                  <a:pt x="0" y="0"/>
                </a:cubicBezTo>
                <a:close/>
              </a:path>
              <a:path w="11726173" h="641662" stroke="0" extrusionOk="0">
                <a:moveTo>
                  <a:pt x="0" y="0"/>
                </a:moveTo>
                <a:cubicBezTo>
                  <a:pt x="54877" y="-1563"/>
                  <a:pt x="160557" y="13306"/>
                  <a:pt x="234523" y="0"/>
                </a:cubicBezTo>
                <a:cubicBezTo>
                  <a:pt x="308489" y="-13306"/>
                  <a:pt x="783079" y="63198"/>
                  <a:pt x="1055356" y="0"/>
                </a:cubicBezTo>
                <a:cubicBezTo>
                  <a:pt x="1327633" y="-63198"/>
                  <a:pt x="1518833" y="25282"/>
                  <a:pt x="1758926" y="0"/>
                </a:cubicBezTo>
                <a:cubicBezTo>
                  <a:pt x="1999019" y="-25282"/>
                  <a:pt x="2126333" y="30935"/>
                  <a:pt x="2345235" y="0"/>
                </a:cubicBezTo>
                <a:cubicBezTo>
                  <a:pt x="2564137" y="-30935"/>
                  <a:pt x="2580654" y="34931"/>
                  <a:pt x="2697020" y="0"/>
                </a:cubicBezTo>
                <a:cubicBezTo>
                  <a:pt x="2813386" y="-34931"/>
                  <a:pt x="3257997" y="14667"/>
                  <a:pt x="3517852" y="0"/>
                </a:cubicBezTo>
                <a:cubicBezTo>
                  <a:pt x="3777707" y="-14667"/>
                  <a:pt x="3662438" y="13097"/>
                  <a:pt x="3752375" y="0"/>
                </a:cubicBezTo>
                <a:cubicBezTo>
                  <a:pt x="3842312" y="-13097"/>
                  <a:pt x="4210010" y="58025"/>
                  <a:pt x="4455946" y="0"/>
                </a:cubicBezTo>
                <a:cubicBezTo>
                  <a:pt x="4701882" y="-58025"/>
                  <a:pt x="4842153" y="35082"/>
                  <a:pt x="5159516" y="0"/>
                </a:cubicBezTo>
                <a:cubicBezTo>
                  <a:pt x="5476879" y="-35082"/>
                  <a:pt x="5768321" y="95786"/>
                  <a:pt x="5980348" y="0"/>
                </a:cubicBezTo>
                <a:cubicBezTo>
                  <a:pt x="6192375" y="-95786"/>
                  <a:pt x="6303493" y="5051"/>
                  <a:pt x="6449395" y="0"/>
                </a:cubicBezTo>
                <a:cubicBezTo>
                  <a:pt x="6595297" y="-5051"/>
                  <a:pt x="6991152" y="78883"/>
                  <a:pt x="7152966" y="0"/>
                </a:cubicBezTo>
                <a:cubicBezTo>
                  <a:pt x="7314780" y="-78883"/>
                  <a:pt x="7519917" y="15078"/>
                  <a:pt x="7622012" y="0"/>
                </a:cubicBezTo>
                <a:cubicBezTo>
                  <a:pt x="7724107" y="-15078"/>
                  <a:pt x="7897535" y="13743"/>
                  <a:pt x="8091059" y="0"/>
                </a:cubicBezTo>
                <a:cubicBezTo>
                  <a:pt x="8284583" y="-13743"/>
                  <a:pt x="8481057" y="43618"/>
                  <a:pt x="8794630" y="0"/>
                </a:cubicBezTo>
                <a:cubicBezTo>
                  <a:pt x="9108203" y="-43618"/>
                  <a:pt x="9270819" y="36868"/>
                  <a:pt x="9615462" y="0"/>
                </a:cubicBezTo>
                <a:cubicBezTo>
                  <a:pt x="9960105" y="-36868"/>
                  <a:pt x="10038698" y="38935"/>
                  <a:pt x="10436294" y="0"/>
                </a:cubicBezTo>
                <a:cubicBezTo>
                  <a:pt x="10833890" y="-38935"/>
                  <a:pt x="10915471" y="63228"/>
                  <a:pt x="11139864" y="0"/>
                </a:cubicBezTo>
                <a:cubicBezTo>
                  <a:pt x="11364257" y="-63228"/>
                  <a:pt x="11439886" y="2956"/>
                  <a:pt x="11726173" y="0"/>
                </a:cubicBezTo>
                <a:cubicBezTo>
                  <a:pt x="11727468" y="134539"/>
                  <a:pt x="11702201" y="183797"/>
                  <a:pt x="11726173" y="314414"/>
                </a:cubicBezTo>
                <a:cubicBezTo>
                  <a:pt x="11750145" y="445031"/>
                  <a:pt x="11714930" y="512338"/>
                  <a:pt x="11726173" y="641662"/>
                </a:cubicBezTo>
                <a:cubicBezTo>
                  <a:pt x="11652884" y="663639"/>
                  <a:pt x="11548520" y="627440"/>
                  <a:pt x="11491650" y="641662"/>
                </a:cubicBezTo>
                <a:cubicBezTo>
                  <a:pt x="11434780" y="655884"/>
                  <a:pt x="11322203" y="632031"/>
                  <a:pt x="11257126" y="641662"/>
                </a:cubicBezTo>
                <a:cubicBezTo>
                  <a:pt x="11192049" y="651293"/>
                  <a:pt x="10789164" y="561492"/>
                  <a:pt x="10553556" y="641662"/>
                </a:cubicBezTo>
                <a:cubicBezTo>
                  <a:pt x="10317948" y="721832"/>
                  <a:pt x="10086429" y="576745"/>
                  <a:pt x="9967247" y="641662"/>
                </a:cubicBezTo>
                <a:cubicBezTo>
                  <a:pt x="9848065" y="706579"/>
                  <a:pt x="9502614" y="601157"/>
                  <a:pt x="9263677" y="641662"/>
                </a:cubicBezTo>
                <a:cubicBezTo>
                  <a:pt x="9024740" y="682167"/>
                  <a:pt x="8943996" y="589387"/>
                  <a:pt x="8794630" y="641662"/>
                </a:cubicBezTo>
                <a:cubicBezTo>
                  <a:pt x="8645264" y="693937"/>
                  <a:pt x="8265608" y="589845"/>
                  <a:pt x="8091059" y="641662"/>
                </a:cubicBezTo>
                <a:cubicBezTo>
                  <a:pt x="7916510" y="693479"/>
                  <a:pt x="7921585" y="626493"/>
                  <a:pt x="7856536" y="641662"/>
                </a:cubicBezTo>
                <a:cubicBezTo>
                  <a:pt x="7791487" y="656831"/>
                  <a:pt x="7618137" y="600136"/>
                  <a:pt x="7504751" y="641662"/>
                </a:cubicBezTo>
                <a:cubicBezTo>
                  <a:pt x="7391366" y="683188"/>
                  <a:pt x="7291013" y="634753"/>
                  <a:pt x="7152966" y="641662"/>
                </a:cubicBezTo>
                <a:cubicBezTo>
                  <a:pt x="7014919" y="648571"/>
                  <a:pt x="7025230" y="639117"/>
                  <a:pt x="6918442" y="641662"/>
                </a:cubicBezTo>
                <a:cubicBezTo>
                  <a:pt x="6811654" y="644207"/>
                  <a:pt x="6784188" y="633572"/>
                  <a:pt x="6683919" y="641662"/>
                </a:cubicBezTo>
                <a:cubicBezTo>
                  <a:pt x="6583650" y="649752"/>
                  <a:pt x="6364554" y="590074"/>
                  <a:pt x="6214872" y="641662"/>
                </a:cubicBezTo>
                <a:cubicBezTo>
                  <a:pt x="6065190" y="693250"/>
                  <a:pt x="5675518" y="568710"/>
                  <a:pt x="5511301" y="641662"/>
                </a:cubicBezTo>
                <a:cubicBezTo>
                  <a:pt x="5347084" y="714614"/>
                  <a:pt x="5216324" y="608811"/>
                  <a:pt x="4924993" y="641662"/>
                </a:cubicBezTo>
                <a:cubicBezTo>
                  <a:pt x="4633662" y="674513"/>
                  <a:pt x="4766691" y="638580"/>
                  <a:pt x="4690469" y="641662"/>
                </a:cubicBezTo>
                <a:cubicBezTo>
                  <a:pt x="4614247" y="644744"/>
                  <a:pt x="4328405" y="621776"/>
                  <a:pt x="4104161" y="641662"/>
                </a:cubicBezTo>
                <a:cubicBezTo>
                  <a:pt x="3879917" y="661548"/>
                  <a:pt x="3875174" y="635244"/>
                  <a:pt x="3752375" y="641662"/>
                </a:cubicBezTo>
                <a:cubicBezTo>
                  <a:pt x="3629576" y="648080"/>
                  <a:pt x="3421315" y="635151"/>
                  <a:pt x="3283328" y="641662"/>
                </a:cubicBezTo>
                <a:cubicBezTo>
                  <a:pt x="3145341" y="648173"/>
                  <a:pt x="2922211" y="595031"/>
                  <a:pt x="2814282" y="641662"/>
                </a:cubicBezTo>
                <a:cubicBezTo>
                  <a:pt x="2706353" y="688293"/>
                  <a:pt x="2263638" y="579138"/>
                  <a:pt x="2110711" y="641662"/>
                </a:cubicBezTo>
                <a:cubicBezTo>
                  <a:pt x="1957784" y="704186"/>
                  <a:pt x="1697505" y="543748"/>
                  <a:pt x="1289879" y="641662"/>
                </a:cubicBezTo>
                <a:cubicBezTo>
                  <a:pt x="882253" y="739576"/>
                  <a:pt x="764667" y="576246"/>
                  <a:pt x="586309" y="641662"/>
                </a:cubicBezTo>
                <a:cubicBezTo>
                  <a:pt x="407951" y="707078"/>
                  <a:pt x="247095" y="632833"/>
                  <a:pt x="0" y="641662"/>
                </a:cubicBezTo>
                <a:cubicBezTo>
                  <a:pt x="-28327" y="501716"/>
                  <a:pt x="2350" y="430308"/>
                  <a:pt x="0" y="320831"/>
                </a:cubicBezTo>
                <a:cubicBezTo>
                  <a:pt x="-2350" y="211354"/>
                  <a:pt x="34654" y="139304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614718457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LO: To prepare and collect fieldwork data and to analyse our results.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42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6DE83-9E2C-4DC1-B066-508C0005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67" y="279263"/>
            <a:ext cx="11694129" cy="1325563"/>
          </a:xfrm>
          <a:custGeom>
            <a:avLst/>
            <a:gdLst>
              <a:gd name="connsiteX0" fmla="*/ 0 w 11694129"/>
              <a:gd name="connsiteY0" fmla="*/ 0 h 1325563"/>
              <a:gd name="connsiteX1" fmla="*/ 350824 w 11694129"/>
              <a:gd name="connsiteY1" fmla="*/ 0 h 1325563"/>
              <a:gd name="connsiteX2" fmla="*/ 584706 w 11694129"/>
              <a:gd name="connsiteY2" fmla="*/ 0 h 1325563"/>
              <a:gd name="connsiteX3" fmla="*/ 1169413 w 11694129"/>
              <a:gd name="connsiteY3" fmla="*/ 0 h 1325563"/>
              <a:gd name="connsiteX4" fmla="*/ 1988002 w 11694129"/>
              <a:gd name="connsiteY4" fmla="*/ 0 h 1325563"/>
              <a:gd name="connsiteX5" fmla="*/ 2572708 w 11694129"/>
              <a:gd name="connsiteY5" fmla="*/ 0 h 1325563"/>
              <a:gd name="connsiteX6" fmla="*/ 2923532 w 11694129"/>
              <a:gd name="connsiteY6" fmla="*/ 0 h 1325563"/>
              <a:gd name="connsiteX7" fmla="*/ 3391297 w 11694129"/>
              <a:gd name="connsiteY7" fmla="*/ 0 h 1325563"/>
              <a:gd name="connsiteX8" fmla="*/ 3742121 w 11694129"/>
              <a:gd name="connsiteY8" fmla="*/ 0 h 1325563"/>
              <a:gd name="connsiteX9" fmla="*/ 3976004 w 11694129"/>
              <a:gd name="connsiteY9" fmla="*/ 0 h 1325563"/>
              <a:gd name="connsiteX10" fmla="*/ 4443769 w 11694129"/>
              <a:gd name="connsiteY10" fmla="*/ 0 h 1325563"/>
              <a:gd name="connsiteX11" fmla="*/ 5262358 w 11694129"/>
              <a:gd name="connsiteY11" fmla="*/ 0 h 1325563"/>
              <a:gd name="connsiteX12" fmla="*/ 5496241 w 11694129"/>
              <a:gd name="connsiteY12" fmla="*/ 0 h 1325563"/>
              <a:gd name="connsiteX13" fmla="*/ 6197888 w 11694129"/>
              <a:gd name="connsiteY13" fmla="*/ 0 h 1325563"/>
              <a:gd name="connsiteX14" fmla="*/ 6899536 w 11694129"/>
              <a:gd name="connsiteY14" fmla="*/ 0 h 1325563"/>
              <a:gd name="connsiteX15" fmla="*/ 7133419 w 11694129"/>
              <a:gd name="connsiteY15" fmla="*/ 0 h 1325563"/>
              <a:gd name="connsiteX16" fmla="*/ 7484243 w 11694129"/>
              <a:gd name="connsiteY16" fmla="*/ 0 h 1325563"/>
              <a:gd name="connsiteX17" fmla="*/ 8068949 w 11694129"/>
              <a:gd name="connsiteY17" fmla="*/ 0 h 1325563"/>
              <a:gd name="connsiteX18" fmla="*/ 8302832 w 11694129"/>
              <a:gd name="connsiteY18" fmla="*/ 0 h 1325563"/>
              <a:gd name="connsiteX19" fmla="*/ 9004479 w 11694129"/>
              <a:gd name="connsiteY19" fmla="*/ 0 h 1325563"/>
              <a:gd name="connsiteX20" fmla="*/ 9238362 w 11694129"/>
              <a:gd name="connsiteY20" fmla="*/ 0 h 1325563"/>
              <a:gd name="connsiteX21" fmla="*/ 9823068 w 11694129"/>
              <a:gd name="connsiteY21" fmla="*/ 0 h 1325563"/>
              <a:gd name="connsiteX22" fmla="*/ 10173892 w 11694129"/>
              <a:gd name="connsiteY22" fmla="*/ 0 h 1325563"/>
              <a:gd name="connsiteX23" fmla="*/ 10407775 w 11694129"/>
              <a:gd name="connsiteY23" fmla="*/ 0 h 1325563"/>
              <a:gd name="connsiteX24" fmla="*/ 10992481 w 11694129"/>
              <a:gd name="connsiteY24" fmla="*/ 0 h 1325563"/>
              <a:gd name="connsiteX25" fmla="*/ 11694129 w 11694129"/>
              <a:gd name="connsiteY25" fmla="*/ 0 h 1325563"/>
              <a:gd name="connsiteX26" fmla="*/ 11694129 w 11694129"/>
              <a:gd name="connsiteY26" fmla="*/ 441854 h 1325563"/>
              <a:gd name="connsiteX27" fmla="*/ 11694129 w 11694129"/>
              <a:gd name="connsiteY27" fmla="*/ 870453 h 1325563"/>
              <a:gd name="connsiteX28" fmla="*/ 11694129 w 11694129"/>
              <a:gd name="connsiteY28" fmla="*/ 1325563 h 1325563"/>
              <a:gd name="connsiteX29" fmla="*/ 11109423 w 11694129"/>
              <a:gd name="connsiteY29" fmla="*/ 1325563 h 1325563"/>
              <a:gd name="connsiteX30" fmla="*/ 10290834 w 11694129"/>
              <a:gd name="connsiteY30" fmla="*/ 1325563 h 1325563"/>
              <a:gd name="connsiteX31" fmla="*/ 9706127 w 11694129"/>
              <a:gd name="connsiteY31" fmla="*/ 1325563 h 1325563"/>
              <a:gd name="connsiteX32" fmla="*/ 9004479 w 11694129"/>
              <a:gd name="connsiteY32" fmla="*/ 1325563 h 1325563"/>
              <a:gd name="connsiteX33" fmla="*/ 8653655 w 11694129"/>
              <a:gd name="connsiteY33" fmla="*/ 1325563 h 1325563"/>
              <a:gd name="connsiteX34" fmla="*/ 8185890 w 11694129"/>
              <a:gd name="connsiteY34" fmla="*/ 1325563 h 1325563"/>
              <a:gd name="connsiteX35" fmla="*/ 7367301 w 11694129"/>
              <a:gd name="connsiteY35" fmla="*/ 1325563 h 1325563"/>
              <a:gd name="connsiteX36" fmla="*/ 6899536 w 11694129"/>
              <a:gd name="connsiteY36" fmla="*/ 1325563 h 1325563"/>
              <a:gd name="connsiteX37" fmla="*/ 6431771 w 11694129"/>
              <a:gd name="connsiteY37" fmla="*/ 1325563 h 1325563"/>
              <a:gd name="connsiteX38" fmla="*/ 6197888 w 11694129"/>
              <a:gd name="connsiteY38" fmla="*/ 1325563 h 1325563"/>
              <a:gd name="connsiteX39" fmla="*/ 5613182 w 11694129"/>
              <a:gd name="connsiteY39" fmla="*/ 1325563 h 1325563"/>
              <a:gd name="connsiteX40" fmla="*/ 5262358 w 11694129"/>
              <a:gd name="connsiteY40" fmla="*/ 1325563 h 1325563"/>
              <a:gd name="connsiteX41" fmla="*/ 4794593 w 11694129"/>
              <a:gd name="connsiteY41" fmla="*/ 1325563 h 1325563"/>
              <a:gd name="connsiteX42" fmla="*/ 3976004 w 11694129"/>
              <a:gd name="connsiteY42" fmla="*/ 1325563 h 1325563"/>
              <a:gd name="connsiteX43" fmla="*/ 3508239 w 11694129"/>
              <a:gd name="connsiteY43" fmla="*/ 1325563 h 1325563"/>
              <a:gd name="connsiteX44" fmla="*/ 2689650 w 11694129"/>
              <a:gd name="connsiteY44" fmla="*/ 1325563 h 1325563"/>
              <a:gd name="connsiteX45" fmla="*/ 2221885 w 11694129"/>
              <a:gd name="connsiteY45" fmla="*/ 1325563 h 1325563"/>
              <a:gd name="connsiteX46" fmla="*/ 1754119 w 11694129"/>
              <a:gd name="connsiteY46" fmla="*/ 1325563 h 1325563"/>
              <a:gd name="connsiteX47" fmla="*/ 1403295 w 11694129"/>
              <a:gd name="connsiteY47" fmla="*/ 1325563 h 1325563"/>
              <a:gd name="connsiteX48" fmla="*/ 1052472 w 11694129"/>
              <a:gd name="connsiteY48" fmla="*/ 1325563 h 1325563"/>
              <a:gd name="connsiteX49" fmla="*/ 701648 w 11694129"/>
              <a:gd name="connsiteY49" fmla="*/ 1325563 h 1325563"/>
              <a:gd name="connsiteX50" fmla="*/ 0 w 11694129"/>
              <a:gd name="connsiteY50" fmla="*/ 1325563 h 1325563"/>
              <a:gd name="connsiteX51" fmla="*/ 0 w 11694129"/>
              <a:gd name="connsiteY51" fmla="*/ 896964 h 1325563"/>
              <a:gd name="connsiteX52" fmla="*/ 0 w 11694129"/>
              <a:gd name="connsiteY52" fmla="*/ 455110 h 1325563"/>
              <a:gd name="connsiteX53" fmla="*/ 0 w 11694129"/>
              <a:gd name="connsiteY53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694129" h="1325563" fill="none" extrusionOk="0">
                <a:moveTo>
                  <a:pt x="0" y="0"/>
                </a:moveTo>
                <a:cubicBezTo>
                  <a:pt x="154640" y="-23852"/>
                  <a:pt x="244251" y="41864"/>
                  <a:pt x="350824" y="0"/>
                </a:cubicBezTo>
                <a:cubicBezTo>
                  <a:pt x="457397" y="-41864"/>
                  <a:pt x="535482" y="25765"/>
                  <a:pt x="584706" y="0"/>
                </a:cubicBezTo>
                <a:cubicBezTo>
                  <a:pt x="633930" y="-25765"/>
                  <a:pt x="991043" y="1103"/>
                  <a:pt x="1169413" y="0"/>
                </a:cubicBezTo>
                <a:cubicBezTo>
                  <a:pt x="1347783" y="-1103"/>
                  <a:pt x="1807720" y="7897"/>
                  <a:pt x="1988002" y="0"/>
                </a:cubicBezTo>
                <a:cubicBezTo>
                  <a:pt x="2168284" y="-7897"/>
                  <a:pt x="2293983" y="25568"/>
                  <a:pt x="2572708" y="0"/>
                </a:cubicBezTo>
                <a:cubicBezTo>
                  <a:pt x="2851433" y="-25568"/>
                  <a:pt x="2804649" y="16387"/>
                  <a:pt x="2923532" y="0"/>
                </a:cubicBezTo>
                <a:cubicBezTo>
                  <a:pt x="3042415" y="-16387"/>
                  <a:pt x="3238086" y="45195"/>
                  <a:pt x="3391297" y="0"/>
                </a:cubicBezTo>
                <a:cubicBezTo>
                  <a:pt x="3544508" y="-45195"/>
                  <a:pt x="3638337" y="22401"/>
                  <a:pt x="3742121" y="0"/>
                </a:cubicBezTo>
                <a:cubicBezTo>
                  <a:pt x="3845905" y="-22401"/>
                  <a:pt x="3873604" y="21496"/>
                  <a:pt x="3976004" y="0"/>
                </a:cubicBezTo>
                <a:cubicBezTo>
                  <a:pt x="4078404" y="-21496"/>
                  <a:pt x="4212735" y="34748"/>
                  <a:pt x="4443769" y="0"/>
                </a:cubicBezTo>
                <a:cubicBezTo>
                  <a:pt x="4674803" y="-34748"/>
                  <a:pt x="5073593" y="56101"/>
                  <a:pt x="5262358" y="0"/>
                </a:cubicBezTo>
                <a:cubicBezTo>
                  <a:pt x="5451123" y="-56101"/>
                  <a:pt x="5396376" y="20896"/>
                  <a:pt x="5496241" y="0"/>
                </a:cubicBezTo>
                <a:cubicBezTo>
                  <a:pt x="5596106" y="-20896"/>
                  <a:pt x="5876904" y="41236"/>
                  <a:pt x="6197888" y="0"/>
                </a:cubicBezTo>
                <a:cubicBezTo>
                  <a:pt x="6518872" y="-41236"/>
                  <a:pt x="6752681" y="22540"/>
                  <a:pt x="6899536" y="0"/>
                </a:cubicBezTo>
                <a:cubicBezTo>
                  <a:pt x="7046391" y="-22540"/>
                  <a:pt x="7041170" y="16234"/>
                  <a:pt x="7133419" y="0"/>
                </a:cubicBezTo>
                <a:cubicBezTo>
                  <a:pt x="7225668" y="-16234"/>
                  <a:pt x="7358878" y="23901"/>
                  <a:pt x="7484243" y="0"/>
                </a:cubicBezTo>
                <a:cubicBezTo>
                  <a:pt x="7609608" y="-23901"/>
                  <a:pt x="7857196" y="68633"/>
                  <a:pt x="8068949" y="0"/>
                </a:cubicBezTo>
                <a:cubicBezTo>
                  <a:pt x="8280702" y="-68633"/>
                  <a:pt x="8253432" y="22323"/>
                  <a:pt x="8302832" y="0"/>
                </a:cubicBezTo>
                <a:cubicBezTo>
                  <a:pt x="8352232" y="-22323"/>
                  <a:pt x="8658114" y="15755"/>
                  <a:pt x="9004479" y="0"/>
                </a:cubicBezTo>
                <a:cubicBezTo>
                  <a:pt x="9350844" y="-15755"/>
                  <a:pt x="9154695" y="12077"/>
                  <a:pt x="9238362" y="0"/>
                </a:cubicBezTo>
                <a:cubicBezTo>
                  <a:pt x="9322029" y="-12077"/>
                  <a:pt x="9566052" y="16025"/>
                  <a:pt x="9823068" y="0"/>
                </a:cubicBezTo>
                <a:cubicBezTo>
                  <a:pt x="10080084" y="-16025"/>
                  <a:pt x="10080062" y="24293"/>
                  <a:pt x="10173892" y="0"/>
                </a:cubicBezTo>
                <a:cubicBezTo>
                  <a:pt x="10267722" y="-24293"/>
                  <a:pt x="10355070" y="28028"/>
                  <a:pt x="10407775" y="0"/>
                </a:cubicBezTo>
                <a:cubicBezTo>
                  <a:pt x="10460480" y="-28028"/>
                  <a:pt x="10855839" y="2759"/>
                  <a:pt x="10992481" y="0"/>
                </a:cubicBezTo>
                <a:cubicBezTo>
                  <a:pt x="11129123" y="-2759"/>
                  <a:pt x="11493960" y="43645"/>
                  <a:pt x="11694129" y="0"/>
                </a:cubicBezTo>
                <a:cubicBezTo>
                  <a:pt x="11736796" y="209624"/>
                  <a:pt x="11686205" y="249327"/>
                  <a:pt x="11694129" y="441854"/>
                </a:cubicBezTo>
                <a:cubicBezTo>
                  <a:pt x="11702053" y="634381"/>
                  <a:pt x="11644263" y="676474"/>
                  <a:pt x="11694129" y="870453"/>
                </a:cubicBezTo>
                <a:cubicBezTo>
                  <a:pt x="11743995" y="1064432"/>
                  <a:pt x="11648457" y="1125623"/>
                  <a:pt x="11694129" y="1325563"/>
                </a:cubicBezTo>
                <a:cubicBezTo>
                  <a:pt x="11563030" y="1384908"/>
                  <a:pt x="11369246" y="1268310"/>
                  <a:pt x="11109423" y="1325563"/>
                </a:cubicBezTo>
                <a:cubicBezTo>
                  <a:pt x="10849600" y="1382816"/>
                  <a:pt x="10513930" y="1324430"/>
                  <a:pt x="10290834" y="1325563"/>
                </a:cubicBezTo>
                <a:cubicBezTo>
                  <a:pt x="10067738" y="1326696"/>
                  <a:pt x="9935885" y="1298870"/>
                  <a:pt x="9706127" y="1325563"/>
                </a:cubicBezTo>
                <a:cubicBezTo>
                  <a:pt x="9476369" y="1352256"/>
                  <a:pt x="9320697" y="1254013"/>
                  <a:pt x="9004479" y="1325563"/>
                </a:cubicBezTo>
                <a:cubicBezTo>
                  <a:pt x="8688261" y="1397113"/>
                  <a:pt x="8821780" y="1303848"/>
                  <a:pt x="8653655" y="1325563"/>
                </a:cubicBezTo>
                <a:cubicBezTo>
                  <a:pt x="8485530" y="1347278"/>
                  <a:pt x="8327316" y="1284672"/>
                  <a:pt x="8185890" y="1325563"/>
                </a:cubicBezTo>
                <a:cubicBezTo>
                  <a:pt x="8044465" y="1366454"/>
                  <a:pt x="7637030" y="1245379"/>
                  <a:pt x="7367301" y="1325563"/>
                </a:cubicBezTo>
                <a:cubicBezTo>
                  <a:pt x="7097572" y="1405747"/>
                  <a:pt x="7041060" y="1289798"/>
                  <a:pt x="6899536" y="1325563"/>
                </a:cubicBezTo>
                <a:cubicBezTo>
                  <a:pt x="6758013" y="1361328"/>
                  <a:pt x="6552473" y="1300824"/>
                  <a:pt x="6431771" y="1325563"/>
                </a:cubicBezTo>
                <a:cubicBezTo>
                  <a:pt x="6311070" y="1350302"/>
                  <a:pt x="6251187" y="1322799"/>
                  <a:pt x="6197888" y="1325563"/>
                </a:cubicBezTo>
                <a:cubicBezTo>
                  <a:pt x="6144589" y="1328327"/>
                  <a:pt x="5844046" y="1275534"/>
                  <a:pt x="5613182" y="1325563"/>
                </a:cubicBezTo>
                <a:cubicBezTo>
                  <a:pt x="5382318" y="1375592"/>
                  <a:pt x="5421376" y="1321247"/>
                  <a:pt x="5262358" y="1325563"/>
                </a:cubicBezTo>
                <a:cubicBezTo>
                  <a:pt x="5103340" y="1329879"/>
                  <a:pt x="5005154" y="1316080"/>
                  <a:pt x="4794593" y="1325563"/>
                </a:cubicBezTo>
                <a:cubicBezTo>
                  <a:pt x="4584033" y="1335046"/>
                  <a:pt x="4174384" y="1231274"/>
                  <a:pt x="3976004" y="1325563"/>
                </a:cubicBezTo>
                <a:cubicBezTo>
                  <a:pt x="3777624" y="1419852"/>
                  <a:pt x="3660904" y="1300299"/>
                  <a:pt x="3508239" y="1325563"/>
                </a:cubicBezTo>
                <a:cubicBezTo>
                  <a:pt x="3355575" y="1350827"/>
                  <a:pt x="2969438" y="1316556"/>
                  <a:pt x="2689650" y="1325563"/>
                </a:cubicBezTo>
                <a:cubicBezTo>
                  <a:pt x="2409862" y="1334570"/>
                  <a:pt x="2416041" y="1305217"/>
                  <a:pt x="2221885" y="1325563"/>
                </a:cubicBezTo>
                <a:cubicBezTo>
                  <a:pt x="2027729" y="1345909"/>
                  <a:pt x="1909700" y="1322515"/>
                  <a:pt x="1754119" y="1325563"/>
                </a:cubicBezTo>
                <a:cubicBezTo>
                  <a:pt x="1598538" y="1328611"/>
                  <a:pt x="1501652" y="1323170"/>
                  <a:pt x="1403295" y="1325563"/>
                </a:cubicBezTo>
                <a:cubicBezTo>
                  <a:pt x="1304938" y="1327956"/>
                  <a:pt x="1199854" y="1307427"/>
                  <a:pt x="1052472" y="1325563"/>
                </a:cubicBezTo>
                <a:cubicBezTo>
                  <a:pt x="905090" y="1343699"/>
                  <a:pt x="784553" y="1289737"/>
                  <a:pt x="701648" y="1325563"/>
                </a:cubicBezTo>
                <a:cubicBezTo>
                  <a:pt x="618743" y="1361389"/>
                  <a:pt x="171464" y="1273838"/>
                  <a:pt x="0" y="1325563"/>
                </a:cubicBezTo>
                <a:cubicBezTo>
                  <a:pt x="-11262" y="1217602"/>
                  <a:pt x="43915" y="1043115"/>
                  <a:pt x="0" y="896964"/>
                </a:cubicBezTo>
                <a:cubicBezTo>
                  <a:pt x="-43915" y="750813"/>
                  <a:pt x="24372" y="675640"/>
                  <a:pt x="0" y="455110"/>
                </a:cubicBezTo>
                <a:cubicBezTo>
                  <a:pt x="-24372" y="234580"/>
                  <a:pt x="24411" y="207358"/>
                  <a:pt x="0" y="0"/>
                </a:cubicBezTo>
                <a:close/>
              </a:path>
              <a:path w="11694129" h="1325563" stroke="0" extrusionOk="0">
                <a:moveTo>
                  <a:pt x="0" y="0"/>
                </a:moveTo>
                <a:cubicBezTo>
                  <a:pt x="104507" y="-11753"/>
                  <a:pt x="186830" y="17701"/>
                  <a:pt x="233883" y="0"/>
                </a:cubicBezTo>
                <a:cubicBezTo>
                  <a:pt x="280936" y="-17701"/>
                  <a:pt x="607378" y="80443"/>
                  <a:pt x="935530" y="0"/>
                </a:cubicBezTo>
                <a:cubicBezTo>
                  <a:pt x="1263682" y="-80443"/>
                  <a:pt x="1317741" y="44433"/>
                  <a:pt x="1520237" y="0"/>
                </a:cubicBezTo>
                <a:cubicBezTo>
                  <a:pt x="1722733" y="-44433"/>
                  <a:pt x="1773862" y="13626"/>
                  <a:pt x="1988002" y="0"/>
                </a:cubicBezTo>
                <a:cubicBezTo>
                  <a:pt x="2202142" y="-13626"/>
                  <a:pt x="2264269" y="44093"/>
                  <a:pt x="2455767" y="0"/>
                </a:cubicBezTo>
                <a:cubicBezTo>
                  <a:pt x="2647265" y="-44093"/>
                  <a:pt x="2986543" y="13310"/>
                  <a:pt x="3274356" y="0"/>
                </a:cubicBezTo>
                <a:cubicBezTo>
                  <a:pt x="3562169" y="-13310"/>
                  <a:pt x="3683909" y="38912"/>
                  <a:pt x="3859063" y="0"/>
                </a:cubicBezTo>
                <a:cubicBezTo>
                  <a:pt x="4034217" y="-38912"/>
                  <a:pt x="4108371" y="6102"/>
                  <a:pt x="4209886" y="0"/>
                </a:cubicBezTo>
                <a:cubicBezTo>
                  <a:pt x="4311401" y="-6102"/>
                  <a:pt x="4625504" y="5930"/>
                  <a:pt x="4911534" y="0"/>
                </a:cubicBezTo>
                <a:cubicBezTo>
                  <a:pt x="5197564" y="-5930"/>
                  <a:pt x="5471169" y="33088"/>
                  <a:pt x="5613182" y="0"/>
                </a:cubicBezTo>
                <a:cubicBezTo>
                  <a:pt x="5755195" y="-33088"/>
                  <a:pt x="5938016" y="11186"/>
                  <a:pt x="6197888" y="0"/>
                </a:cubicBezTo>
                <a:cubicBezTo>
                  <a:pt x="6457760" y="-11186"/>
                  <a:pt x="6648452" y="82291"/>
                  <a:pt x="7016477" y="0"/>
                </a:cubicBezTo>
                <a:cubicBezTo>
                  <a:pt x="7384502" y="-82291"/>
                  <a:pt x="7422587" y="24045"/>
                  <a:pt x="7601184" y="0"/>
                </a:cubicBezTo>
                <a:cubicBezTo>
                  <a:pt x="7779781" y="-24045"/>
                  <a:pt x="7959201" y="6314"/>
                  <a:pt x="8302832" y="0"/>
                </a:cubicBezTo>
                <a:cubicBezTo>
                  <a:pt x="8646463" y="-6314"/>
                  <a:pt x="8678448" y="14872"/>
                  <a:pt x="9004479" y="0"/>
                </a:cubicBezTo>
                <a:cubicBezTo>
                  <a:pt x="9330510" y="-14872"/>
                  <a:pt x="9429725" y="14401"/>
                  <a:pt x="9706127" y="0"/>
                </a:cubicBezTo>
                <a:cubicBezTo>
                  <a:pt x="9982529" y="-14401"/>
                  <a:pt x="10028967" y="5849"/>
                  <a:pt x="10173892" y="0"/>
                </a:cubicBezTo>
                <a:cubicBezTo>
                  <a:pt x="10318817" y="-5849"/>
                  <a:pt x="10650702" y="11092"/>
                  <a:pt x="10875540" y="0"/>
                </a:cubicBezTo>
                <a:cubicBezTo>
                  <a:pt x="11100378" y="-11092"/>
                  <a:pt x="11337548" y="11417"/>
                  <a:pt x="11694129" y="0"/>
                </a:cubicBezTo>
                <a:cubicBezTo>
                  <a:pt x="11695928" y="203422"/>
                  <a:pt x="11667072" y="207821"/>
                  <a:pt x="11694129" y="415343"/>
                </a:cubicBezTo>
                <a:cubicBezTo>
                  <a:pt x="11721186" y="622865"/>
                  <a:pt x="11691953" y="689792"/>
                  <a:pt x="11694129" y="817431"/>
                </a:cubicBezTo>
                <a:cubicBezTo>
                  <a:pt x="11696305" y="945070"/>
                  <a:pt x="11666772" y="1102672"/>
                  <a:pt x="11694129" y="1325563"/>
                </a:cubicBezTo>
                <a:cubicBezTo>
                  <a:pt x="11466796" y="1364475"/>
                  <a:pt x="11369005" y="1261932"/>
                  <a:pt x="11109423" y="1325563"/>
                </a:cubicBezTo>
                <a:cubicBezTo>
                  <a:pt x="10849841" y="1389194"/>
                  <a:pt x="10934856" y="1314744"/>
                  <a:pt x="10875540" y="1325563"/>
                </a:cubicBezTo>
                <a:cubicBezTo>
                  <a:pt x="10816224" y="1336382"/>
                  <a:pt x="10604541" y="1303365"/>
                  <a:pt x="10524716" y="1325563"/>
                </a:cubicBezTo>
                <a:cubicBezTo>
                  <a:pt x="10444891" y="1347761"/>
                  <a:pt x="10017172" y="1258787"/>
                  <a:pt x="9706127" y="1325563"/>
                </a:cubicBezTo>
                <a:cubicBezTo>
                  <a:pt x="9395082" y="1392339"/>
                  <a:pt x="9263367" y="1273581"/>
                  <a:pt x="9004479" y="1325563"/>
                </a:cubicBezTo>
                <a:cubicBezTo>
                  <a:pt x="8745591" y="1377545"/>
                  <a:pt x="8518208" y="1286919"/>
                  <a:pt x="8185890" y="1325563"/>
                </a:cubicBezTo>
                <a:cubicBezTo>
                  <a:pt x="7853572" y="1364207"/>
                  <a:pt x="7647517" y="1322068"/>
                  <a:pt x="7367301" y="1325563"/>
                </a:cubicBezTo>
                <a:cubicBezTo>
                  <a:pt x="7087085" y="1329058"/>
                  <a:pt x="7063342" y="1262120"/>
                  <a:pt x="6782595" y="1325563"/>
                </a:cubicBezTo>
                <a:cubicBezTo>
                  <a:pt x="6501848" y="1389006"/>
                  <a:pt x="6574348" y="1286049"/>
                  <a:pt x="6431771" y="1325563"/>
                </a:cubicBezTo>
                <a:cubicBezTo>
                  <a:pt x="6289194" y="1365077"/>
                  <a:pt x="6199954" y="1315914"/>
                  <a:pt x="6080947" y="1325563"/>
                </a:cubicBezTo>
                <a:cubicBezTo>
                  <a:pt x="5961940" y="1335212"/>
                  <a:pt x="5688413" y="1281431"/>
                  <a:pt x="5379299" y="1325563"/>
                </a:cubicBezTo>
                <a:cubicBezTo>
                  <a:pt x="5070185" y="1369695"/>
                  <a:pt x="4878587" y="1283741"/>
                  <a:pt x="4677652" y="1325563"/>
                </a:cubicBezTo>
                <a:cubicBezTo>
                  <a:pt x="4476717" y="1367385"/>
                  <a:pt x="4375477" y="1314781"/>
                  <a:pt x="4092945" y="1325563"/>
                </a:cubicBezTo>
                <a:cubicBezTo>
                  <a:pt x="3810413" y="1336345"/>
                  <a:pt x="3580988" y="1299931"/>
                  <a:pt x="3391297" y="1325563"/>
                </a:cubicBezTo>
                <a:cubicBezTo>
                  <a:pt x="3201606" y="1351195"/>
                  <a:pt x="3055522" y="1312183"/>
                  <a:pt x="2923532" y="1325563"/>
                </a:cubicBezTo>
                <a:cubicBezTo>
                  <a:pt x="2791542" y="1338943"/>
                  <a:pt x="2782033" y="1309927"/>
                  <a:pt x="2689650" y="1325563"/>
                </a:cubicBezTo>
                <a:cubicBezTo>
                  <a:pt x="2597267" y="1341199"/>
                  <a:pt x="2488289" y="1316142"/>
                  <a:pt x="2338826" y="1325563"/>
                </a:cubicBezTo>
                <a:cubicBezTo>
                  <a:pt x="2189363" y="1334984"/>
                  <a:pt x="2190035" y="1310015"/>
                  <a:pt x="2104943" y="1325563"/>
                </a:cubicBezTo>
                <a:cubicBezTo>
                  <a:pt x="2019851" y="1341111"/>
                  <a:pt x="1657538" y="1265736"/>
                  <a:pt x="1520237" y="1325563"/>
                </a:cubicBezTo>
                <a:cubicBezTo>
                  <a:pt x="1382936" y="1385390"/>
                  <a:pt x="1315405" y="1318251"/>
                  <a:pt x="1169413" y="1325563"/>
                </a:cubicBezTo>
                <a:cubicBezTo>
                  <a:pt x="1023421" y="1332875"/>
                  <a:pt x="521898" y="1225510"/>
                  <a:pt x="0" y="1325563"/>
                </a:cubicBezTo>
                <a:cubicBezTo>
                  <a:pt x="-44007" y="1238375"/>
                  <a:pt x="4208" y="1093172"/>
                  <a:pt x="0" y="896964"/>
                </a:cubicBezTo>
                <a:cubicBezTo>
                  <a:pt x="-4208" y="700756"/>
                  <a:pt x="37069" y="666518"/>
                  <a:pt x="0" y="481621"/>
                </a:cubicBezTo>
                <a:cubicBezTo>
                  <a:pt x="-37069" y="296724"/>
                  <a:pt x="43374" y="217554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788169989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n-GB" dirty="0"/>
              <a:t>Can we make our school more sustainable?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FCCFB-24FE-44E2-8253-8BE5BE572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168" y="1817580"/>
            <a:ext cx="11694129" cy="4796949"/>
          </a:xfrm>
          <a:custGeom>
            <a:avLst/>
            <a:gdLst>
              <a:gd name="connsiteX0" fmla="*/ 0 w 11694129"/>
              <a:gd name="connsiteY0" fmla="*/ 0 h 4796949"/>
              <a:gd name="connsiteX1" fmla="*/ 818589 w 11694129"/>
              <a:gd name="connsiteY1" fmla="*/ 0 h 4796949"/>
              <a:gd name="connsiteX2" fmla="*/ 1403295 w 11694129"/>
              <a:gd name="connsiteY2" fmla="*/ 0 h 4796949"/>
              <a:gd name="connsiteX3" fmla="*/ 1637178 w 11694129"/>
              <a:gd name="connsiteY3" fmla="*/ 0 h 4796949"/>
              <a:gd name="connsiteX4" fmla="*/ 2221885 w 11694129"/>
              <a:gd name="connsiteY4" fmla="*/ 0 h 4796949"/>
              <a:gd name="connsiteX5" fmla="*/ 2455767 w 11694129"/>
              <a:gd name="connsiteY5" fmla="*/ 0 h 4796949"/>
              <a:gd name="connsiteX6" fmla="*/ 3274356 w 11694129"/>
              <a:gd name="connsiteY6" fmla="*/ 0 h 4796949"/>
              <a:gd name="connsiteX7" fmla="*/ 3742121 w 11694129"/>
              <a:gd name="connsiteY7" fmla="*/ 0 h 4796949"/>
              <a:gd name="connsiteX8" fmla="*/ 4092945 w 11694129"/>
              <a:gd name="connsiteY8" fmla="*/ 0 h 4796949"/>
              <a:gd name="connsiteX9" fmla="*/ 4560710 w 11694129"/>
              <a:gd name="connsiteY9" fmla="*/ 0 h 4796949"/>
              <a:gd name="connsiteX10" fmla="*/ 5028475 w 11694129"/>
              <a:gd name="connsiteY10" fmla="*/ 0 h 4796949"/>
              <a:gd name="connsiteX11" fmla="*/ 5496241 w 11694129"/>
              <a:gd name="connsiteY11" fmla="*/ 0 h 4796949"/>
              <a:gd name="connsiteX12" fmla="*/ 6080947 w 11694129"/>
              <a:gd name="connsiteY12" fmla="*/ 0 h 4796949"/>
              <a:gd name="connsiteX13" fmla="*/ 6782595 w 11694129"/>
              <a:gd name="connsiteY13" fmla="*/ 0 h 4796949"/>
              <a:gd name="connsiteX14" fmla="*/ 7601184 w 11694129"/>
              <a:gd name="connsiteY14" fmla="*/ 0 h 4796949"/>
              <a:gd name="connsiteX15" fmla="*/ 8302832 w 11694129"/>
              <a:gd name="connsiteY15" fmla="*/ 0 h 4796949"/>
              <a:gd name="connsiteX16" fmla="*/ 8536714 w 11694129"/>
              <a:gd name="connsiteY16" fmla="*/ 0 h 4796949"/>
              <a:gd name="connsiteX17" fmla="*/ 9121421 w 11694129"/>
              <a:gd name="connsiteY17" fmla="*/ 0 h 4796949"/>
              <a:gd name="connsiteX18" fmla="*/ 9472244 w 11694129"/>
              <a:gd name="connsiteY18" fmla="*/ 0 h 4796949"/>
              <a:gd name="connsiteX19" fmla="*/ 9706127 w 11694129"/>
              <a:gd name="connsiteY19" fmla="*/ 0 h 4796949"/>
              <a:gd name="connsiteX20" fmla="*/ 10407775 w 11694129"/>
              <a:gd name="connsiteY20" fmla="*/ 0 h 4796949"/>
              <a:gd name="connsiteX21" fmla="*/ 10641657 w 11694129"/>
              <a:gd name="connsiteY21" fmla="*/ 0 h 4796949"/>
              <a:gd name="connsiteX22" fmla="*/ 10992481 w 11694129"/>
              <a:gd name="connsiteY22" fmla="*/ 0 h 4796949"/>
              <a:gd name="connsiteX23" fmla="*/ 11694129 w 11694129"/>
              <a:gd name="connsiteY23" fmla="*/ 0 h 4796949"/>
              <a:gd name="connsiteX24" fmla="*/ 11694129 w 11694129"/>
              <a:gd name="connsiteY24" fmla="*/ 695558 h 4796949"/>
              <a:gd name="connsiteX25" fmla="*/ 11694129 w 11694129"/>
              <a:gd name="connsiteY25" fmla="*/ 1199237 h 4796949"/>
              <a:gd name="connsiteX26" fmla="*/ 11694129 w 11694129"/>
              <a:gd name="connsiteY26" fmla="*/ 1654947 h 4796949"/>
              <a:gd name="connsiteX27" fmla="*/ 11694129 w 11694129"/>
              <a:gd name="connsiteY27" fmla="*/ 2158627 h 4796949"/>
              <a:gd name="connsiteX28" fmla="*/ 11694129 w 11694129"/>
              <a:gd name="connsiteY28" fmla="*/ 2758246 h 4796949"/>
              <a:gd name="connsiteX29" fmla="*/ 11694129 w 11694129"/>
              <a:gd name="connsiteY29" fmla="*/ 3309895 h 4796949"/>
              <a:gd name="connsiteX30" fmla="*/ 11694129 w 11694129"/>
              <a:gd name="connsiteY30" fmla="*/ 4005452 h 4796949"/>
              <a:gd name="connsiteX31" fmla="*/ 11694129 w 11694129"/>
              <a:gd name="connsiteY31" fmla="*/ 4796949 h 4796949"/>
              <a:gd name="connsiteX32" fmla="*/ 11226364 w 11694129"/>
              <a:gd name="connsiteY32" fmla="*/ 4796949 h 4796949"/>
              <a:gd name="connsiteX33" fmla="*/ 10524716 w 11694129"/>
              <a:gd name="connsiteY33" fmla="*/ 4796949 h 4796949"/>
              <a:gd name="connsiteX34" fmla="*/ 10056951 w 11694129"/>
              <a:gd name="connsiteY34" fmla="*/ 4796949 h 4796949"/>
              <a:gd name="connsiteX35" fmla="*/ 9238362 w 11694129"/>
              <a:gd name="connsiteY35" fmla="*/ 4796949 h 4796949"/>
              <a:gd name="connsiteX36" fmla="*/ 8536714 w 11694129"/>
              <a:gd name="connsiteY36" fmla="*/ 4796949 h 4796949"/>
              <a:gd name="connsiteX37" fmla="*/ 7952008 w 11694129"/>
              <a:gd name="connsiteY37" fmla="*/ 4796949 h 4796949"/>
              <a:gd name="connsiteX38" fmla="*/ 7367301 w 11694129"/>
              <a:gd name="connsiteY38" fmla="*/ 4796949 h 4796949"/>
              <a:gd name="connsiteX39" fmla="*/ 6548712 w 11694129"/>
              <a:gd name="connsiteY39" fmla="*/ 4796949 h 4796949"/>
              <a:gd name="connsiteX40" fmla="*/ 6080947 w 11694129"/>
              <a:gd name="connsiteY40" fmla="*/ 4796949 h 4796949"/>
              <a:gd name="connsiteX41" fmla="*/ 5379299 w 11694129"/>
              <a:gd name="connsiteY41" fmla="*/ 4796949 h 4796949"/>
              <a:gd name="connsiteX42" fmla="*/ 5028475 w 11694129"/>
              <a:gd name="connsiteY42" fmla="*/ 4796949 h 4796949"/>
              <a:gd name="connsiteX43" fmla="*/ 4560710 w 11694129"/>
              <a:gd name="connsiteY43" fmla="*/ 4796949 h 4796949"/>
              <a:gd name="connsiteX44" fmla="*/ 3742121 w 11694129"/>
              <a:gd name="connsiteY44" fmla="*/ 4796949 h 4796949"/>
              <a:gd name="connsiteX45" fmla="*/ 3157415 w 11694129"/>
              <a:gd name="connsiteY45" fmla="*/ 4796949 h 4796949"/>
              <a:gd name="connsiteX46" fmla="*/ 2806591 w 11694129"/>
              <a:gd name="connsiteY46" fmla="*/ 4796949 h 4796949"/>
              <a:gd name="connsiteX47" fmla="*/ 2104943 w 11694129"/>
              <a:gd name="connsiteY47" fmla="*/ 4796949 h 4796949"/>
              <a:gd name="connsiteX48" fmla="*/ 1403295 w 11694129"/>
              <a:gd name="connsiteY48" fmla="*/ 4796949 h 4796949"/>
              <a:gd name="connsiteX49" fmla="*/ 1169413 w 11694129"/>
              <a:gd name="connsiteY49" fmla="*/ 4796949 h 4796949"/>
              <a:gd name="connsiteX50" fmla="*/ 935530 w 11694129"/>
              <a:gd name="connsiteY50" fmla="*/ 4796949 h 4796949"/>
              <a:gd name="connsiteX51" fmla="*/ 584706 w 11694129"/>
              <a:gd name="connsiteY51" fmla="*/ 4796949 h 4796949"/>
              <a:gd name="connsiteX52" fmla="*/ 0 w 11694129"/>
              <a:gd name="connsiteY52" fmla="*/ 4796949 h 4796949"/>
              <a:gd name="connsiteX53" fmla="*/ 0 w 11694129"/>
              <a:gd name="connsiteY53" fmla="*/ 4245300 h 4796949"/>
              <a:gd name="connsiteX54" fmla="*/ 0 w 11694129"/>
              <a:gd name="connsiteY54" fmla="*/ 3789590 h 4796949"/>
              <a:gd name="connsiteX55" fmla="*/ 0 w 11694129"/>
              <a:gd name="connsiteY55" fmla="*/ 3094032 h 4796949"/>
              <a:gd name="connsiteX56" fmla="*/ 0 w 11694129"/>
              <a:gd name="connsiteY56" fmla="*/ 2398475 h 4796949"/>
              <a:gd name="connsiteX57" fmla="*/ 0 w 11694129"/>
              <a:gd name="connsiteY57" fmla="*/ 1846825 h 4796949"/>
              <a:gd name="connsiteX58" fmla="*/ 0 w 11694129"/>
              <a:gd name="connsiteY58" fmla="*/ 1391115 h 4796949"/>
              <a:gd name="connsiteX59" fmla="*/ 0 w 11694129"/>
              <a:gd name="connsiteY59" fmla="*/ 887436 h 4796949"/>
              <a:gd name="connsiteX60" fmla="*/ 0 w 11694129"/>
              <a:gd name="connsiteY60" fmla="*/ 0 h 479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1694129" h="4796949" fill="none" extrusionOk="0">
                <a:moveTo>
                  <a:pt x="0" y="0"/>
                </a:moveTo>
                <a:cubicBezTo>
                  <a:pt x="385937" y="-48097"/>
                  <a:pt x="456555" y="9025"/>
                  <a:pt x="818589" y="0"/>
                </a:cubicBezTo>
                <a:cubicBezTo>
                  <a:pt x="1180623" y="-9025"/>
                  <a:pt x="1246756" y="55455"/>
                  <a:pt x="1403295" y="0"/>
                </a:cubicBezTo>
                <a:cubicBezTo>
                  <a:pt x="1559834" y="-55455"/>
                  <a:pt x="1569743" y="21811"/>
                  <a:pt x="1637178" y="0"/>
                </a:cubicBezTo>
                <a:cubicBezTo>
                  <a:pt x="1704613" y="-21811"/>
                  <a:pt x="1988391" y="28662"/>
                  <a:pt x="2221885" y="0"/>
                </a:cubicBezTo>
                <a:cubicBezTo>
                  <a:pt x="2455379" y="-28662"/>
                  <a:pt x="2403809" y="9974"/>
                  <a:pt x="2455767" y="0"/>
                </a:cubicBezTo>
                <a:cubicBezTo>
                  <a:pt x="2507725" y="-9974"/>
                  <a:pt x="2893979" y="69375"/>
                  <a:pt x="3274356" y="0"/>
                </a:cubicBezTo>
                <a:cubicBezTo>
                  <a:pt x="3654733" y="-69375"/>
                  <a:pt x="3565430" y="27557"/>
                  <a:pt x="3742121" y="0"/>
                </a:cubicBezTo>
                <a:cubicBezTo>
                  <a:pt x="3918812" y="-27557"/>
                  <a:pt x="3978163" y="35852"/>
                  <a:pt x="4092945" y="0"/>
                </a:cubicBezTo>
                <a:cubicBezTo>
                  <a:pt x="4207727" y="-35852"/>
                  <a:pt x="4464041" y="31559"/>
                  <a:pt x="4560710" y="0"/>
                </a:cubicBezTo>
                <a:cubicBezTo>
                  <a:pt x="4657379" y="-31559"/>
                  <a:pt x="4817947" y="42843"/>
                  <a:pt x="5028475" y="0"/>
                </a:cubicBezTo>
                <a:cubicBezTo>
                  <a:pt x="5239004" y="-42843"/>
                  <a:pt x="5307666" y="34440"/>
                  <a:pt x="5496241" y="0"/>
                </a:cubicBezTo>
                <a:cubicBezTo>
                  <a:pt x="5684816" y="-34440"/>
                  <a:pt x="5947324" y="3955"/>
                  <a:pt x="6080947" y="0"/>
                </a:cubicBezTo>
                <a:cubicBezTo>
                  <a:pt x="6214570" y="-3955"/>
                  <a:pt x="6584526" y="39224"/>
                  <a:pt x="6782595" y="0"/>
                </a:cubicBezTo>
                <a:cubicBezTo>
                  <a:pt x="6980664" y="-39224"/>
                  <a:pt x="7252033" y="79756"/>
                  <a:pt x="7601184" y="0"/>
                </a:cubicBezTo>
                <a:cubicBezTo>
                  <a:pt x="7950335" y="-79756"/>
                  <a:pt x="8154322" y="17461"/>
                  <a:pt x="8302832" y="0"/>
                </a:cubicBezTo>
                <a:cubicBezTo>
                  <a:pt x="8451342" y="-17461"/>
                  <a:pt x="8482331" y="18907"/>
                  <a:pt x="8536714" y="0"/>
                </a:cubicBezTo>
                <a:cubicBezTo>
                  <a:pt x="8591097" y="-18907"/>
                  <a:pt x="8898899" y="64583"/>
                  <a:pt x="9121421" y="0"/>
                </a:cubicBezTo>
                <a:cubicBezTo>
                  <a:pt x="9343943" y="-64583"/>
                  <a:pt x="9384593" y="12249"/>
                  <a:pt x="9472244" y="0"/>
                </a:cubicBezTo>
                <a:cubicBezTo>
                  <a:pt x="9559895" y="-12249"/>
                  <a:pt x="9607325" y="5162"/>
                  <a:pt x="9706127" y="0"/>
                </a:cubicBezTo>
                <a:cubicBezTo>
                  <a:pt x="9804929" y="-5162"/>
                  <a:pt x="10220618" y="9650"/>
                  <a:pt x="10407775" y="0"/>
                </a:cubicBezTo>
                <a:cubicBezTo>
                  <a:pt x="10594932" y="-9650"/>
                  <a:pt x="10557601" y="3450"/>
                  <a:pt x="10641657" y="0"/>
                </a:cubicBezTo>
                <a:cubicBezTo>
                  <a:pt x="10725713" y="-3450"/>
                  <a:pt x="10840585" y="36919"/>
                  <a:pt x="10992481" y="0"/>
                </a:cubicBezTo>
                <a:cubicBezTo>
                  <a:pt x="11144377" y="-36919"/>
                  <a:pt x="11496623" y="59215"/>
                  <a:pt x="11694129" y="0"/>
                </a:cubicBezTo>
                <a:cubicBezTo>
                  <a:pt x="11757469" y="326395"/>
                  <a:pt x="11687147" y="444223"/>
                  <a:pt x="11694129" y="695558"/>
                </a:cubicBezTo>
                <a:cubicBezTo>
                  <a:pt x="11701111" y="946893"/>
                  <a:pt x="11693239" y="1020969"/>
                  <a:pt x="11694129" y="1199237"/>
                </a:cubicBezTo>
                <a:cubicBezTo>
                  <a:pt x="11695019" y="1377505"/>
                  <a:pt x="11669744" y="1526532"/>
                  <a:pt x="11694129" y="1654947"/>
                </a:cubicBezTo>
                <a:cubicBezTo>
                  <a:pt x="11718514" y="1783362"/>
                  <a:pt x="11662049" y="2043637"/>
                  <a:pt x="11694129" y="2158627"/>
                </a:cubicBezTo>
                <a:cubicBezTo>
                  <a:pt x="11726209" y="2273617"/>
                  <a:pt x="11675894" y="2494876"/>
                  <a:pt x="11694129" y="2758246"/>
                </a:cubicBezTo>
                <a:cubicBezTo>
                  <a:pt x="11712364" y="3021616"/>
                  <a:pt x="11674431" y="3151799"/>
                  <a:pt x="11694129" y="3309895"/>
                </a:cubicBezTo>
                <a:cubicBezTo>
                  <a:pt x="11713827" y="3467991"/>
                  <a:pt x="11664137" y="3687731"/>
                  <a:pt x="11694129" y="4005452"/>
                </a:cubicBezTo>
                <a:cubicBezTo>
                  <a:pt x="11724121" y="4323173"/>
                  <a:pt x="11635672" y="4428449"/>
                  <a:pt x="11694129" y="4796949"/>
                </a:cubicBezTo>
                <a:cubicBezTo>
                  <a:pt x="11597237" y="4798135"/>
                  <a:pt x="11389412" y="4778777"/>
                  <a:pt x="11226364" y="4796949"/>
                </a:cubicBezTo>
                <a:cubicBezTo>
                  <a:pt x="11063317" y="4815121"/>
                  <a:pt x="10741638" y="4751752"/>
                  <a:pt x="10524716" y="4796949"/>
                </a:cubicBezTo>
                <a:cubicBezTo>
                  <a:pt x="10307794" y="4842146"/>
                  <a:pt x="10246421" y="4778914"/>
                  <a:pt x="10056951" y="4796949"/>
                </a:cubicBezTo>
                <a:cubicBezTo>
                  <a:pt x="9867482" y="4814984"/>
                  <a:pt x="9608943" y="4770299"/>
                  <a:pt x="9238362" y="4796949"/>
                </a:cubicBezTo>
                <a:cubicBezTo>
                  <a:pt x="8867781" y="4823599"/>
                  <a:pt x="8709851" y="4773412"/>
                  <a:pt x="8536714" y="4796949"/>
                </a:cubicBezTo>
                <a:cubicBezTo>
                  <a:pt x="8363577" y="4820486"/>
                  <a:pt x="8242100" y="4736198"/>
                  <a:pt x="7952008" y="4796949"/>
                </a:cubicBezTo>
                <a:cubicBezTo>
                  <a:pt x="7661916" y="4857700"/>
                  <a:pt x="7651332" y="4775809"/>
                  <a:pt x="7367301" y="4796949"/>
                </a:cubicBezTo>
                <a:cubicBezTo>
                  <a:pt x="7083270" y="4818089"/>
                  <a:pt x="6870071" y="4752685"/>
                  <a:pt x="6548712" y="4796949"/>
                </a:cubicBezTo>
                <a:cubicBezTo>
                  <a:pt x="6227353" y="4841213"/>
                  <a:pt x="6209646" y="4756839"/>
                  <a:pt x="6080947" y="4796949"/>
                </a:cubicBezTo>
                <a:cubicBezTo>
                  <a:pt x="5952248" y="4837059"/>
                  <a:pt x="5533621" y="4786666"/>
                  <a:pt x="5379299" y="4796949"/>
                </a:cubicBezTo>
                <a:cubicBezTo>
                  <a:pt x="5224977" y="4807232"/>
                  <a:pt x="5145842" y="4791562"/>
                  <a:pt x="5028475" y="4796949"/>
                </a:cubicBezTo>
                <a:cubicBezTo>
                  <a:pt x="4911108" y="4802336"/>
                  <a:pt x="4698625" y="4788432"/>
                  <a:pt x="4560710" y="4796949"/>
                </a:cubicBezTo>
                <a:cubicBezTo>
                  <a:pt x="4422796" y="4805466"/>
                  <a:pt x="3990082" y="4772537"/>
                  <a:pt x="3742121" y="4796949"/>
                </a:cubicBezTo>
                <a:cubicBezTo>
                  <a:pt x="3494160" y="4821361"/>
                  <a:pt x="3352666" y="4742939"/>
                  <a:pt x="3157415" y="4796949"/>
                </a:cubicBezTo>
                <a:cubicBezTo>
                  <a:pt x="2962164" y="4850959"/>
                  <a:pt x="2944332" y="4795711"/>
                  <a:pt x="2806591" y="4796949"/>
                </a:cubicBezTo>
                <a:cubicBezTo>
                  <a:pt x="2668850" y="4798187"/>
                  <a:pt x="2335207" y="4714674"/>
                  <a:pt x="2104943" y="4796949"/>
                </a:cubicBezTo>
                <a:cubicBezTo>
                  <a:pt x="1874679" y="4879224"/>
                  <a:pt x="1595168" y="4764427"/>
                  <a:pt x="1403295" y="4796949"/>
                </a:cubicBezTo>
                <a:cubicBezTo>
                  <a:pt x="1211422" y="4829471"/>
                  <a:pt x="1277492" y="4790746"/>
                  <a:pt x="1169413" y="4796949"/>
                </a:cubicBezTo>
                <a:cubicBezTo>
                  <a:pt x="1061334" y="4803152"/>
                  <a:pt x="1011777" y="4794287"/>
                  <a:pt x="935530" y="4796949"/>
                </a:cubicBezTo>
                <a:cubicBezTo>
                  <a:pt x="859283" y="4799611"/>
                  <a:pt x="693775" y="4765311"/>
                  <a:pt x="584706" y="4796949"/>
                </a:cubicBezTo>
                <a:cubicBezTo>
                  <a:pt x="475637" y="4828587"/>
                  <a:pt x="203592" y="4747238"/>
                  <a:pt x="0" y="4796949"/>
                </a:cubicBezTo>
                <a:cubicBezTo>
                  <a:pt x="-58236" y="4540492"/>
                  <a:pt x="33294" y="4456341"/>
                  <a:pt x="0" y="4245300"/>
                </a:cubicBezTo>
                <a:cubicBezTo>
                  <a:pt x="-33294" y="4034259"/>
                  <a:pt x="12023" y="4014075"/>
                  <a:pt x="0" y="3789590"/>
                </a:cubicBezTo>
                <a:cubicBezTo>
                  <a:pt x="-12023" y="3565105"/>
                  <a:pt x="60862" y="3357784"/>
                  <a:pt x="0" y="3094032"/>
                </a:cubicBezTo>
                <a:cubicBezTo>
                  <a:pt x="-60862" y="2830280"/>
                  <a:pt x="50916" y="2565146"/>
                  <a:pt x="0" y="2398475"/>
                </a:cubicBezTo>
                <a:cubicBezTo>
                  <a:pt x="-50916" y="2231804"/>
                  <a:pt x="52533" y="2110164"/>
                  <a:pt x="0" y="1846825"/>
                </a:cubicBezTo>
                <a:cubicBezTo>
                  <a:pt x="-52533" y="1583486"/>
                  <a:pt x="27172" y="1598694"/>
                  <a:pt x="0" y="1391115"/>
                </a:cubicBezTo>
                <a:cubicBezTo>
                  <a:pt x="-27172" y="1183536"/>
                  <a:pt x="5782" y="1113136"/>
                  <a:pt x="0" y="887436"/>
                </a:cubicBezTo>
                <a:cubicBezTo>
                  <a:pt x="-5782" y="661736"/>
                  <a:pt x="58340" y="422509"/>
                  <a:pt x="0" y="0"/>
                </a:cubicBezTo>
                <a:close/>
              </a:path>
              <a:path w="11694129" h="4796949" stroke="0" extrusionOk="0">
                <a:moveTo>
                  <a:pt x="0" y="0"/>
                </a:moveTo>
                <a:cubicBezTo>
                  <a:pt x="247044" y="-68887"/>
                  <a:pt x="456413" y="35519"/>
                  <a:pt x="701648" y="0"/>
                </a:cubicBezTo>
                <a:cubicBezTo>
                  <a:pt x="946883" y="-35519"/>
                  <a:pt x="968419" y="33812"/>
                  <a:pt x="1169413" y="0"/>
                </a:cubicBezTo>
                <a:cubicBezTo>
                  <a:pt x="1370408" y="-33812"/>
                  <a:pt x="1481327" y="53382"/>
                  <a:pt x="1637178" y="0"/>
                </a:cubicBezTo>
                <a:cubicBezTo>
                  <a:pt x="1793030" y="-53382"/>
                  <a:pt x="1859894" y="19589"/>
                  <a:pt x="1988002" y="0"/>
                </a:cubicBezTo>
                <a:cubicBezTo>
                  <a:pt x="2116110" y="-19589"/>
                  <a:pt x="2259159" y="40957"/>
                  <a:pt x="2338826" y="0"/>
                </a:cubicBezTo>
                <a:cubicBezTo>
                  <a:pt x="2418493" y="-40957"/>
                  <a:pt x="2596250" y="39073"/>
                  <a:pt x="2689650" y="0"/>
                </a:cubicBezTo>
                <a:cubicBezTo>
                  <a:pt x="2783050" y="-39073"/>
                  <a:pt x="2927058" y="6382"/>
                  <a:pt x="3157415" y="0"/>
                </a:cubicBezTo>
                <a:cubicBezTo>
                  <a:pt x="3387772" y="-6382"/>
                  <a:pt x="3492349" y="49867"/>
                  <a:pt x="3625180" y="0"/>
                </a:cubicBezTo>
                <a:cubicBezTo>
                  <a:pt x="3758011" y="-49867"/>
                  <a:pt x="4074733" y="65272"/>
                  <a:pt x="4209886" y="0"/>
                </a:cubicBezTo>
                <a:cubicBezTo>
                  <a:pt x="4345039" y="-65272"/>
                  <a:pt x="4557972" y="24781"/>
                  <a:pt x="4794593" y="0"/>
                </a:cubicBezTo>
                <a:cubicBezTo>
                  <a:pt x="5031214" y="-24781"/>
                  <a:pt x="5170409" y="69039"/>
                  <a:pt x="5379299" y="0"/>
                </a:cubicBezTo>
                <a:cubicBezTo>
                  <a:pt x="5588189" y="-69039"/>
                  <a:pt x="5623553" y="4167"/>
                  <a:pt x="5730123" y="0"/>
                </a:cubicBezTo>
                <a:cubicBezTo>
                  <a:pt x="5836693" y="-4167"/>
                  <a:pt x="6100000" y="28975"/>
                  <a:pt x="6314830" y="0"/>
                </a:cubicBezTo>
                <a:cubicBezTo>
                  <a:pt x="6529660" y="-28975"/>
                  <a:pt x="6664544" y="47899"/>
                  <a:pt x="6899536" y="0"/>
                </a:cubicBezTo>
                <a:cubicBezTo>
                  <a:pt x="7134528" y="-47899"/>
                  <a:pt x="7040929" y="7387"/>
                  <a:pt x="7133419" y="0"/>
                </a:cubicBezTo>
                <a:cubicBezTo>
                  <a:pt x="7225909" y="-7387"/>
                  <a:pt x="7501043" y="35458"/>
                  <a:pt x="7601184" y="0"/>
                </a:cubicBezTo>
                <a:cubicBezTo>
                  <a:pt x="7701326" y="-35458"/>
                  <a:pt x="7963863" y="58738"/>
                  <a:pt x="8185890" y="0"/>
                </a:cubicBezTo>
                <a:cubicBezTo>
                  <a:pt x="8407917" y="-58738"/>
                  <a:pt x="8433481" y="10042"/>
                  <a:pt x="8536714" y="0"/>
                </a:cubicBezTo>
                <a:cubicBezTo>
                  <a:pt x="8639947" y="-10042"/>
                  <a:pt x="8941767" y="52064"/>
                  <a:pt x="9121421" y="0"/>
                </a:cubicBezTo>
                <a:cubicBezTo>
                  <a:pt x="9301075" y="-52064"/>
                  <a:pt x="9381433" y="17109"/>
                  <a:pt x="9472244" y="0"/>
                </a:cubicBezTo>
                <a:cubicBezTo>
                  <a:pt x="9563055" y="-17109"/>
                  <a:pt x="9869105" y="46010"/>
                  <a:pt x="10173892" y="0"/>
                </a:cubicBezTo>
                <a:cubicBezTo>
                  <a:pt x="10478679" y="-46010"/>
                  <a:pt x="10594290" y="25669"/>
                  <a:pt x="10875540" y="0"/>
                </a:cubicBezTo>
                <a:cubicBezTo>
                  <a:pt x="11156790" y="-25669"/>
                  <a:pt x="11514786" y="90801"/>
                  <a:pt x="11694129" y="0"/>
                </a:cubicBezTo>
                <a:cubicBezTo>
                  <a:pt x="11735836" y="297638"/>
                  <a:pt x="11674552" y="353288"/>
                  <a:pt x="11694129" y="695558"/>
                </a:cubicBezTo>
                <a:cubicBezTo>
                  <a:pt x="11713706" y="1037828"/>
                  <a:pt x="11626669" y="1063496"/>
                  <a:pt x="11694129" y="1391115"/>
                </a:cubicBezTo>
                <a:cubicBezTo>
                  <a:pt x="11761589" y="1718734"/>
                  <a:pt x="11671965" y="1737912"/>
                  <a:pt x="11694129" y="1846825"/>
                </a:cubicBezTo>
                <a:cubicBezTo>
                  <a:pt x="11716293" y="1955738"/>
                  <a:pt x="11662282" y="2160576"/>
                  <a:pt x="11694129" y="2350505"/>
                </a:cubicBezTo>
                <a:cubicBezTo>
                  <a:pt x="11725976" y="2540434"/>
                  <a:pt x="11664837" y="2604415"/>
                  <a:pt x="11694129" y="2806215"/>
                </a:cubicBezTo>
                <a:cubicBezTo>
                  <a:pt x="11723421" y="3008015"/>
                  <a:pt x="11646033" y="3171451"/>
                  <a:pt x="11694129" y="3357864"/>
                </a:cubicBezTo>
                <a:cubicBezTo>
                  <a:pt x="11742225" y="3544277"/>
                  <a:pt x="11640071" y="3771232"/>
                  <a:pt x="11694129" y="4053422"/>
                </a:cubicBezTo>
                <a:cubicBezTo>
                  <a:pt x="11748187" y="4335612"/>
                  <a:pt x="11692564" y="4464438"/>
                  <a:pt x="11694129" y="4796949"/>
                </a:cubicBezTo>
                <a:cubicBezTo>
                  <a:pt x="11607751" y="4803729"/>
                  <a:pt x="11511839" y="4756399"/>
                  <a:pt x="11343305" y="4796949"/>
                </a:cubicBezTo>
                <a:cubicBezTo>
                  <a:pt x="11174771" y="4837499"/>
                  <a:pt x="11107385" y="4793641"/>
                  <a:pt x="10992481" y="4796949"/>
                </a:cubicBezTo>
                <a:cubicBezTo>
                  <a:pt x="10877577" y="4800257"/>
                  <a:pt x="10685233" y="4758478"/>
                  <a:pt x="10524716" y="4796949"/>
                </a:cubicBezTo>
                <a:cubicBezTo>
                  <a:pt x="10364200" y="4835420"/>
                  <a:pt x="10348844" y="4757032"/>
                  <a:pt x="10173892" y="4796949"/>
                </a:cubicBezTo>
                <a:cubicBezTo>
                  <a:pt x="9998940" y="4836866"/>
                  <a:pt x="9926551" y="4771166"/>
                  <a:pt x="9823068" y="4796949"/>
                </a:cubicBezTo>
                <a:cubicBezTo>
                  <a:pt x="9719585" y="4822732"/>
                  <a:pt x="9459507" y="4751583"/>
                  <a:pt x="9121421" y="4796949"/>
                </a:cubicBezTo>
                <a:cubicBezTo>
                  <a:pt x="8783335" y="4842315"/>
                  <a:pt x="8869971" y="4790367"/>
                  <a:pt x="8770597" y="4796949"/>
                </a:cubicBezTo>
                <a:cubicBezTo>
                  <a:pt x="8671223" y="4803531"/>
                  <a:pt x="8354632" y="4734685"/>
                  <a:pt x="8185890" y="4796949"/>
                </a:cubicBezTo>
                <a:cubicBezTo>
                  <a:pt x="8017148" y="4859213"/>
                  <a:pt x="8008257" y="4781743"/>
                  <a:pt x="7952008" y="4796949"/>
                </a:cubicBezTo>
                <a:cubicBezTo>
                  <a:pt x="7895759" y="4812155"/>
                  <a:pt x="7496255" y="4782860"/>
                  <a:pt x="7367301" y="4796949"/>
                </a:cubicBezTo>
                <a:cubicBezTo>
                  <a:pt x="7238347" y="4811038"/>
                  <a:pt x="7171850" y="4793878"/>
                  <a:pt x="7016477" y="4796949"/>
                </a:cubicBezTo>
                <a:cubicBezTo>
                  <a:pt x="6861104" y="4800020"/>
                  <a:pt x="6644808" y="4791139"/>
                  <a:pt x="6548712" y="4796949"/>
                </a:cubicBezTo>
                <a:cubicBezTo>
                  <a:pt x="6452616" y="4802759"/>
                  <a:pt x="6342873" y="4759667"/>
                  <a:pt x="6197888" y="4796949"/>
                </a:cubicBezTo>
                <a:cubicBezTo>
                  <a:pt x="6052903" y="4834231"/>
                  <a:pt x="5958947" y="4778873"/>
                  <a:pt x="5847065" y="4796949"/>
                </a:cubicBezTo>
                <a:cubicBezTo>
                  <a:pt x="5735183" y="4815025"/>
                  <a:pt x="5462974" y="4724725"/>
                  <a:pt x="5145417" y="4796949"/>
                </a:cubicBezTo>
                <a:cubicBezTo>
                  <a:pt x="4827860" y="4869173"/>
                  <a:pt x="4881230" y="4774791"/>
                  <a:pt x="4677652" y="4796949"/>
                </a:cubicBezTo>
                <a:cubicBezTo>
                  <a:pt x="4474075" y="4819107"/>
                  <a:pt x="4258044" y="4789626"/>
                  <a:pt x="3976004" y="4796949"/>
                </a:cubicBezTo>
                <a:cubicBezTo>
                  <a:pt x="3693964" y="4804272"/>
                  <a:pt x="3667499" y="4733647"/>
                  <a:pt x="3391297" y="4796949"/>
                </a:cubicBezTo>
                <a:cubicBezTo>
                  <a:pt x="3115095" y="4860251"/>
                  <a:pt x="3208014" y="4785187"/>
                  <a:pt x="3157415" y="4796949"/>
                </a:cubicBezTo>
                <a:cubicBezTo>
                  <a:pt x="3106816" y="4808711"/>
                  <a:pt x="2659927" y="4792268"/>
                  <a:pt x="2455767" y="4796949"/>
                </a:cubicBezTo>
                <a:cubicBezTo>
                  <a:pt x="2251607" y="4801630"/>
                  <a:pt x="2057803" y="4740447"/>
                  <a:pt x="1871061" y="4796949"/>
                </a:cubicBezTo>
                <a:cubicBezTo>
                  <a:pt x="1684319" y="4853451"/>
                  <a:pt x="1701342" y="4793842"/>
                  <a:pt x="1637178" y="4796949"/>
                </a:cubicBezTo>
                <a:cubicBezTo>
                  <a:pt x="1573014" y="4800056"/>
                  <a:pt x="1178806" y="4746335"/>
                  <a:pt x="1052472" y="4796949"/>
                </a:cubicBezTo>
                <a:cubicBezTo>
                  <a:pt x="926138" y="4847563"/>
                  <a:pt x="215999" y="4786347"/>
                  <a:pt x="0" y="4796949"/>
                </a:cubicBezTo>
                <a:cubicBezTo>
                  <a:pt x="-5965" y="4526905"/>
                  <a:pt x="58672" y="4330333"/>
                  <a:pt x="0" y="4197330"/>
                </a:cubicBezTo>
                <a:cubicBezTo>
                  <a:pt x="-58672" y="4064327"/>
                  <a:pt x="15482" y="3895177"/>
                  <a:pt x="0" y="3645681"/>
                </a:cubicBezTo>
                <a:cubicBezTo>
                  <a:pt x="-15482" y="3396185"/>
                  <a:pt x="18639" y="3384755"/>
                  <a:pt x="0" y="3142002"/>
                </a:cubicBezTo>
                <a:cubicBezTo>
                  <a:pt x="-18639" y="2899249"/>
                  <a:pt x="21235" y="2662375"/>
                  <a:pt x="0" y="2542383"/>
                </a:cubicBezTo>
                <a:cubicBezTo>
                  <a:pt x="-21235" y="2422391"/>
                  <a:pt x="47341" y="2201808"/>
                  <a:pt x="0" y="2038703"/>
                </a:cubicBezTo>
                <a:cubicBezTo>
                  <a:pt x="-47341" y="1875598"/>
                  <a:pt x="53958" y="1619140"/>
                  <a:pt x="0" y="1391115"/>
                </a:cubicBezTo>
                <a:cubicBezTo>
                  <a:pt x="-53958" y="1163090"/>
                  <a:pt x="26031" y="1114580"/>
                  <a:pt x="0" y="839466"/>
                </a:cubicBezTo>
                <a:cubicBezTo>
                  <a:pt x="-26031" y="564352"/>
                  <a:pt x="50797" y="252504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342035475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Today we are going to practice some fieldwork techniques around our school site.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will involve you working together in groups and collecting data as we move around the school site. 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Our enquiry question is: Can our school site be improved to make it more sustainable?</a:t>
            </a:r>
          </a:p>
          <a:p>
            <a:pPr marL="0" indent="0" algn="ctr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dirty="0"/>
              <a:t>We will then evaluate our findings and present the information to the Senior Leadership Team.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60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E2C5-C313-4167-BDA3-7BB744BF8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1" y="140732"/>
            <a:ext cx="11868033" cy="913913"/>
          </a:xfrm>
          <a:custGeom>
            <a:avLst/>
            <a:gdLst>
              <a:gd name="connsiteX0" fmla="*/ 0 w 11868033"/>
              <a:gd name="connsiteY0" fmla="*/ 0 h 913913"/>
              <a:gd name="connsiteX1" fmla="*/ 712082 w 11868033"/>
              <a:gd name="connsiteY1" fmla="*/ 0 h 913913"/>
              <a:gd name="connsiteX2" fmla="*/ 949443 w 11868033"/>
              <a:gd name="connsiteY2" fmla="*/ 0 h 913913"/>
              <a:gd name="connsiteX3" fmla="*/ 1780205 w 11868033"/>
              <a:gd name="connsiteY3" fmla="*/ 0 h 913913"/>
              <a:gd name="connsiteX4" fmla="*/ 2492287 w 11868033"/>
              <a:gd name="connsiteY4" fmla="*/ 0 h 913913"/>
              <a:gd name="connsiteX5" fmla="*/ 3323049 w 11868033"/>
              <a:gd name="connsiteY5" fmla="*/ 0 h 913913"/>
              <a:gd name="connsiteX6" fmla="*/ 3560410 w 11868033"/>
              <a:gd name="connsiteY6" fmla="*/ 0 h 913913"/>
              <a:gd name="connsiteX7" fmla="*/ 4153812 w 11868033"/>
              <a:gd name="connsiteY7" fmla="*/ 0 h 913913"/>
              <a:gd name="connsiteX8" fmla="*/ 4865894 w 11868033"/>
              <a:gd name="connsiteY8" fmla="*/ 0 h 913913"/>
              <a:gd name="connsiteX9" fmla="*/ 5103254 w 11868033"/>
              <a:gd name="connsiteY9" fmla="*/ 0 h 913913"/>
              <a:gd name="connsiteX10" fmla="*/ 5459295 w 11868033"/>
              <a:gd name="connsiteY10" fmla="*/ 0 h 913913"/>
              <a:gd name="connsiteX11" fmla="*/ 6052697 w 11868033"/>
              <a:gd name="connsiteY11" fmla="*/ 0 h 913913"/>
              <a:gd name="connsiteX12" fmla="*/ 6408738 w 11868033"/>
              <a:gd name="connsiteY12" fmla="*/ 0 h 913913"/>
              <a:gd name="connsiteX13" fmla="*/ 7239500 w 11868033"/>
              <a:gd name="connsiteY13" fmla="*/ 0 h 913913"/>
              <a:gd name="connsiteX14" fmla="*/ 7832902 w 11868033"/>
              <a:gd name="connsiteY14" fmla="*/ 0 h 913913"/>
              <a:gd name="connsiteX15" fmla="*/ 8188943 w 11868033"/>
              <a:gd name="connsiteY15" fmla="*/ 0 h 913913"/>
              <a:gd name="connsiteX16" fmla="*/ 8901025 w 11868033"/>
              <a:gd name="connsiteY16" fmla="*/ 0 h 913913"/>
              <a:gd name="connsiteX17" fmla="*/ 9138385 w 11868033"/>
              <a:gd name="connsiteY17" fmla="*/ 0 h 913913"/>
              <a:gd name="connsiteX18" fmla="*/ 9494426 w 11868033"/>
              <a:gd name="connsiteY18" fmla="*/ 0 h 913913"/>
              <a:gd name="connsiteX19" fmla="*/ 9731787 w 11868033"/>
              <a:gd name="connsiteY19" fmla="*/ 0 h 913913"/>
              <a:gd name="connsiteX20" fmla="*/ 10087828 w 11868033"/>
              <a:gd name="connsiteY20" fmla="*/ 0 h 913913"/>
              <a:gd name="connsiteX21" fmla="*/ 10918590 w 11868033"/>
              <a:gd name="connsiteY21" fmla="*/ 0 h 913913"/>
              <a:gd name="connsiteX22" fmla="*/ 11868033 w 11868033"/>
              <a:gd name="connsiteY22" fmla="*/ 0 h 913913"/>
              <a:gd name="connsiteX23" fmla="*/ 11868033 w 11868033"/>
              <a:gd name="connsiteY23" fmla="*/ 475235 h 913913"/>
              <a:gd name="connsiteX24" fmla="*/ 11868033 w 11868033"/>
              <a:gd name="connsiteY24" fmla="*/ 913913 h 913913"/>
              <a:gd name="connsiteX25" fmla="*/ 11630672 w 11868033"/>
              <a:gd name="connsiteY25" fmla="*/ 913913 h 913913"/>
              <a:gd name="connsiteX26" fmla="*/ 11274631 w 11868033"/>
              <a:gd name="connsiteY26" fmla="*/ 913913 h 913913"/>
              <a:gd name="connsiteX27" fmla="*/ 10443869 w 11868033"/>
              <a:gd name="connsiteY27" fmla="*/ 913913 h 913913"/>
              <a:gd name="connsiteX28" fmla="*/ 9731787 w 11868033"/>
              <a:gd name="connsiteY28" fmla="*/ 913913 h 913913"/>
              <a:gd name="connsiteX29" fmla="*/ 9257066 w 11868033"/>
              <a:gd name="connsiteY29" fmla="*/ 913913 h 913913"/>
              <a:gd name="connsiteX30" fmla="*/ 8544984 w 11868033"/>
              <a:gd name="connsiteY30" fmla="*/ 913913 h 913913"/>
              <a:gd name="connsiteX31" fmla="*/ 8070262 w 11868033"/>
              <a:gd name="connsiteY31" fmla="*/ 913913 h 913913"/>
              <a:gd name="connsiteX32" fmla="*/ 7714221 w 11868033"/>
              <a:gd name="connsiteY32" fmla="*/ 913913 h 913913"/>
              <a:gd name="connsiteX33" fmla="*/ 6883459 w 11868033"/>
              <a:gd name="connsiteY33" fmla="*/ 913913 h 913913"/>
              <a:gd name="connsiteX34" fmla="*/ 6052697 w 11868033"/>
              <a:gd name="connsiteY34" fmla="*/ 913913 h 913913"/>
              <a:gd name="connsiteX35" fmla="*/ 5459295 w 11868033"/>
              <a:gd name="connsiteY35" fmla="*/ 913913 h 913913"/>
              <a:gd name="connsiteX36" fmla="*/ 4865894 w 11868033"/>
              <a:gd name="connsiteY36" fmla="*/ 913913 h 913913"/>
              <a:gd name="connsiteX37" fmla="*/ 4391172 w 11868033"/>
              <a:gd name="connsiteY37" fmla="*/ 913913 h 913913"/>
              <a:gd name="connsiteX38" fmla="*/ 4153812 w 11868033"/>
              <a:gd name="connsiteY38" fmla="*/ 913913 h 913913"/>
              <a:gd name="connsiteX39" fmla="*/ 3797771 w 11868033"/>
              <a:gd name="connsiteY39" fmla="*/ 913913 h 913913"/>
              <a:gd name="connsiteX40" fmla="*/ 3323049 w 11868033"/>
              <a:gd name="connsiteY40" fmla="*/ 913913 h 913913"/>
              <a:gd name="connsiteX41" fmla="*/ 2492287 w 11868033"/>
              <a:gd name="connsiteY41" fmla="*/ 913913 h 913913"/>
              <a:gd name="connsiteX42" fmla="*/ 2136246 w 11868033"/>
              <a:gd name="connsiteY42" fmla="*/ 913913 h 913913"/>
              <a:gd name="connsiteX43" fmla="*/ 1661525 w 11868033"/>
              <a:gd name="connsiteY43" fmla="*/ 913913 h 913913"/>
              <a:gd name="connsiteX44" fmla="*/ 949443 w 11868033"/>
              <a:gd name="connsiteY44" fmla="*/ 913913 h 913913"/>
              <a:gd name="connsiteX45" fmla="*/ 0 w 11868033"/>
              <a:gd name="connsiteY45" fmla="*/ 913913 h 913913"/>
              <a:gd name="connsiteX46" fmla="*/ 0 w 11868033"/>
              <a:gd name="connsiteY46" fmla="*/ 466096 h 913913"/>
              <a:gd name="connsiteX47" fmla="*/ 0 w 11868033"/>
              <a:gd name="connsiteY47" fmla="*/ 0 h 91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868033" h="913913" fill="none" extrusionOk="0">
                <a:moveTo>
                  <a:pt x="0" y="0"/>
                </a:moveTo>
                <a:cubicBezTo>
                  <a:pt x="155092" y="-4869"/>
                  <a:pt x="508969" y="7017"/>
                  <a:pt x="712082" y="0"/>
                </a:cubicBezTo>
                <a:cubicBezTo>
                  <a:pt x="915195" y="-7017"/>
                  <a:pt x="833575" y="6774"/>
                  <a:pt x="949443" y="0"/>
                </a:cubicBezTo>
                <a:cubicBezTo>
                  <a:pt x="1065311" y="-6774"/>
                  <a:pt x="1432970" y="44123"/>
                  <a:pt x="1780205" y="0"/>
                </a:cubicBezTo>
                <a:cubicBezTo>
                  <a:pt x="2127440" y="-44123"/>
                  <a:pt x="2317820" y="26529"/>
                  <a:pt x="2492287" y="0"/>
                </a:cubicBezTo>
                <a:cubicBezTo>
                  <a:pt x="2666754" y="-26529"/>
                  <a:pt x="2960915" y="25191"/>
                  <a:pt x="3323049" y="0"/>
                </a:cubicBezTo>
                <a:cubicBezTo>
                  <a:pt x="3685183" y="-25191"/>
                  <a:pt x="3470763" y="24320"/>
                  <a:pt x="3560410" y="0"/>
                </a:cubicBezTo>
                <a:cubicBezTo>
                  <a:pt x="3650057" y="-24320"/>
                  <a:pt x="3907692" y="61311"/>
                  <a:pt x="4153812" y="0"/>
                </a:cubicBezTo>
                <a:cubicBezTo>
                  <a:pt x="4399932" y="-61311"/>
                  <a:pt x="4626511" y="16379"/>
                  <a:pt x="4865894" y="0"/>
                </a:cubicBezTo>
                <a:cubicBezTo>
                  <a:pt x="5105277" y="-16379"/>
                  <a:pt x="5053589" y="18323"/>
                  <a:pt x="5103254" y="0"/>
                </a:cubicBezTo>
                <a:cubicBezTo>
                  <a:pt x="5152919" y="-18323"/>
                  <a:pt x="5291686" y="37802"/>
                  <a:pt x="5459295" y="0"/>
                </a:cubicBezTo>
                <a:cubicBezTo>
                  <a:pt x="5626904" y="-37802"/>
                  <a:pt x="5918352" y="57968"/>
                  <a:pt x="6052697" y="0"/>
                </a:cubicBezTo>
                <a:cubicBezTo>
                  <a:pt x="6187042" y="-57968"/>
                  <a:pt x="6328170" y="31591"/>
                  <a:pt x="6408738" y="0"/>
                </a:cubicBezTo>
                <a:cubicBezTo>
                  <a:pt x="6489306" y="-31591"/>
                  <a:pt x="6921912" y="26371"/>
                  <a:pt x="7239500" y="0"/>
                </a:cubicBezTo>
                <a:cubicBezTo>
                  <a:pt x="7557088" y="-26371"/>
                  <a:pt x="7551705" y="61755"/>
                  <a:pt x="7832902" y="0"/>
                </a:cubicBezTo>
                <a:cubicBezTo>
                  <a:pt x="8114099" y="-61755"/>
                  <a:pt x="8065025" y="21426"/>
                  <a:pt x="8188943" y="0"/>
                </a:cubicBezTo>
                <a:cubicBezTo>
                  <a:pt x="8312861" y="-21426"/>
                  <a:pt x="8557078" y="29890"/>
                  <a:pt x="8901025" y="0"/>
                </a:cubicBezTo>
                <a:cubicBezTo>
                  <a:pt x="9244972" y="-29890"/>
                  <a:pt x="9045359" y="14334"/>
                  <a:pt x="9138385" y="0"/>
                </a:cubicBezTo>
                <a:cubicBezTo>
                  <a:pt x="9231411" y="-14334"/>
                  <a:pt x="9343255" y="23470"/>
                  <a:pt x="9494426" y="0"/>
                </a:cubicBezTo>
                <a:cubicBezTo>
                  <a:pt x="9645597" y="-23470"/>
                  <a:pt x="9657020" y="6698"/>
                  <a:pt x="9731787" y="0"/>
                </a:cubicBezTo>
                <a:cubicBezTo>
                  <a:pt x="9806554" y="-6698"/>
                  <a:pt x="10004921" y="8785"/>
                  <a:pt x="10087828" y="0"/>
                </a:cubicBezTo>
                <a:cubicBezTo>
                  <a:pt x="10170735" y="-8785"/>
                  <a:pt x="10711333" y="62110"/>
                  <a:pt x="10918590" y="0"/>
                </a:cubicBezTo>
                <a:cubicBezTo>
                  <a:pt x="11125847" y="-62110"/>
                  <a:pt x="11639811" y="17059"/>
                  <a:pt x="11868033" y="0"/>
                </a:cubicBezTo>
                <a:cubicBezTo>
                  <a:pt x="11874495" y="197361"/>
                  <a:pt x="11836784" y="289399"/>
                  <a:pt x="11868033" y="475235"/>
                </a:cubicBezTo>
                <a:cubicBezTo>
                  <a:pt x="11899282" y="661072"/>
                  <a:pt x="11847234" y="797110"/>
                  <a:pt x="11868033" y="913913"/>
                </a:cubicBezTo>
                <a:cubicBezTo>
                  <a:pt x="11792970" y="922545"/>
                  <a:pt x="11709836" y="890934"/>
                  <a:pt x="11630672" y="913913"/>
                </a:cubicBezTo>
                <a:cubicBezTo>
                  <a:pt x="11551508" y="936892"/>
                  <a:pt x="11378324" y="889833"/>
                  <a:pt x="11274631" y="913913"/>
                </a:cubicBezTo>
                <a:cubicBezTo>
                  <a:pt x="11170938" y="937993"/>
                  <a:pt x="10771536" y="827369"/>
                  <a:pt x="10443869" y="913913"/>
                </a:cubicBezTo>
                <a:cubicBezTo>
                  <a:pt x="10116202" y="1000457"/>
                  <a:pt x="10003109" y="871438"/>
                  <a:pt x="9731787" y="913913"/>
                </a:cubicBezTo>
                <a:cubicBezTo>
                  <a:pt x="9460465" y="956388"/>
                  <a:pt x="9464887" y="889720"/>
                  <a:pt x="9257066" y="913913"/>
                </a:cubicBezTo>
                <a:cubicBezTo>
                  <a:pt x="9049245" y="938106"/>
                  <a:pt x="8718152" y="909745"/>
                  <a:pt x="8544984" y="913913"/>
                </a:cubicBezTo>
                <a:cubicBezTo>
                  <a:pt x="8371816" y="918081"/>
                  <a:pt x="8256404" y="858594"/>
                  <a:pt x="8070262" y="913913"/>
                </a:cubicBezTo>
                <a:cubicBezTo>
                  <a:pt x="7884120" y="969232"/>
                  <a:pt x="7820420" y="875201"/>
                  <a:pt x="7714221" y="913913"/>
                </a:cubicBezTo>
                <a:cubicBezTo>
                  <a:pt x="7608022" y="952625"/>
                  <a:pt x="7057683" y="861652"/>
                  <a:pt x="6883459" y="913913"/>
                </a:cubicBezTo>
                <a:cubicBezTo>
                  <a:pt x="6709235" y="966174"/>
                  <a:pt x="6287420" y="857481"/>
                  <a:pt x="6052697" y="913913"/>
                </a:cubicBezTo>
                <a:cubicBezTo>
                  <a:pt x="5817974" y="970345"/>
                  <a:pt x="5732626" y="892613"/>
                  <a:pt x="5459295" y="913913"/>
                </a:cubicBezTo>
                <a:cubicBezTo>
                  <a:pt x="5185964" y="935213"/>
                  <a:pt x="5041099" y="887642"/>
                  <a:pt x="4865894" y="913913"/>
                </a:cubicBezTo>
                <a:cubicBezTo>
                  <a:pt x="4690689" y="940184"/>
                  <a:pt x="4625145" y="907849"/>
                  <a:pt x="4391172" y="913913"/>
                </a:cubicBezTo>
                <a:cubicBezTo>
                  <a:pt x="4157199" y="919977"/>
                  <a:pt x="4267578" y="911237"/>
                  <a:pt x="4153812" y="913913"/>
                </a:cubicBezTo>
                <a:cubicBezTo>
                  <a:pt x="4040046" y="916589"/>
                  <a:pt x="3949188" y="905123"/>
                  <a:pt x="3797771" y="913913"/>
                </a:cubicBezTo>
                <a:cubicBezTo>
                  <a:pt x="3646354" y="922703"/>
                  <a:pt x="3443473" y="881532"/>
                  <a:pt x="3323049" y="913913"/>
                </a:cubicBezTo>
                <a:cubicBezTo>
                  <a:pt x="3202625" y="946294"/>
                  <a:pt x="2708016" y="855724"/>
                  <a:pt x="2492287" y="913913"/>
                </a:cubicBezTo>
                <a:cubicBezTo>
                  <a:pt x="2276558" y="972102"/>
                  <a:pt x="2286397" y="880739"/>
                  <a:pt x="2136246" y="913913"/>
                </a:cubicBezTo>
                <a:cubicBezTo>
                  <a:pt x="1986095" y="947087"/>
                  <a:pt x="1766384" y="897253"/>
                  <a:pt x="1661525" y="913913"/>
                </a:cubicBezTo>
                <a:cubicBezTo>
                  <a:pt x="1556666" y="930573"/>
                  <a:pt x="1200656" y="900050"/>
                  <a:pt x="949443" y="913913"/>
                </a:cubicBezTo>
                <a:cubicBezTo>
                  <a:pt x="698230" y="927776"/>
                  <a:pt x="404779" y="846437"/>
                  <a:pt x="0" y="913913"/>
                </a:cubicBezTo>
                <a:cubicBezTo>
                  <a:pt x="-29867" y="780397"/>
                  <a:pt x="31743" y="634745"/>
                  <a:pt x="0" y="466096"/>
                </a:cubicBezTo>
                <a:cubicBezTo>
                  <a:pt x="-31743" y="297447"/>
                  <a:pt x="18075" y="111786"/>
                  <a:pt x="0" y="0"/>
                </a:cubicBezTo>
                <a:close/>
              </a:path>
              <a:path w="11868033" h="913913" stroke="0" extrusionOk="0">
                <a:moveTo>
                  <a:pt x="0" y="0"/>
                </a:moveTo>
                <a:cubicBezTo>
                  <a:pt x="122248" y="-48465"/>
                  <a:pt x="349195" y="26984"/>
                  <a:pt x="474721" y="0"/>
                </a:cubicBezTo>
                <a:cubicBezTo>
                  <a:pt x="600247" y="-26984"/>
                  <a:pt x="597483" y="16841"/>
                  <a:pt x="712082" y="0"/>
                </a:cubicBezTo>
                <a:cubicBezTo>
                  <a:pt x="826681" y="-16841"/>
                  <a:pt x="1203480" y="27394"/>
                  <a:pt x="1424164" y="0"/>
                </a:cubicBezTo>
                <a:cubicBezTo>
                  <a:pt x="1644848" y="-27394"/>
                  <a:pt x="1841455" y="950"/>
                  <a:pt x="2136246" y="0"/>
                </a:cubicBezTo>
                <a:cubicBezTo>
                  <a:pt x="2431037" y="-950"/>
                  <a:pt x="2433077" y="27706"/>
                  <a:pt x="2610967" y="0"/>
                </a:cubicBezTo>
                <a:cubicBezTo>
                  <a:pt x="2788857" y="-27706"/>
                  <a:pt x="3163035" y="32397"/>
                  <a:pt x="3323049" y="0"/>
                </a:cubicBezTo>
                <a:cubicBezTo>
                  <a:pt x="3483063" y="-32397"/>
                  <a:pt x="3619992" y="31680"/>
                  <a:pt x="3916451" y="0"/>
                </a:cubicBezTo>
                <a:cubicBezTo>
                  <a:pt x="4212910" y="-31680"/>
                  <a:pt x="4139706" y="21868"/>
                  <a:pt x="4272492" y="0"/>
                </a:cubicBezTo>
                <a:cubicBezTo>
                  <a:pt x="4405278" y="-21868"/>
                  <a:pt x="4671627" y="12981"/>
                  <a:pt x="4865894" y="0"/>
                </a:cubicBezTo>
                <a:cubicBezTo>
                  <a:pt x="5060161" y="-12981"/>
                  <a:pt x="5186874" y="41144"/>
                  <a:pt x="5459295" y="0"/>
                </a:cubicBezTo>
                <a:cubicBezTo>
                  <a:pt x="5731716" y="-41144"/>
                  <a:pt x="5923325" y="84388"/>
                  <a:pt x="6290057" y="0"/>
                </a:cubicBezTo>
                <a:cubicBezTo>
                  <a:pt x="6656789" y="-84388"/>
                  <a:pt x="6544187" y="12079"/>
                  <a:pt x="6646098" y="0"/>
                </a:cubicBezTo>
                <a:cubicBezTo>
                  <a:pt x="6748009" y="-12079"/>
                  <a:pt x="6804012" y="14634"/>
                  <a:pt x="6883459" y="0"/>
                </a:cubicBezTo>
                <a:cubicBezTo>
                  <a:pt x="6962906" y="-14634"/>
                  <a:pt x="7531738" y="94115"/>
                  <a:pt x="7714221" y="0"/>
                </a:cubicBezTo>
                <a:cubicBezTo>
                  <a:pt x="7896704" y="-94115"/>
                  <a:pt x="7917520" y="1567"/>
                  <a:pt x="8070262" y="0"/>
                </a:cubicBezTo>
                <a:cubicBezTo>
                  <a:pt x="8223004" y="-1567"/>
                  <a:pt x="8480093" y="56433"/>
                  <a:pt x="8663664" y="0"/>
                </a:cubicBezTo>
                <a:cubicBezTo>
                  <a:pt x="8847235" y="-56433"/>
                  <a:pt x="8844548" y="7264"/>
                  <a:pt x="8901025" y="0"/>
                </a:cubicBezTo>
                <a:cubicBezTo>
                  <a:pt x="8957502" y="-7264"/>
                  <a:pt x="9234376" y="3445"/>
                  <a:pt x="9494426" y="0"/>
                </a:cubicBezTo>
                <a:cubicBezTo>
                  <a:pt x="9754476" y="-3445"/>
                  <a:pt x="9944187" y="69945"/>
                  <a:pt x="10087828" y="0"/>
                </a:cubicBezTo>
                <a:cubicBezTo>
                  <a:pt x="10231469" y="-69945"/>
                  <a:pt x="10347833" y="44722"/>
                  <a:pt x="10562549" y="0"/>
                </a:cubicBezTo>
                <a:cubicBezTo>
                  <a:pt x="10777265" y="-44722"/>
                  <a:pt x="10704704" y="6992"/>
                  <a:pt x="10799910" y="0"/>
                </a:cubicBezTo>
                <a:cubicBezTo>
                  <a:pt x="10895116" y="-6992"/>
                  <a:pt x="10969972" y="16394"/>
                  <a:pt x="11037271" y="0"/>
                </a:cubicBezTo>
                <a:cubicBezTo>
                  <a:pt x="11104570" y="-16394"/>
                  <a:pt x="11700962" y="19416"/>
                  <a:pt x="11868033" y="0"/>
                </a:cubicBezTo>
                <a:cubicBezTo>
                  <a:pt x="11901592" y="166960"/>
                  <a:pt x="11829390" y="341154"/>
                  <a:pt x="11868033" y="456957"/>
                </a:cubicBezTo>
                <a:cubicBezTo>
                  <a:pt x="11906676" y="572760"/>
                  <a:pt x="11857631" y="781161"/>
                  <a:pt x="11868033" y="913913"/>
                </a:cubicBezTo>
                <a:cubicBezTo>
                  <a:pt x="11744343" y="939771"/>
                  <a:pt x="11673187" y="874286"/>
                  <a:pt x="11511992" y="913913"/>
                </a:cubicBezTo>
                <a:cubicBezTo>
                  <a:pt x="11350797" y="953540"/>
                  <a:pt x="10858368" y="832347"/>
                  <a:pt x="10681230" y="913913"/>
                </a:cubicBezTo>
                <a:cubicBezTo>
                  <a:pt x="10504092" y="995479"/>
                  <a:pt x="10268882" y="886209"/>
                  <a:pt x="9969148" y="913913"/>
                </a:cubicBezTo>
                <a:cubicBezTo>
                  <a:pt x="9669414" y="941617"/>
                  <a:pt x="9834586" y="897432"/>
                  <a:pt x="9731787" y="913913"/>
                </a:cubicBezTo>
                <a:cubicBezTo>
                  <a:pt x="9628988" y="930394"/>
                  <a:pt x="9322392" y="862440"/>
                  <a:pt x="9138385" y="913913"/>
                </a:cubicBezTo>
                <a:cubicBezTo>
                  <a:pt x="8954378" y="965386"/>
                  <a:pt x="8661620" y="912009"/>
                  <a:pt x="8426303" y="913913"/>
                </a:cubicBezTo>
                <a:cubicBezTo>
                  <a:pt x="8190986" y="915817"/>
                  <a:pt x="8288578" y="900875"/>
                  <a:pt x="8188943" y="913913"/>
                </a:cubicBezTo>
                <a:cubicBezTo>
                  <a:pt x="8089308" y="926951"/>
                  <a:pt x="7528710" y="828732"/>
                  <a:pt x="7358180" y="913913"/>
                </a:cubicBezTo>
                <a:cubicBezTo>
                  <a:pt x="7187650" y="999094"/>
                  <a:pt x="6978270" y="907663"/>
                  <a:pt x="6764779" y="913913"/>
                </a:cubicBezTo>
                <a:cubicBezTo>
                  <a:pt x="6551288" y="920163"/>
                  <a:pt x="6140466" y="828546"/>
                  <a:pt x="5934017" y="913913"/>
                </a:cubicBezTo>
                <a:cubicBezTo>
                  <a:pt x="5727568" y="999280"/>
                  <a:pt x="5695720" y="896284"/>
                  <a:pt x="5459295" y="913913"/>
                </a:cubicBezTo>
                <a:cubicBezTo>
                  <a:pt x="5222870" y="931542"/>
                  <a:pt x="5276528" y="903243"/>
                  <a:pt x="5221935" y="913913"/>
                </a:cubicBezTo>
                <a:cubicBezTo>
                  <a:pt x="5167342" y="924583"/>
                  <a:pt x="4894808" y="865208"/>
                  <a:pt x="4747213" y="913913"/>
                </a:cubicBezTo>
                <a:cubicBezTo>
                  <a:pt x="4599618" y="962618"/>
                  <a:pt x="4482930" y="876422"/>
                  <a:pt x="4391172" y="913913"/>
                </a:cubicBezTo>
                <a:cubicBezTo>
                  <a:pt x="4299414" y="951404"/>
                  <a:pt x="4211215" y="879314"/>
                  <a:pt x="4035131" y="913913"/>
                </a:cubicBezTo>
                <a:cubicBezTo>
                  <a:pt x="3859047" y="948512"/>
                  <a:pt x="3707044" y="890112"/>
                  <a:pt x="3560410" y="913913"/>
                </a:cubicBezTo>
                <a:cubicBezTo>
                  <a:pt x="3413776" y="937714"/>
                  <a:pt x="3008398" y="877401"/>
                  <a:pt x="2848328" y="913913"/>
                </a:cubicBezTo>
                <a:cubicBezTo>
                  <a:pt x="2688258" y="950425"/>
                  <a:pt x="2275077" y="864369"/>
                  <a:pt x="2017566" y="913913"/>
                </a:cubicBezTo>
                <a:cubicBezTo>
                  <a:pt x="1760055" y="963457"/>
                  <a:pt x="1780774" y="898437"/>
                  <a:pt x="1661525" y="913913"/>
                </a:cubicBezTo>
                <a:cubicBezTo>
                  <a:pt x="1542276" y="929389"/>
                  <a:pt x="1290476" y="882011"/>
                  <a:pt x="949443" y="913913"/>
                </a:cubicBezTo>
                <a:cubicBezTo>
                  <a:pt x="608410" y="945815"/>
                  <a:pt x="723959" y="888620"/>
                  <a:pt x="593402" y="913913"/>
                </a:cubicBezTo>
                <a:cubicBezTo>
                  <a:pt x="462845" y="939206"/>
                  <a:pt x="239250" y="867273"/>
                  <a:pt x="0" y="913913"/>
                </a:cubicBezTo>
                <a:cubicBezTo>
                  <a:pt x="-32036" y="744485"/>
                  <a:pt x="32710" y="603940"/>
                  <a:pt x="0" y="438678"/>
                </a:cubicBezTo>
                <a:cubicBezTo>
                  <a:pt x="-32710" y="273417"/>
                  <a:pt x="21571" y="11046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04236432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n-GB" dirty="0"/>
              <a:t>Recap: What does sustainable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DA5C6-FE32-41F9-93AF-BCDB91E93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21" y="1202934"/>
            <a:ext cx="11868032" cy="5514333"/>
          </a:xfrm>
          <a:custGeom>
            <a:avLst/>
            <a:gdLst>
              <a:gd name="connsiteX0" fmla="*/ 0 w 11868032"/>
              <a:gd name="connsiteY0" fmla="*/ 0 h 5514333"/>
              <a:gd name="connsiteX1" fmla="*/ 356041 w 11868032"/>
              <a:gd name="connsiteY1" fmla="*/ 0 h 5514333"/>
              <a:gd name="connsiteX2" fmla="*/ 830762 w 11868032"/>
              <a:gd name="connsiteY2" fmla="*/ 0 h 5514333"/>
              <a:gd name="connsiteX3" fmla="*/ 1305484 w 11868032"/>
              <a:gd name="connsiteY3" fmla="*/ 0 h 5514333"/>
              <a:gd name="connsiteX4" fmla="*/ 1898885 w 11868032"/>
              <a:gd name="connsiteY4" fmla="*/ 0 h 5514333"/>
              <a:gd name="connsiteX5" fmla="*/ 2373606 w 11868032"/>
              <a:gd name="connsiteY5" fmla="*/ 0 h 5514333"/>
              <a:gd name="connsiteX6" fmla="*/ 2967008 w 11868032"/>
              <a:gd name="connsiteY6" fmla="*/ 0 h 5514333"/>
              <a:gd name="connsiteX7" fmla="*/ 3204369 w 11868032"/>
              <a:gd name="connsiteY7" fmla="*/ 0 h 5514333"/>
              <a:gd name="connsiteX8" fmla="*/ 3679090 w 11868032"/>
              <a:gd name="connsiteY8" fmla="*/ 0 h 5514333"/>
              <a:gd name="connsiteX9" fmla="*/ 4272492 w 11868032"/>
              <a:gd name="connsiteY9" fmla="*/ 0 h 5514333"/>
              <a:gd name="connsiteX10" fmla="*/ 4865893 w 11868032"/>
              <a:gd name="connsiteY10" fmla="*/ 0 h 5514333"/>
              <a:gd name="connsiteX11" fmla="*/ 5459295 w 11868032"/>
              <a:gd name="connsiteY11" fmla="*/ 0 h 5514333"/>
              <a:gd name="connsiteX12" fmla="*/ 6290057 w 11868032"/>
              <a:gd name="connsiteY12" fmla="*/ 0 h 5514333"/>
              <a:gd name="connsiteX13" fmla="*/ 6764778 w 11868032"/>
              <a:gd name="connsiteY13" fmla="*/ 0 h 5514333"/>
              <a:gd name="connsiteX14" fmla="*/ 7358180 w 11868032"/>
              <a:gd name="connsiteY14" fmla="*/ 0 h 5514333"/>
              <a:gd name="connsiteX15" fmla="*/ 7714221 w 11868032"/>
              <a:gd name="connsiteY15" fmla="*/ 0 h 5514333"/>
              <a:gd name="connsiteX16" fmla="*/ 8188942 w 11868032"/>
              <a:gd name="connsiteY16" fmla="*/ 0 h 5514333"/>
              <a:gd name="connsiteX17" fmla="*/ 8663663 w 11868032"/>
              <a:gd name="connsiteY17" fmla="*/ 0 h 5514333"/>
              <a:gd name="connsiteX18" fmla="*/ 9375745 w 11868032"/>
              <a:gd name="connsiteY18" fmla="*/ 0 h 5514333"/>
              <a:gd name="connsiteX19" fmla="*/ 9731786 w 11868032"/>
              <a:gd name="connsiteY19" fmla="*/ 0 h 5514333"/>
              <a:gd name="connsiteX20" fmla="*/ 10562548 w 11868032"/>
              <a:gd name="connsiteY20" fmla="*/ 0 h 5514333"/>
              <a:gd name="connsiteX21" fmla="*/ 10799909 w 11868032"/>
              <a:gd name="connsiteY21" fmla="*/ 0 h 5514333"/>
              <a:gd name="connsiteX22" fmla="*/ 11868032 w 11868032"/>
              <a:gd name="connsiteY22" fmla="*/ 0 h 5514333"/>
              <a:gd name="connsiteX23" fmla="*/ 11868032 w 11868032"/>
              <a:gd name="connsiteY23" fmla="*/ 551433 h 5514333"/>
              <a:gd name="connsiteX24" fmla="*/ 11868032 w 11868032"/>
              <a:gd name="connsiteY24" fmla="*/ 937437 h 5514333"/>
              <a:gd name="connsiteX25" fmla="*/ 11868032 w 11868032"/>
              <a:gd name="connsiteY25" fmla="*/ 1599157 h 5514333"/>
              <a:gd name="connsiteX26" fmla="*/ 11868032 w 11868032"/>
              <a:gd name="connsiteY26" fmla="*/ 2040303 h 5514333"/>
              <a:gd name="connsiteX27" fmla="*/ 11868032 w 11868032"/>
              <a:gd name="connsiteY27" fmla="*/ 2591737 h 5514333"/>
              <a:gd name="connsiteX28" fmla="*/ 11868032 w 11868032"/>
              <a:gd name="connsiteY28" fmla="*/ 3198313 h 5514333"/>
              <a:gd name="connsiteX29" fmla="*/ 11868032 w 11868032"/>
              <a:gd name="connsiteY29" fmla="*/ 3804890 h 5514333"/>
              <a:gd name="connsiteX30" fmla="*/ 11868032 w 11868032"/>
              <a:gd name="connsiteY30" fmla="*/ 4356323 h 5514333"/>
              <a:gd name="connsiteX31" fmla="*/ 11868032 w 11868032"/>
              <a:gd name="connsiteY31" fmla="*/ 4907756 h 5514333"/>
              <a:gd name="connsiteX32" fmla="*/ 11868032 w 11868032"/>
              <a:gd name="connsiteY32" fmla="*/ 5514333 h 5514333"/>
              <a:gd name="connsiteX33" fmla="*/ 11511991 w 11868032"/>
              <a:gd name="connsiteY33" fmla="*/ 5514333 h 5514333"/>
              <a:gd name="connsiteX34" fmla="*/ 10799909 w 11868032"/>
              <a:gd name="connsiteY34" fmla="*/ 5514333 h 5514333"/>
              <a:gd name="connsiteX35" fmla="*/ 10562548 w 11868032"/>
              <a:gd name="connsiteY35" fmla="*/ 5514333 h 5514333"/>
              <a:gd name="connsiteX36" fmla="*/ 10206508 w 11868032"/>
              <a:gd name="connsiteY36" fmla="*/ 5514333 h 5514333"/>
              <a:gd name="connsiteX37" fmla="*/ 9731786 w 11868032"/>
              <a:gd name="connsiteY37" fmla="*/ 5514333 h 5514333"/>
              <a:gd name="connsiteX38" fmla="*/ 8901024 w 11868032"/>
              <a:gd name="connsiteY38" fmla="*/ 5514333 h 5514333"/>
              <a:gd name="connsiteX39" fmla="*/ 8188942 w 11868032"/>
              <a:gd name="connsiteY39" fmla="*/ 5514333 h 5514333"/>
              <a:gd name="connsiteX40" fmla="*/ 7951581 w 11868032"/>
              <a:gd name="connsiteY40" fmla="*/ 5514333 h 5514333"/>
              <a:gd name="connsiteX41" fmla="*/ 7714221 w 11868032"/>
              <a:gd name="connsiteY41" fmla="*/ 5514333 h 5514333"/>
              <a:gd name="connsiteX42" fmla="*/ 7358180 w 11868032"/>
              <a:gd name="connsiteY42" fmla="*/ 5514333 h 5514333"/>
              <a:gd name="connsiteX43" fmla="*/ 6527418 w 11868032"/>
              <a:gd name="connsiteY43" fmla="*/ 5514333 h 5514333"/>
              <a:gd name="connsiteX44" fmla="*/ 5815336 w 11868032"/>
              <a:gd name="connsiteY44" fmla="*/ 5514333 h 5514333"/>
              <a:gd name="connsiteX45" fmla="*/ 4984573 w 11868032"/>
              <a:gd name="connsiteY45" fmla="*/ 5514333 h 5514333"/>
              <a:gd name="connsiteX46" fmla="*/ 4628532 w 11868032"/>
              <a:gd name="connsiteY46" fmla="*/ 5514333 h 5514333"/>
              <a:gd name="connsiteX47" fmla="*/ 3797770 w 11868032"/>
              <a:gd name="connsiteY47" fmla="*/ 5514333 h 5514333"/>
              <a:gd name="connsiteX48" fmla="*/ 2967008 w 11868032"/>
              <a:gd name="connsiteY48" fmla="*/ 5514333 h 5514333"/>
              <a:gd name="connsiteX49" fmla="*/ 2492287 w 11868032"/>
              <a:gd name="connsiteY49" fmla="*/ 5514333 h 5514333"/>
              <a:gd name="connsiteX50" fmla="*/ 2017565 w 11868032"/>
              <a:gd name="connsiteY50" fmla="*/ 5514333 h 5514333"/>
              <a:gd name="connsiteX51" fmla="*/ 1661524 w 11868032"/>
              <a:gd name="connsiteY51" fmla="*/ 5514333 h 5514333"/>
              <a:gd name="connsiteX52" fmla="*/ 1305484 w 11868032"/>
              <a:gd name="connsiteY52" fmla="*/ 5514333 h 5514333"/>
              <a:gd name="connsiteX53" fmla="*/ 712082 w 11868032"/>
              <a:gd name="connsiteY53" fmla="*/ 5514333 h 5514333"/>
              <a:gd name="connsiteX54" fmla="*/ 0 w 11868032"/>
              <a:gd name="connsiteY54" fmla="*/ 5514333 h 5514333"/>
              <a:gd name="connsiteX55" fmla="*/ 0 w 11868032"/>
              <a:gd name="connsiteY55" fmla="*/ 4852613 h 5514333"/>
              <a:gd name="connsiteX56" fmla="*/ 0 w 11868032"/>
              <a:gd name="connsiteY56" fmla="*/ 4356323 h 5514333"/>
              <a:gd name="connsiteX57" fmla="*/ 0 w 11868032"/>
              <a:gd name="connsiteY57" fmla="*/ 3694603 h 5514333"/>
              <a:gd name="connsiteX58" fmla="*/ 0 w 11868032"/>
              <a:gd name="connsiteY58" fmla="*/ 3088026 h 5514333"/>
              <a:gd name="connsiteX59" fmla="*/ 0 w 11868032"/>
              <a:gd name="connsiteY59" fmla="*/ 2481450 h 5514333"/>
              <a:gd name="connsiteX60" fmla="*/ 0 w 11868032"/>
              <a:gd name="connsiteY60" fmla="*/ 1985160 h 5514333"/>
              <a:gd name="connsiteX61" fmla="*/ 0 w 11868032"/>
              <a:gd name="connsiteY61" fmla="*/ 1544013 h 5514333"/>
              <a:gd name="connsiteX62" fmla="*/ 0 w 11868032"/>
              <a:gd name="connsiteY62" fmla="*/ 992580 h 5514333"/>
              <a:gd name="connsiteX63" fmla="*/ 0 w 11868032"/>
              <a:gd name="connsiteY63" fmla="*/ 496290 h 5514333"/>
              <a:gd name="connsiteX64" fmla="*/ 0 w 11868032"/>
              <a:gd name="connsiteY64" fmla="*/ 0 h 551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868032" h="5514333" fill="none" extrusionOk="0">
                <a:moveTo>
                  <a:pt x="0" y="0"/>
                </a:moveTo>
                <a:cubicBezTo>
                  <a:pt x="152914" y="-5197"/>
                  <a:pt x="195678" y="33230"/>
                  <a:pt x="356041" y="0"/>
                </a:cubicBezTo>
                <a:cubicBezTo>
                  <a:pt x="516404" y="-33230"/>
                  <a:pt x="636265" y="54769"/>
                  <a:pt x="830762" y="0"/>
                </a:cubicBezTo>
                <a:cubicBezTo>
                  <a:pt x="1025259" y="-54769"/>
                  <a:pt x="1141974" y="40424"/>
                  <a:pt x="1305484" y="0"/>
                </a:cubicBezTo>
                <a:cubicBezTo>
                  <a:pt x="1468994" y="-40424"/>
                  <a:pt x="1707132" y="57717"/>
                  <a:pt x="1898885" y="0"/>
                </a:cubicBezTo>
                <a:cubicBezTo>
                  <a:pt x="2090638" y="-57717"/>
                  <a:pt x="2270939" y="37183"/>
                  <a:pt x="2373606" y="0"/>
                </a:cubicBezTo>
                <a:cubicBezTo>
                  <a:pt x="2476273" y="-37183"/>
                  <a:pt x="2786052" y="8562"/>
                  <a:pt x="2967008" y="0"/>
                </a:cubicBezTo>
                <a:cubicBezTo>
                  <a:pt x="3147964" y="-8562"/>
                  <a:pt x="3099092" y="22416"/>
                  <a:pt x="3204369" y="0"/>
                </a:cubicBezTo>
                <a:cubicBezTo>
                  <a:pt x="3309646" y="-22416"/>
                  <a:pt x="3564980" y="55341"/>
                  <a:pt x="3679090" y="0"/>
                </a:cubicBezTo>
                <a:cubicBezTo>
                  <a:pt x="3793200" y="-55341"/>
                  <a:pt x="4102940" y="53065"/>
                  <a:pt x="4272492" y="0"/>
                </a:cubicBezTo>
                <a:cubicBezTo>
                  <a:pt x="4442044" y="-53065"/>
                  <a:pt x="4653743" y="36011"/>
                  <a:pt x="4865893" y="0"/>
                </a:cubicBezTo>
                <a:cubicBezTo>
                  <a:pt x="5078043" y="-36011"/>
                  <a:pt x="5220368" y="53248"/>
                  <a:pt x="5459295" y="0"/>
                </a:cubicBezTo>
                <a:cubicBezTo>
                  <a:pt x="5698222" y="-53248"/>
                  <a:pt x="5882877" y="69570"/>
                  <a:pt x="6290057" y="0"/>
                </a:cubicBezTo>
                <a:cubicBezTo>
                  <a:pt x="6697237" y="-69570"/>
                  <a:pt x="6634717" y="48236"/>
                  <a:pt x="6764778" y="0"/>
                </a:cubicBezTo>
                <a:cubicBezTo>
                  <a:pt x="6894839" y="-48236"/>
                  <a:pt x="7188489" y="48170"/>
                  <a:pt x="7358180" y="0"/>
                </a:cubicBezTo>
                <a:cubicBezTo>
                  <a:pt x="7527871" y="-48170"/>
                  <a:pt x="7624878" y="18840"/>
                  <a:pt x="7714221" y="0"/>
                </a:cubicBezTo>
                <a:cubicBezTo>
                  <a:pt x="7803564" y="-18840"/>
                  <a:pt x="8046744" y="9228"/>
                  <a:pt x="8188942" y="0"/>
                </a:cubicBezTo>
                <a:cubicBezTo>
                  <a:pt x="8331140" y="-9228"/>
                  <a:pt x="8531938" y="46188"/>
                  <a:pt x="8663663" y="0"/>
                </a:cubicBezTo>
                <a:cubicBezTo>
                  <a:pt x="8795388" y="-46188"/>
                  <a:pt x="9093242" y="30886"/>
                  <a:pt x="9375745" y="0"/>
                </a:cubicBezTo>
                <a:cubicBezTo>
                  <a:pt x="9658248" y="-30886"/>
                  <a:pt x="9613564" y="4610"/>
                  <a:pt x="9731786" y="0"/>
                </a:cubicBezTo>
                <a:cubicBezTo>
                  <a:pt x="9850008" y="-4610"/>
                  <a:pt x="10325176" y="70158"/>
                  <a:pt x="10562548" y="0"/>
                </a:cubicBezTo>
                <a:cubicBezTo>
                  <a:pt x="10799920" y="-70158"/>
                  <a:pt x="10744741" y="24740"/>
                  <a:pt x="10799909" y="0"/>
                </a:cubicBezTo>
                <a:cubicBezTo>
                  <a:pt x="10855077" y="-24740"/>
                  <a:pt x="11499451" y="78134"/>
                  <a:pt x="11868032" y="0"/>
                </a:cubicBezTo>
                <a:cubicBezTo>
                  <a:pt x="11900599" y="190888"/>
                  <a:pt x="11819353" y="276907"/>
                  <a:pt x="11868032" y="551433"/>
                </a:cubicBezTo>
                <a:cubicBezTo>
                  <a:pt x="11916711" y="825959"/>
                  <a:pt x="11830727" y="814218"/>
                  <a:pt x="11868032" y="937437"/>
                </a:cubicBezTo>
                <a:cubicBezTo>
                  <a:pt x="11905337" y="1060656"/>
                  <a:pt x="11865327" y="1273644"/>
                  <a:pt x="11868032" y="1599157"/>
                </a:cubicBezTo>
                <a:cubicBezTo>
                  <a:pt x="11870737" y="1924670"/>
                  <a:pt x="11821711" y="1837713"/>
                  <a:pt x="11868032" y="2040303"/>
                </a:cubicBezTo>
                <a:cubicBezTo>
                  <a:pt x="11914353" y="2242893"/>
                  <a:pt x="11846325" y="2425495"/>
                  <a:pt x="11868032" y="2591737"/>
                </a:cubicBezTo>
                <a:cubicBezTo>
                  <a:pt x="11889739" y="2757979"/>
                  <a:pt x="11824520" y="2929589"/>
                  <a:pt x="11868032" y="3198313"/>
                </a:cubicBezTo>
                <a:cubicBezTo>
                  <a:pt x="11911544" y="3467037"/>
                  <a:pt x="11844994" y="3584045"/>
                  <a:pt x="11868032" y="3804890"/>
                </a:cubicBezTo>
                <a:cubicBezTo>
                  <a:pt x="11891070" y="4025735"/>
                  <a:pt x="11846815" y="4136666"/>
                  <a:pt x="11868032" y="4356323"/>
                </a:cubicBezTo>
                <a:cubicBezTo>
                  <a:pt x="11889249" y="4575980"/>
                  <a:pt x="11848860" y="4722926"/>
                  <a:pt x="11868032" y="4907756"/>
                </a:cubicBezTo>
                <a:cubicBezTo>
                  <a:pt x="11887204" y="5092586"/>
                  <a:pt x="11816866" y="5293601"/>
                  <a:pt x="11868032" y="5514333"/>
                </a:cubicBezTo>
                <a:cubicBezTo>
                  <a:pt x="11714770" y="5546894"/>
                  <a:pt x="11665878" y="5492423"/>
                  <a:pt x="11511991" y="5514333"/>
                </a:cubicBezTo>
                <a:cubicBezTo>
                  <a:pt x="11358104" y="5536243"/>
                  <a:pt x="11130016" y="5434859"/>
                  <a:pt x="10799909" y="5514333"/>
                </a:cubicBezTo>
                <a:cubicBezTo>
                  <a:pt x="10469802" y="5593807"/>
                  <a:pt x="10676987" y="5508612"/>
                  <a:pt x="10562548" y="5514333"/>
                </a:cubicBezTo>
                <a:cubicBezTo>
                  <a:pt x="10448109" y="5520054"/>
                  <a:pt x="10298091" y="5501173"/>
                  <a:pt x="10206508" y="5514333"/>
                </a:cubicBezTo>
                <a:cubicBezTo>
                  <a:pt x="10114925" y="5527493"/>
                  <a:pt x="9841317" y="5464771"/>
                  <a:pt x="9731786" y="5514333"/>
                </a:cubicBezTo>
                <a:cubicBezTo>
                  <a:pt x="9622255" y="5563895"/>
                  <a:pt x="9132244" y="5462857"/>
                  <a:pt x="8901024" y="5514333"/>
                </a:cubicBezTo>
                <a:cubicBezTo>
                  <a:pt x="8669804" y="5565809"/>
                  <a:pt x="8365363" y="5436857"/>
                  <a:pt x="8188942" y="5514333"/>
                </a:cubicBezTo>
                <a:cubicBezTo>
                  <a:pt x="8012521" y="5591809"/>
                  <a:pt x="8024736" y="5500998"/>
                  <a:pt x="7951581" y="5514333"/>
                </a:cubicBezTo>
                <a:cubicBezTo>
                  <a:pt x="7878426" y="5527668"/>
                  <a:pt x="7799167" y="5494559"/>
                  <a:pt x="7714221" y="5514333"/>
                </a:cubicBezTo>
                <a:cubicBezTo>
                  <a:pt x="7629275" y="5534107"/>
                  <a:pt x="7522900" y="5493145"/>
                  <a:pt x="7358180" y="5514333"/>
                </a:cubicBezTo>
                <a:cubicBezTo>
                  <a:pt x="7193460" y="5535521"/>
                  <a:pt x="6924930" y="5428965"/>
                  <a:pt x="6527418" y="5514333"/>
                </a:cubicBezTo>
                <a:cubicBezTo>
                  <a:pt x="6129906" y="5599701"/>
                  <a:pt x="6081381" y="5452921"/>
                  <a:pt x="5815336" y="5514333"/>
                </a:cubicBezTo>
                <a:cubicBezTo>
                  <a:pt x="5549291" y="5575745"/>
                  <a:pt x="5364845" y="5459245"/>
                  <a:pt x="4984573" y="5514333"/>
                </a:cubicBezTo>
                <a:cubicBezTo>
                  <a:pt x="4604301" y="5569421"/>
                  <a:pt x="4793744" y="5503515"/>
                  <a:pt x="4628532" y="5514333"/>
                </a:cubicBezTo>
                <a:cubicBezTo>
                  <a:pt x="4463320" y="5525151"/>
                  <a:pt x="4108481" y="5428967"/>
                  <a:pt x="3797770" y="5514333"/>
                </a:cubicBezTo>
                <a:cubicBezTo>
                  <a:pt x="3487059" y="5599699"/>
                  <a:pt x="3281862" y="5508353"/>
                  <a:pt x="2967008" y="5514333"/>
                </a:cubicBezTo>
                <a:cubicBezTo>
                  <a:pt x="2652154" y="5520313"/>
                  <a:pt x="2695101" y="5464529"/>
                  <a:pt x="2492287" y="5514333"/>
                </a:cubicBezTo>
                <a:cubicBezTo>
                  <a:pt x="2289473" y="5564137"/>
                  <a:pt x="2176580" y="5482816"/>
                  <a:pt x="2017565" y="5514333"/>
                </a:cubicBezTo>
                <a:cubicBezTo>
                  <a:pt x="1858550" y="5545850"/>
                  <a:pt x="1775638" y="5472127"/>
                  <a:pt x="1661524" y="5514333"/>
                </a:cubicBezTo>
                <a:cubicBezTo>
                  <a:pt x="1547410" y="5556539"/>
                  <a:pt x="1434485" y="5500588"/>
                  <a:pt x="1305484" y="5514333"/>
                </a:cubicBezTo>
                <a:cubicBezTo>
                  <a:pt x="1176483" y="5528078"/>
                  <a:pt x="966584" y="5494433"/>
                  <a:pt x="712082" y="5514333"/>
                </a:cubicBezTo>
                <a:cubicBezTo>
                  <a:pt x="457580" y="5534233"/>
                  <a:pt x="353350" y="5467265"/>
                  <a:pt x="0" y="5514333"/>
                </a:cubicBezTo>
                <a:cubicBezTo>
                  <a:pt x="-76407" y="5301846"/>
                  <a:pt x="20663" y="5126147"/>
                  <a:pt x="0" y="4852613"/>
                </a:cubicBezTo>
                <a:cubicBezTo>
                  <a:pt x="-20663" y="4579079"/>
                  <a:pt x="38205" y="4496255"/>
                  <a:pt x="0" y="4356323"/>
                </a:cubicBezTo>
                <a:cubicBezTo>
                  <a:pt x="-38205" y="4216391"/>
                  <a:pt x="42967" y="3874035"/>
                  <a:pt x="0" y="3694603"/>
                </a:cubicBezTo>
                <a:cubicBezTo>
                  <a:pt x="-42967" y="3515171"/>
                  <a:pt x="51404" y="3315722"/>
                  <a:pt x="0" y="3088026"/>
                </a:cubicBezTo>
                <a:cubicBezTo>
                  <a:pt x="-51404" y="2860330"/>
                  <a:pt x="44437" y="2704275"/>
                  <a:pt x="0" y="2481450"/>
                </a:cubicBezTo>
                <a:cubicBezTo>
                  <a:pt x="-44437" y="2258625"/>
                  <a:pt x="27023" y="2090277"/>
                  <a:pt x="0" y="1985160"/>
                </a:cubicBezTo>
                <a:cubicBezTo>
                  <a:pt x="-27023" y="1880043"/>
                  <a:pt x="15767" y="1756109"/>
                  <a:pt x="0" y="1544013"/>
                </a:cubicBezTo>
                <a:cubicBezTo>
                  <a:pt x="-15767" y="1331917"/>
                  <a:pt x="61348" y="1182499"/>
                  <a:pt x="0" y="992580"/>
                </a:cubicBezTo>
                <a:cubicBezTo>
                  <a:pt x="-61348" y="802661"/>
                  <a:pt x="48831" y="681079"/>
                  <a:pt x="0" y="496290"/>
                </a:cubicBezTo>
                <a:cubicBezTo>
                  <a:pt x="-48831" y="311501"/>
                  <a:pt x="3166" y="230937"/>
                  <a:pt x="0" y="0"/>
                </a:cubicBezTo>
                <a:close/>
              </a:path>
              <a:path w="11868032" h="5514333" stroke="0" extrusionOk="0">
                <a:moveTo>
                  <a:pt x="0" y="0"/>
                </a:moveTo>
                <a:cubicBezTo>
                  <a:pt x="250427" y="-28286"/>
                  <a:pt x="463433" y="16217"/>
                  <a:pt x="712082" y="0"/>
                </a:cubicBezTo>
                <a:cubicBezTo>
                  <a:pt x="960731" y="-16217"/>
                  <a:pt x="1096750" y="12897"/>
                  <a:pt x="1305484" y="0"/>
                </a:cubicBezTo>
                <a:cubicBezTo>
                  <a:pt x="1514218" y="-12897"/>
                  <a:pt x="1903329" y="7804"/>
                  <a:pt x="2136246" y="0"/>
                </a:cubicBezTo>
                <a:cubicBezTo>
                  <a:pt x="2369163" y="-7804"/>
                  <a:pt x="2682681" y="70619"/>
                  <a:pt x="2848328" y="0"/>
                </a:cubicBezTo>
                <a:cubicBezTo>
                  <a:pt x="3013975" y="-70619"/>
                  <a:pt x="3079622" y="41386"/>
                  <a:pt x="3204369" y="0"/>
                </a:cubicBezTo>
                <a:cubicBezTo>
                  <a:pt x="3329116" y="-41386"/>
                  <a:pt x="3505370" y="7577"/>
                  <a:pt x="3679090" y="0"/>
                </a:cubicBezTo>
                <a:cubicBezTo>
                  <a:pt x="3852810" y="-7577"/>
                  <a:pt x="4047924" y="20881"/>
                  <a:pt x="4391172" y="0"/>
                </a:cubicBezTo>
                <a:cubicBezTo>
                  <a:pt x="4734420" y="-20881"/>
                  <a:pt x="4764580" y="43070"/>
                  <a:pt x="4984573" y="0"/>
                </a:cubicBezTo>
                <a:cubicBezTo>
                  <a:pt x="5204566" y="-43070"/>
                  <a:pt x="5385558" y="43697"/>
                  <a:pt x="5577975" y="0"/>
                </a:cubicBezTo>
                <a:cubicBezTo>
                  <a:pt x="5770392" y="-43697"/>
                  <a:pt x="6036690" y="47665"/>
                  <a:pt x="6408737" y="0"/>
                </a:cubicBezTo>
                <a:cubicBezTo>
                  <a:pt x="6780784" y="-47665"/>
                  <a:pt x="6661233" y="35993"/>
                  <a:pt x="6883459" y="0"/>
                </a:cubicBezTo>
                <a:cubicBezTo>
                  <a:pt x="7105685" y="-35993"/>
                  <a:pt x="7055694" y="24754"/>
                  <a:pt x="7120819" y="0"/>
                </a:cubicBezTo>
                <a:cubicBezTo>
                  <a:pt x="7185944" y="-24754"/>
                  <a:pt x="7681747" y="25882"/>
                  <a:pt x="7832901" y="0"/>
                </a:cubicBezTo>
                <a:cubicBezTo>
                  <a:pt x="7984055" y="-25882"/>
                  <a:pt x="8071780" y="20306"/>
                  <a:pt x="8307622" y="0"/>
                </a:cubicBezTo>
                <a:cubicBezTo>
                  <a:pt x="8543464" y="-20306"/>
                  <a:pt x="8624088" y="4201"/>
                  <a:pt x="8901024" y="0"/>
                </a:cubicBezTo>
                <a:cubicBezTo>
                  <a:pt x="9177960" y="-4201"/>
                  <a:pt x="9459442" y="13353"/>
                  <a:pt x="9613106" y="0"/>
                </a:cubicBezTo>
                <a:cubicBezTo>
                  <a:pt x="9766770" y="-13353"/>
                  <a:pt x="9951301" y="10970"/>
                  <a:pt x="10087827" y="0"/>
                </a:cubicBezTo>
                <a:cubicBezTo>
                  <a:pt x="10224353" y="-10970"/>
                  <a:pt x="10231147" y="13629"/>
                  <a:pt x="10325188" y="0"/>
                </a:cubicBezTo>
                <a:cubicBezTo>
                  <a:pt x="10419229" y="-13629"/>
                  <a:pt x="10631422" y="44915"/>
                  <a:pt x="10799909" y="0"/>
                </a:cubicBezTo>
                <a:cubicBezTo>
                  <a:pt x="10968396" y="-44915"/>
                  <a:pt x="11337083" y="82622"/>
                  <a:pt x="11868032" y="0"/>
                </a:cubicBezTo>
                <a:cubicBezTo>
                  <a:pt x="11869106" y="137599"/>
                  <a:pt x="11854339" y="344745"/>
                  <a:pt x="11868032" y="551433"/>
                </a:cubicBezTo>
                <a:cubicBezTo>
                  <a:pt x="11881725" y="758121"/>
                  <a:pt x="11832426" y="1080200"/>
                  <a:pt x="11868032" y="1213153"/>
                </a:cubicBezTo>
                <a:cubicBezTo>
                  <a:pt x="11903638" y="1346106"/>
                  <a:pt x="11824502" y="1544360"/>
                  <a:pt x="11868032" y="1709443"/>
                </a:cubicBezTo>
                <a:cubicBezTo>
                  <a:pt x="11911562" y="1874526"/>
                  <a:pt x="11813337" y="1987734"/>
                  <a:pt x="11868032" y="2205733"/>
                </a:cubicBezTo>
                <a:cubicBezTo>
                  <a:pt x="11922727" y="2423732"/>
                  <a:pt x="11867958" y="2498034"/>
                  <a:pt x="11868032" y="2757167"/>
                </a:cubicBezTo>
                <a:cubicBezTo>
                  <a:pt x="11868106" y="3016300"/>
                  <a:pt x="11802237" y="3247567"/>
                  <a:pt x="11868032" y="3418886"/>
                </a:cubicBezTo>
                <a:cubicBezTo>
                  <a:pt x="11933827" y="3590205"/>
                  <a:pt x="11851949" y="3715102"/>
                  <a:pt x="11868032" y="3804890"/>
                </a:cubicBezTo>
                <a:cubicBezTo>
                  <a:pt x="11884115" y="3894678"/>
                  <a:pt x="11861417" y="4181587"/>
                  <a:pt x="11868032" y="4301180"/>
                </a:cubicBezTo>
                <a:cubicBezTo>
                  <a:pt x="11874647" y="4420773"/>
                  <a:pt x="11854961" y="4624557"/>
                  <a:pt x="11868032" y="4742326"/>
                </a:cubicBezTo>
                <a:cubicBezTo>
                  <a:pt x="11881103" y="4860095"/>
                  <a:pt x="11860277" y="5185353"/>
                  <a:pt x="11868032" y="5514333"/>
                </a:cubicBezTo>
                <a:cubicBezTo>
                  <a:pt x="11578591" y="5607705"/>
                  <a:pt x="11224924" y="5495163"/>
                  <a:pt x="11037270" y="5514333"/>
                </a:cubicBezTo>
                <a:cubicBezTo>
                  <a:pt x="10849616" y="5533503"/>
                  <a:pt x="10708119" y="5496587"/>
                  <a:pt x="10562548" y="5514333"/>
                </a:cubicBezTo>
                <a:cubicBezTo>
                  <a:pt x="10416977" y="5532079"/>
                  <a:pt x="10118061" y="5488610"/>
                  <a:pt x="9969147" y="5514333"/>
                </a:cubicBezTo>
                <a:cubicBezTo>
                  <a:pt x="9820233" y="5540056"/>
                  <a:pt x="9709505" y="5497046"/>
                  <a:pt x="9613106" y="5514333"/>
                </a:cubicBezTo>
                <a:cubicBezTo>
                  <a:pt x="9516707" y="5531620"/>
                  <a:pt x="9436893" y="5509306"/>
                  <a:pt x="9375745" y="5514333"/>
                </a:cubicBezTo>
                <a:cubicBezTo>
                  <a:pt x="9314597" y="5519360"/>
                  <a:pt x="8824886" y="5482237"/>
                  <a:pt x="8544983" y="5514333"/>
                </a:cubicBezTo>
                <a:cubicBezTo>
                  <a:pt x="8265080" y="5546429"/>
                  <a:pt x="8277581" y="5488973"/>
                  <a:pt x="8188942" y="5514333"/>
                </a:cubicBezTo>
                <a:cubicBezTo>
                  <a:pt x="8100303" y="5539693"/>
                  <a:pt x="7918919" y="5511770"/>
                  <a:pt x="7832901" y="5514333"/>
                </a:cubicBezTo>
                <a:cubicBezTo>
                  <a:pt x="7746883" y="5516896"/>
                  <a:pt x="7407235" y="5510480"/>
                  <a:pt x="7239500" y="5514333"/>
                </a:cubicBezTo>
                <a:cubicBezTo>
                  <a:pt x="7071765" y="5518186"/>
                  <a:pt x="6938801" y="5489463"/>
                  <a:pt x="6764778" y="5514333"/>
                </a:cubicBezTo>
                <a:cubicBezTo>
                  <a:pt x="6590755" y="5539203"/>
                  <a:pt x="6579211" y="5510317"/>
                  <a:pt x="6408737" y="5514333"/>
                </a:cubicBezTo>
                <a:cubicBezTo>
                  <a:pt x="6238263" y="5518349"/>
                  <a:pt x="6131646" y="5483803"/>
                  <a:pt x="5934016" y="5514333"/>
                </a:cubicBezTo>
                <a:cubicBezTo>
                  <a:pt x="5736386" y="5544863"/>
                  <a:pt x="5460216" y="5478642"/>
                  <a:pt x="5103254" y="5514333"/>
                </a:cubicBezTo>
                <a:cubicBezTo>
                  <a:pt x="4746292" y="5550024"/>
                  <a:pt x="4872218" y="5501607"/>
                  <a:pt x="4747213" y="5514333"/>
                </a:cubicBezTo>
                <a:cubicBezTo>
                  <a:pt x="4622208" y="5527059"/>
                  <a:pt x="4508050" y="5506975"/>
                  <a:pt x="4272492" y="5514333"/>
                </a:cubicBezTo>
                <a:cubicBezTo>
                  <a:pt x="4036934" y="5521691"/>
                  <a:pt x="3767201" y="5436987"/>
                  <a:pt x="3441729" y="5514333"/>
                </a:cubicBezTo>
                <a:cubicBezTo>
                  <a:pt x="3116257" y="5591679"/>
                  <a:pt x="2790902" y="5439890"/>
                  <a:pt x="2610967" y="5514333"/>
                </a:cubicBezTo>
                <a:cubicBezTo>
                  <a:pt x="2431032" y="5588776"/>
                  <a:pt x="2212057" y="5499739"/>
                  <a:pt x="1898885" y="5514333"/>
                </a:cubicBezTo>
                <a:cubicBezTo>
                  <a:pt x="1585713" y="5528927"/>
                  <a:pt x="1444705" y="5430187"/>
                  <a:pt x="1068123" y="5514333"/>
                </a:cubicBezTo>
                <a:cubicBezTo>
                  <a:pt x="691541" y="5598479"/>
                  <a:pt x="823325" y="5494581"/>
                  <a:pt x="712082" y="5514333"/>
                </a:cubicBezTo>
                <a:cubicBezTo>
                  <a:pt x="600839" y="5534085"/>
                  <a:pt x="163122" y="5479967"/>
                  <a:pt x="0" y="5514333"/>
                </a:cubicBezTo>
                <a:cubicBezTo>
                  <a:pt x="-16952" y="5337314"/>
                  <a:pt x="34462" y="5249899"/>
                  <a:pt x="0" y="5073186"/>
                </a:cubicBezTo>
                <a:cubicBezTo>
                  <a:pt x="-34462" y="4896473"/>
                  <a:pt x="41968" y="4814436"/>
                  <a:pt x="0" y="4576896"/>
                </a:cubicBezTo>
                <a:cubicBezTo>
                  <a:pt x="-41968" y="4339356"/>
                  <a:pt x="15429" y="4158285"/>
                  <a:pt x="0" y="3970320"/>
                </a:cubicBezTo>
                <a:cubicBezTo>
                  <a:pt x="-15429" y="3782355"/>
                  <a:pt x="24989" y="3668890"/>
                  <a:pt x="0" y="3474030"/>
                </a:cubicBezTo>
                <a:cubicBezTo>
                  <a:pt x="-24989" y="3279170"/>
                  <a:pt x="36086" y="3193968"/>
                  <a:pt x="0" y="2977740"/>
                </a:cubicBezTo>
                <a:cubicBezTo>
                  <a:pt x="-36086" y="2761512"/>
                  <a:pt x="19598" y="2757067"/>
                  <a:pt x="0" y="2536593"/>
                </a:cubicBezTo>
                <a:cubicBezTo>
                  <a:pt x="-19598" y="2316119"/>
                  <a:pt x="51561" y="2076902"/>
                  <a:pt x="0" y="1930017"/>
                </a:cubicBezTo>
                <a:cubicBezTo>
                  <a:pt x="-51561" y="1783132"/>
                  <a:pt x="13304" y="1679618"/>
                  <a:pt x="0" y="1544013"/>
                </a:cubicBezTo>
                <a:cubicBezTo>
                  <a:pt x="-13304" y="1408408"/>
                  <a:pt x="50954" y="1207500"/>
                  <a:pt x="0" y="1102867"/>
                </a:cubicBezTo>
                <a:cubicBezTo>
                  <a:pt x="-50954" y="998234"/>
                  <a:pt x="24032" y="622093"/>
                  <a:pt x="0" y="496290"/>
                </a:cubicBezTo>
                <a:cubicBezTo>
                  <a:pt x="-24032" y="370487"/>
                  <a:pt x="40933" y="19336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45792101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Very simply, if something is sustainable it does not consume or destroy resources or the environment.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is being environmentally friendly and looking after our environment for future use.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is meeting our own needs without compromising the ability of future generations to mee their own needs.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Is our school sustainable? How could we become more sustainable? What will we find out as we move around our school site?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8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44FC9EE-ABA0-4823-B3A2-50AD3CF1D755}"/>
              </a:ext>
            </a:extLst>
          </p:cNvPr>
          <p:cNvSpPr/>
          <p:nvPr/>
        </p:nvSpPr>
        <p:spPr>
          <a:xfrm>
            <a:off x="1749287" y="532737"/>
            <a:ext cx="9644932" cy="5303520"/>
          </a:xfrm>
          <a:custGeom>
            <a:avLst/>
            <a:gdLst>
              <a:gd name="connsiteX0" fmla="*/ 870723 w 9644932"/>
              <a:gd name="connsiteY0" fmla="*/ 1764157 h 5303520"/>
              <a:gd name="connsiteX1" fmla="*/ 1255403 w 9644932"/>
              <a:gd name="connsiteY1" fmla="*/ 847949 h 5303520"/>
              <a:gd name="connsiteX2" fmla="*/ 3126788 w 9644932"/>
              <a:gd name="connsiteY2" fmla="*/ 638632 h 5303520"/>
              <a:gd name="connsiteX3" fmla="*/ 5013578 w 9644932"/>
              <a:gd name="connsiteY3" fmla="*/ 421335 h 5303520"/>
              <a:gd name="connsiteX4" fmla="*/ 5748781 w 9644932"/>
              <a:gd name="connsiteY4" fmla="*/ 24553 h 5303520"/>
              <a:gd name="connsiteX5" fmla="*/ 6660584 w 9644932"/>
              <a:gd name="connsiteY5" fmla="*/ 304584 h 5303520"/>
              <a:gd name="connsiteX6" fmla="*/ 7917551 w 9644932"/>
              <a:gd name="connsiteY6" fmla="*/ 84709 h 5303520"/>
              <a:gd name="connsiteX7" fmla="*/ 8554965 w 9644932"/>
              <a:gd name="connsiteY7" fmla="*/ 684546 h 5303520"/>
              <a:gd name="connsiteX8" fmla="*/ 9372998 w 9644932"/>
              <a:gd name="connsiteY8" fmla="*/ 1266706 h 5303520"/>
              <a:gd name="connsiteX9" fmla="*/ 9336383 w 9644932"/>
              <a:gd name="connsiteY9" fmla="*/ 1897972 h 5303520"/>
              <a:gd name="connsiteX10" fmla="*/ 9603851 w 9644932"/>
              <a:gd name="connsiteY10" fmla="*/ 2863164 h 5303520"/>
              <a:gd name="connsiteX11" fmla="*/ 8350903 w 9644932"/>
              <a:gd name="connsiteY11" fmla="*/ 3708044 h 5303520"/>
              <a:gd name="connsiteX12" fmla="*/ 7902369 w 9644932"/>
              <a:gd name="connsiteY12" fmla="*/ 4431999 h 5303520"/>
              <a:gd name="connsiteX13" fmla="*/ 6375255 w 9644932"/>
              <a:gd name="connsiteY13" fmla="*/ 4519654 h 5303520"/>
              <a:gd name="connsiteX14" fmla="*/ 5283949 w 9644932"/>
              <a:gd name="connsiteY14" fmla="*/ 5291979 h 5303520"/>
              <a:gd name="connsiteX15" fmla="*/ 3679362 w 9644932"/>
              <a:gd name="connsiteY15" fmla="*/ 4820555 h 5303520"/>
              <a:gd name="connsiteX16" fmla="*/ 1295814 w 9644932"/>
              <a:gd name="connsiteY16" fmla="*/ 4354779 h 5303520"/>
              <a:gd name="connsiteX17" fmla="*/ 247821 w 9644932"/>
              <a:gd name="connsiteY17" fmla="*/ 3836458 h 5303520"/>
              <a:gd name="connsiteX18" fmla="*/ 471753 w 9644932"/>
              <a:gd name="connsiteY18" fmla="*/ 3136811 h 5303520"/>
              <a:gd name="connsiteX19" fmla="*/ -1117 w 9644932"/>
              <a:gd name="connsiteY19" fmla="*/ 2418994 h 5303520"/>
              <a:gd name="connsiteX20" fmla="*/ 862462 w 9644932"/>
              <a:gd name="connsiteY20" fmla="*/ 1780976 h 5303520"/>
              <a:gd name="connsiteX21" fmla="*/ 870723 w 9644932"/>
              <a:gd name="connsiteY21" fmla="*/ 1764157 h 5303520"/>
              <a:gd name="connsiteX0" fmla="*/ -901181 w 9644932"/>
              <a:gd name="connsiteY0" fmla="*/ 5828356 h 5303520"/>
              <a:gd name="connsiteX1" fmla="*/ -1048501 w 9644932"/>
              <a:gd name="connsiteY1" fmla="*/ 5975676 h 5303520"/>
              <a:gd name="connsiteX2" fmla="*/ -1195821 w 9644932"/>
              <a:gd name="connsiteY2" fmla="*/ 5828356 h 5303520"/>
              <a:gd name="connsiteX3" fmla="*/ -1048501 w 9644932"/>
              <a:gd name="connsiteY3" fmla="*/ 5681036 h 5303520"/>
              <a:gd name="connsiteX4" fmla="*/ -901181 w 9644932"/>
              <a:gd name="connsiteY4" fmla="*/ 5828356 h 5303520"/>
              <a:gd name="connsiteX0" fmla="*/ -29057 w 9644932"/>
              <a:gd name="connsiteY0" fmla="*/ 5436188 h 5303520"/>
              <a:gd name="connsiteX1" fmla="*/ -323697 w 9644932"/>
              <a:gd name="connsiteY1" fmla="*/ 5730828 h 5303520"/>
              <a:gd name="connsiteX2" fmla="*/ -618337 w 9644932"/>
              <a:gd name="connsiteY2" fmla="*/ 5436188 h 5303520"/>
              <a:gd name="connsiteX3" fmla="*/ -323697 w 9644932"/>
              <a:gd name="connsiteY3" fmla="*/ 5141548 h 5303520"/>
              <a:gd name="connsiteX4" fmla="*/ -29057 w 9644932"/>
              <a:gd name="connsiteY4" fmla="*/ 5436188 h 5303520"/>
              <a:gd name="connsiteX0" fmla="*/ 1102206 w 9644932"/>
              <a:gd name="connsiteY0" fmla="*/ 4903807 h 5303520"/>
              <a:gd name="connsiteX1" fmla="*/ 660246 w 9644932"/>
              <a:gd name="connsiteY1" fmla="*/ 5345767 h 5303520"/>
              <a:gd name="connsiteX2" fmla="*/ 218286 w 9644932"/>
              <a:gd name="connsiteY2" fmla="*/ 4903807 h 5303520"/>
              <a:gd name="connsiteX3" fmla="*/ 660246 w 9644932"/>
              <a:gd name="connsiteY3" fmla="*/ 4461847 h 5303520"/>
              <a:gd name="connsiteX4" fmla="*/ 1102206 w 9644932"/>
              <a:gd name="connsiteY4" fmla="*/ 4903807 h 5303520"/>
              <a:gd name="connsiteX0" fmla="*/ 1047770 w 9644932"/>
              <a:gd name="connsiteY0" fmla="*/ 3213663 h 5303520"/>
              <a:gd name="connsiteX1" fmla="*/ 482246 w 9644932"/>
              <a:gd name="connsiteY1" fmla="*/ 3115818 h 5303520"/>
              <a:gd name="connsiteX2" fmla="*/ 1546761 w 9644932"/>
              <a:gd name="connsiteY2" fmla="*/ 4284433 h 5303520"/>
              <a:gd name="connsiteX3" fmla="*/ 1299386 w 9644932"/>
              <a:gd name="connsiteY3" fmla="*/ 4331208 h 5303520"/>
              <a:gd name="connsiteX4" fmla="*/ 3678916 w 9644932"/>
              <a:gd name="connsiteY4" fmla="*/ 4798949 h 5303520"/>
              <a:gd name="connsiteX5" fmla="*/ 3529777 w 9644932"/>
              <a:gd name="connsiteY5" fmla="*/ 4585335 h 5303520"/>
              <a:gd name="connsiteX6" fmla="*/ 6435982 w 9644932"/>
              <a:gd name="connsiteY6" fmla="*/ 4266264 h 5303520"/>
              <a:gd name="connsiteX7" fmla="*/ 6376371 w 9644932"/>
              <a:gd name="connsiteY7" fmla="*/ 4500626 h 5303520"/>
              <a:gd name="connsiteX8" fmla="*/ 7619719 w 9644932"/>
              <a:gd name="connsiteY8" fmla="*/ 2817986 h 5303520"/>
              <a:gd name="connsiteX9" fmla="*/ 8345545 w 9644932"/>
              <a:gd name="connsiteY9" fmla="*/ 3694049 h 5303520"/>
              <a:gd name="connsiteX10" fmla="*/ 9331918 w 9644932"/>
              <a:gd name="connsiteY10" fmla="*/ 1884959 h 5303520"/>
              <a:gd name="connsiteX11" fmla="*/ 9008634 w 9644932"/>
              <a:gd name="connsiteY11" fmla="*/ 2213483 h 5303520"/>
              <a:gd name="connsiteX12" fmla="*/ 8556304 w 9644932"/>
              <a:gd name="connsiteY12" fmla="*/ 666131 h 5303520"/>
              <a:gd name="connsiteX13" fmla="*/ 8573272 w 9644932"/>
              <a:gd name="connsiteY13" fmla="*/ 821309 h 5303520"/>
              <a:gd name="connsiteX14" fmla="*/ 6492021 w 9644932"/>
              <a:gd name="connsiteY14" fmla="*/ 485173 h 5303520"/>
              <a:gd name="connsiteX15" fmla="*/ 6657682 w 9644932"/>
              <a:gd name="connsiteY15" fmla="*/ 287274 h 5303520"/>
              <a:gd name="connsiteX16" fmla="*/ 4943250 w 9644932"/>
              <a:gd name="connsiteY16" fmla="*/ 579458 h 5303520"/>
              <a:gd name="connsiteX17" fmla="*/ 5023402 w 9644932"/>
              <a:gd name="connsiteY17" fmla="*/ 408813 h 5303520"/>
              <a:gd name="connsiteX18" fmla="*/ 3125672 w 9644932"/>
              <a:gd name="connsiteY18" fmla="*/ 637404 h 5303520"/>
              <a:gd name="connsiteX19" fmla="*/ 3415913 w 9644932"/>
              <a:gd name="connsiteY19" fmla="*/ 802894 h 5303520"/>
              <a:gd name="connsiteX20" fmla="*/ 921403 w 9644932"/>
              <a:gd name="connsiteY20" fmla="*/ 1938362 h 5303520"/>
              <a:gd name="connsiteX21" fmla="*/ 870723 w 9644932"/>
              <a:gd name="connsiteY21" fmla="*/ 1764157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644932" h="5303520" fill="none" extrusionOk="0">
                <a:moveTo>
                  <a:pt x="870723" y="1764157"/>
                </a:moveTo>
                <a:cubicBezTo>
                  <a:pt x="755607" y="1438778"/>
                  <a:pt x="893095" y="1093793"/>
                  <a:pt x="1255403" y="847949"/>
                </a:cubicBezTo>
                <a:cubicBezTo>
                  <a:pt x="1762335" y="351849"/>
                  <a:pt x="2705501" y="323050"/>
                  <a:pt x="3126788" y="638632"/>
                </a:cubicBezTo>
                <a:cubicBezTo>
                  <a:pt x="3607022" y="195974"/>
                  <a:pt x="4390049" y="86671"/>
                  <a:pt x="5013578" y="421335"/>
                </a:cubicBezTo>
                <a:cubicBezTo>
                  <a:pt x="5099069" y="209073"/>
                  <a:pt x="5427470" y="94150"/>
                  <a:pt x="5748781" y="24553"/>
                </a:cubicBezTo>
                <a:cubicBezTo>
                  <a:pt x="6053264" y="29385"/>
                  <a:pt x="6454483" y="93987"/>
                  <a:pt x="6660584" y="304584"/>
                </a:cubicBezTo>
                <a:cubicBezTo>
                  <a:pt x="7073271" y="107962"/>
                  <a:pt x="7430308" y="-156653"/>
                  <a:pt x="7917551" y="84709"/>
                </a:cubicBezTo>
                <a:cubicBezTo>
                  <a:pt x="8195495" y="217029"/>
                  <a:pt x="8487581" y="342863"/>
                  <a:pt x="8554965" y="684546"/>
                </a:cubicBezTo>
                <a:cubicBezTo>
                  <a:pt x="8952657" y="777210"/>
                  <a:pt x="9285761" y="1002085"/>
                  <a:pt x="9372998" y="1266706"/>
                </a:cubicBezTo>
                <a:cubicBezTo>
                  <a:pt x="9478623" y="1451564"/>
                  <a:pt x="9400551" y="1694109"/>
                  <a:pt x="9336383" y="1897972"/>
                </a:cubicBezTo>
                <a:cubicBezTo>
                  <a:pt x="9553426" y="2148848"/>
                  <a:pt x="9766849" y="2535513"/>
                  <a:pt x="9603851" y="2863164"/>
                </a:cubicBezTo>
                <a:cubicBezTo>
                  <a:pt x="9406751" y="3178144"/>
                  <a:pt x="8973162" y="3622496"/>
                  <a:pt x="8350903" y="3708044"/>
                </a:cubicBezTo>
                <a:cubicBezTo>
                  <a:pt x="8404160" y="4046942"/>
                  <a:pt x="8190016" y="4257653"/>
                  <a:pt x="7902369" y="4431999"/>
                </a:cubicBezTo>
                <a:cubicBezTo>
                  <a:pt x="7494710" y="4675460"/>
                  <a:pt x="6962049" y="4844308"/>
                  <a:pt x="6375255" y="4519654"/>
                </a:cubicBezTo>
                <a:cubicBezTo>
                  <a:pt x="6137533" y="4861231"/>
                  <a:pt x="5934105" y="5143075"/>
                  <a:pt x="5283949" y="5291979"/>
                </a:cubicBezTo>
                <a:cubicBezTo>
                  <a:pt x="4744377" y="5274861"/>
                  <a:pt x="4026222" y="5161948"/>
                  <a:pt x="3679362" y="4820555"/>
                </a:cubicBezTo>
                <a:cubicBezTo>
                  <a:pt x="2930941" y="5111901"/>
                  <a:pt x="1830470" y="5095209"/>
                  <a:pt x="1295814" y="4354779"/>
                </a:cubicBezTo>
                <a:cubicBezTo>
                  <a:pt x="731009" y="4398833"/>
                  <a:pt x="390720" y="4184919"/>
                  <a:pt x="247821" y="3836458"/>
                </a:cubicBezTo>
                <a:cubicBezTo>
                  <a:pt x="107311" y="3648063"/>
                  <a:pt x="206015" y="3324437"/>
                  <a:pt x="471753" y="3136811"/>
                </a:cubicBezTo>
                <a:cubicBezTo>
                  <a:pt x="69535" y="3030825"/>
                  <a:pt x="-38517" y="2727591"/>
                  <a:pt x="-1117" y="2418994"/>
                </a:cubicBezTo>
                <a:cubicBezTo>
                  <a:pt x="40605" y="2109323"/>
                  <a:pt x="450240" y="1871833"/>
                  <a:pt x="862462" y="1780976"/>
                </a:cubicBezTo>
                <a:cubicBezTo>
                  <a:pt x="865110" y="1776971"/>
                  <a:pt x="868138" y="1769646"/>
                  <a:pt x="870723" y="1764157"/>
                </a:cubicBezTo>
                <a:close/>
              </a:path>
              <a:path w="9644932" h="5303520" fill="none" extrusionOk="0">
                <a:moveTo>
                  <a:pt x="-901181" y="5828356"/>
                </a:moveTo>
                <a:cubicBezTo>
                  <a:pt x="-920321" y="5905480"/>
                  <a:pt x="-954600" y="5976228"/>
                  <a:pt x="-1048501" y="5975676"/>
                </a:cubicBezTo>
                <a:cubicBezTo>
                  <a:pt x="-1137046" y="5956189"/>
                  <a:pt x="-1203858" y="5910780"/>
                  <a:pt x="-1195821" y="5828356"/>
                </a:cubicBezTo>
                <a:cubicBezTo>
                  <a:pt x="-1200866" y="5734727"/>
                  <a:pt x="-1127621" y="5676846"/>
                  <a:pt x="-1048501" y="5681036"/>
                </a:cubicBezTo>
                <a:cubicBezTo>
                  <a:pt x="-969718" y="5679617"/>
                  <a:pt x="-878454" y="5753155"/>
                  <a:pt x="-901181" y="5828356"/>
                </a:cubicBezTo>
                <a:close/>
              </a:path>
              <a:path w="9644932" h="5303520" fill="none" extrusionOk="0">
                <a:moveTo>
                  <a:pt x="-29057" y="5436188"/>
                </a:moveTo>
                <a:cubicBezTo>
                  <a:pt x="-40000" y="5614131"/>
                  <a:pt x="-141998" y="5702624"/>
                  <a:pt x="-323697" y="5730828"/>
                </a:cubicBezTo>
                <a:cubicBezTo>
                  <a:pt x="-449763" y="5741003"/>
                  <a:pt x="-645309" y="5610476"/>
                  <a:pt x="-618337" y="5436188"/>
                </a:cubicBezTo>
                <a:cubicBezTo>
                  <a:pt x="-583064" y="5298556"/>
                  <a:pt x="-493384" y="5109824"/>
                  <a:pt x="-323697" y="5141548"/>
                </a:cubicBezTo>
                <a:cubicBezTo>
                  <a:pt x="-176022" y="5110005"/>
                  <a:pt x="-38293" y="5272541"/>
                  <a:pt x="-29057" y="5436188"/>
                </a:cubicBezTo>
                <a:close/>
              </a:path>
              <a:path w="9644932" h="5303520" fill="none" extrusionOk="0">
                <a:moveTo>
                  <a:pt x="1102206" y="4903807"/>
                </a:moveTo>
                <a:cubicBezTo>
                  <a:pt x="1107915" y="5136281"/>
                  <a:pt x="946986" y="5340877"/>
                  <a:pt x="660246" y="5345767"/>
                </a:cubicBezTo>
                <a:cubicBezTo>
                  <a:pt x="411369" y="5308118"/>
                  <a:pt x="221317" y="5167462"/>
                  <a:pt x="218286" y="4903807"/>
                </a:cubicBezTo>
                <a:cubicBezTo>
                  <a:pt x="225498" y="4618329"/>
                  <a:pt x="436809" y="4493201"/>
                  <a:pt x="660246" y="4461847"/>
                </a:cubicBezTo>
                <a:cubicBezTo>
                  <a:pt x="886222" y="4470120"/>
                  <a:pt x="1070364" y="4605050"/>
                  <a:pt x="1102206" y="4903807"/>
                </a:cubicBezTo>
                <a:close/>
              </a:path>
              <a:path w="9644932" h="5303520" fill="none" extrusionOk="0">
                <a:moveTo>
                  <a:pt x="1047770" y="3213663"/>
                </a:moveTo>
                <a:cubicBezTo>
                  <a:pt x="813413" y="3250337"/>
                  <a:pt x="631532" y="3173792"/>
                  <a:pt x="482246" y="3115818"/>
                </a:cubicBezTo>
                <a:moveTo>
                  <a:pt x="1546761" y="4284433"/>
                </a:moveTo>
                <a:cubicBezTo>
                  <a:pt x="1461163" y="4308130"/>
                  <a:pt x="1386010" y="4323721"/>
                  <a:pt x="1299386" y="4331208"/>
                </a:cubicBezTo>
                <a:moveTo>
                  <a:pt x="3678916" y="4798949"/>
                </a:moveTo>
                <a:cubicBezTo>
                  <a:pt x="3631049" y="4730974"/>
                  <a:pt x="3568294" y="4661839"/>
                  <a:pt x="3529777" y="4585335"/>
                </a:cubicBezTo>
                <a:moveTo>
                  <a:pt x="6435982" y="4266264"/>
                </a:moveTo>
                <a:cubicBezTo>
                  <a:pt x="6440060" y="4335127"/>
                  <a:pt x="6426475" y="4427205"/>
                  <a:pt x="6376371" y="4500626"/>
                </a:cubicBezTo>
                <a:moveTo>
                  <a:pt x="7619719" y="2817986"/>
                </a:moveTo>
                <a:cubicBezTo>
                  <a:pt x="7991688" y="3006313"/>
                  <a:pt x="8395263" y="3285656"/>
                  <a:pt x="8345545" y="3694049"/>
                </a:cubicBezTo>
                <a:moveTo>
                  <a:pt x="9331918" y="1884959"/>
                </a:moveTo>
                <a:cubicBezTo>
                  <a:pt x="9284301" y="2012965"/>
                  <a:pt x="9120393" y="2126808"/>
                  <a:pt x="9008634" y="2213483"/>
                </a:cubicBezTo>
                <a:moveTo>
                  <a:pt x="8556304" y="666131"/>
                </a:moveTo>
                <a:cubicBezTo>
                  <a:pt x="8571092" y="709983"/>
                  <a:pt x="8572070" y="769873"/>
                  <a:pt x="8573272" y="821309"/>
                </a:cubicBezTo>
                <a:moveTo>
                  <a:pt x="6492021" y="485173"/>
                </a:moveTo>
                <a:cubicBezTo>
                  <a:pt x="6517528" y="406836"/>
                  <a:pt x="6599020" y="360899"/>
                  <a:pt x="6657682" y="287274"/>
                </a:cubicBezTo>
                <a:moveTo>
                  <a:pt x="4943250" y="579458"/>
                </a:moveTo>
                <a:cubicBezTo>
                  <a:pt x="4944232" y="511717"/>
                  <a:pt x="4986922" y="459061"/>
                  <a:pt x="5023402" y="408813"/>
                </a:cubicBezTo>
                <a:moveTo>
                  <a:pt x="3125672" y="637404"/>
                </a:moveTo>
                <a:cubicBezTo>
                  <a:pt x="3249422" y="702878"/>
                  <a:pt x="3317276" y="753087"/>
                  <a:pt x="3415913" y="802894"/>
                </a:cubicBezTo>
                <a:moveTo>
                  <a:pt x="921403" y="1938362"/>
                </a:moveTo>
                <a:cubicBezTo>
                  <a:pt x="882940" y="1876032"/>
                  <a:pt x="883925" y="1826981"/>
                  <a:pt x="870723" y="1764157"/>
                </a:cubicBezTo>
              </a:path>
              <a:path w="9644932" h="5303520" stroke="0" extrusionOk="0">
                <a:moveTo>
                  <a:pt x="870723" y="1764157"/>
                </a:moveTo>
                <a:cubicBezTo>
                  <a:pt x="796579" y="1420223"/>
                  <a:pt x="963959" y="1083148"/>
                  <a:pt x="1255403" y="847949"/>
                </a:cubicBezTo>
                <a:cubicBezTo>
                  <a:pt x="1830635" y="598694"/>
                  <a:pt x="2649119" y="406167"/>
                  <a:pt x="3126788" y="638632"/>
                </a:cubicBezTo>
                <a:cubicBezTo>
                  <a:pt x="3469865" y="126853"/>
                  <a:pt x="4470316" y="-2268"/>
                  <a:pt x="5013578" y="421335"/>
                </a:cubicBezTo>
                <a:cubicBezTo>
                  <a:pt x="5089400" y="214021"/>
                  <a:pt x="5472530" y="13401"/>
                  <a:pt x="5748781" y="24553"/>
                </a:cubicBezTo>
                <a:cubicBezTo>
                  <a:pt x="6062099" y="-93649"/>
                  <a:pt x="6481591" y="26222"/>
                  <a:pt x="6660584" y="304584"/>
                </a:cubicBezTo>
                <a:cubicBezTo>
                  <a:pt x="6887774" y="-48746"/>
                  <a:pt x="7475401" y="-72037"/>
                  <a:pt x="7917551" y="84709"/>
                </a:cubicBezTo>
                <a:cubicBezTo>
                  <a:pt x="8257592" y="182436"/>
                  <a:pt x="8458814" y="401145"/>
                  <a:pt x="8554965" y="684546"/>
                </a:cubicBezTo>
                <a:cubicBezTo>
                  <a:pt x="9017655" y="723773"/>
                  <a:pt x="9174795" y="941539"/>
                  <a:pt x="9372998" y="1266706"/>
                </a:cubicBezTo>
                <a:cubicBezTo>
                  <a:pt x="9502277" y="1471298"/>
                  <a:pt x="9436149" y="1727990"/>
                  <a:pt x="9336383" y="1897972"/>
                </a:cubicBezTo>
                <a:cubicBezTo>
                  <a:pt x="9637210" y="2193667"/>
                  <a:pt x="9695754" y="2477780"/>
                  <a:pt x="9603851" y="2863164"/>
                </a:cubicBezTo>
                <a:cubicBezTo>
                  <a:pt x="9476544" y="3350807"/>
                  <a:pt x="9055809" y="3646681"/>
                  <a:pt x="8350903" y="3708044"/>
                </a:cubicBezTo>
                <a:cubicBezTo>
                  <a:pt x="8364111" y="3964785"/>
                  <a:pt x="8259660" y="4233367"/>
                  <a:pt x="7902369" y="4431999"/>
                </a:cubicBezTo>
                <a:cubicBezTo>
                  <a:pt x="7505974" y="4583766"/>
                  <a:pt x="6754586" y="4837704"/>
                  <a:pt x="6375255" y="4519654"/>
                </a:cubicBezTo>
                <a:cubicBezTo>
                  <a:pt x="6296777" y="4867314"/>
                  <a:pt x="5806010" y="5185707"/>
                  <a:pt x="5283949" y="5291979"/>
                </a:cubicBezTo>
                <a:cubicBezTo>
                  <a:pt x="4770575" y="5446056"/>
                  <a:pt x="4019395" y="5133120"/>
                  <a:pt x="3679362" y="4820555"/>
                </a:cubicBezTo>
                <a:cubicBezTo>
                  <a:pt x="2734920" y="5213101"/>
                  <a:pt x="1745083" y="5047279"/>
                  <a:pt x="1295814" y="4354779"/>
                </a:cubicBezTo>
                <a:cubicBezTo>
                  <a:pt x="810445" y="4399466"/>
                  <a:pt x="384638" y="4137909"/>
                  <a:pt x="247821" y="3836458"/>
                </a:cubicBezTo>
                <a:cubicBezTo>
                  <a:pt x="209869" y="3570966"/>
                  <a:pt x="200119" y="3385090"/>
                  <a:pt x="471753" y="3136811"/>
                </a:cubicBezTo>
                <a:cubicBezTo>
                  <a:pt x="121399" y="2937626"/>
                  <a:pt x="29901" y="2701415"/>
                  <a:pt x="-1117" y="2418994"/>
                </a:cubicBezTo>
                <a:cubicBezTo>
                  <a:pt x="23178" y="2024470"/>
                  <a:pt x="468894" y="1813981"/>
                  <a:pt x="862462" y="1780976"/>
                </a:cubicBezTo>
                <a:cubicBezTo>
                  <a:pt x="865185" y="1774074"/>
                  <a:pt x="868259" y="1769885"/>
                  <a:pt x="870723" y="1764157"/>
                </a:cubicBezTo>
                <a:close/>
              </a:path>
              <a:path w="9644932" h="5303520" stroke="0" extrusionOk="0">
                <a:moveTo>
                  <a:pt x="-901181" y="5828356"/>
                </a:moveTo>
                <a:cubicBezTo>
                  <a:pt x="-905305" y="5910604"/>
                  <a:pt x="-964122" y="5981694"/>
                  <a:pt x="-1048501" y="5975676"/>
                </a:cubicBezTo>
                <a:cubicBezTo>
                  <a:pt x="-1138771" y="5968761"/>
                  <a:pt x="-1188235" y="5908710"/>
                  <a:pt x="-1195821" y="5828356"/>
                </a:cubicBezTo>
                <a:cubicBezTo>
                  <a:pt x="-1211057" y="5755382"/>
                  <a:pt x="-1135596" y="5679035"/>
                  <a:pt x="-1048501" y="5681036"/>
                </a:cubicBezTo>
                <a:cubicBezTo>
                  <a:pt x="-963296" y="5685295"/>
                  <a:pt x="-886856" y="5750371"/>
                  <a:pt x="-901181" y="5828356"/>
                </a:cubicBezTo>
                <a:close/>
              </a:path>
              <a:path w="9644932" h="5303520" stroke="0" extrusionOk="0">
                <a:moveTo>
                  <a:pt x="-29057" y="5436188"/>
                </a:moveTo>
                <a:cubicBezTo>
                  <a:pt x="-46785" y="5615682"/>
                  <a:pt x="-164515" y="5739743"/>
                  <a:pt x="-323697" y="5730828"/>
                </a:cubicBezTo>
                <a:cubicBezTo>
                  <a:pt x="-485342" y="5712862"/>
                  <a:pt x="-616728" y="5593183"/>
                  <a:pt x="-618337" y="5436188"/>
                </a:cubicBezTo>
                <a:cubicBezTo>
                  <a:pt x="-632416" y="5311762"/>
                  <a:pt x="-520069" y="5127536"/>
                  <a:pt x="-323697" y="5141548"/>
                </a:cubicBezTo>
                <a:cubicBezTo>
                  <a:pt x="-117597" y="5130174"/>
                  <a:pt x="-49337" y="5289389"/>
                  <a:pt x="-29057" y="5436188"/>
                </a:cubicBezTo>
                <a:close/>
              </a:path>
              <a:path w="9644932" h="5303520" stroke="0" extrusionOk="0">
                <a:moveTo>
                  <a:pt x="1102206" y="4903807"/>
                </a:moveTo>
                <a:cubicBezTo>
                  <a:pt x="1128713" y="5169004"/>
                  <a:pt x="909303" y="5365307"/>
                  <a:pt x="660246" y="5345767"/>
                </a:cubicBezTo>
                <a:cubicBezTo>
                  <a:pt x="438976" y="5332132"/>
                  <a:pt x="157313" y="5152188"/>
                  <a:pt x="218286" y="4903807"/>
                </a:cubicBezTo>
                <a:cubicBezTo>
                  <a:pt x="241013" y="4678351"/>
                  <a:pt x="426592" y="4479133"/>
                  <a:pt x="660246" y="4461847"/>
                </a:cubicBezTo>
                <a:cubicBezTo>
                  <a:pt x="884306" y="4457581"/>
                  <a:pt x="1091175" y="4639080"/>
                  <a:pt x="1102206" y="4903807"/>
                </a:cubicBezTo>
                <a:close/>
              </a:path>
              <a:path w="9644932" h="5303520" fill="none" stroke="0" extrusionOk="0">
                <a:moveTo>
                  <a:pt x="1047770" y="3213663"/>
                </a:moveTo>
                <a:cubicBezTo>
                  <a:pt x="865862" y="3251207"/>
                  <a:pt x="659240" y="3169514"/>
                  <a:pt x="482246" y="3115818"/>
                </a:cubicBezTo>
                <a:moveTo>
                  <a:pt x="1546761" y="4284433"/>
                </a:moveTo>
                <a:cubicBezTo>
                  <a:pt x="1470637" y="4309702"/>
                  <a:pt x="1369802" y="4314510"/>
                  <a:pt x="1299386" y="4331208"/>
                </a:cubicBezTo>
                <a:moveTo>
                  <a:pt x="3678916" y="4798949"/>
                </a:moveTo>
                <a:cubicBezTo>
                  <a:pt x="3615136" y="4740963"/>
                  <a:pt x="3561796" y="4650139"/>
                  <a:pt x="3529777" y="4585335"/>
                </a:cubicBezTo>
                <a:moveTo>
                  <a:pt x="6435982" y="4266264"/>
                </a:moveTo>
                <a:cubicBezTo>
                  <a:pt x="6422669" y="4356923"/>
                  <a:pt x="6400429" y="4426702"/>
                  <a:pt x="6376371" y="4500626"/>
                </a:cubicBezTo>
                <a:moveTo>
                  <a:pt x="7619719" y="2817986"/>
                </a:moveTo>
                <a:cubicBezTo>
                  <a:pt x="8052118" y="2914009"/>
                  <a:pt x="8316307" y="3308010"/>
                  <a:pt x="8345545" y="3694049"/>
                </a:cubicBezTo>
                <a:moveTo>
                  <a:pt x="9331918" y="1884959"/>
                </a:moveTo>
                <a:cubicBezTo>
                  <a:pt x="9278021" y="1993623"/>
                  <a:pt x="9122492" y="2094575"/>
                  <a:pt x="9008634" y="2213483"/>
                </a:cubicBezTo>
                <a:moveTo>
                  <a:pt x="8556304" y="666131"/>
                </a:moveTo>
                <a:cubicBezTo>
                  <a:pt x="8574810" y="717073"/>
                  <a:pt x="8570643" y="771367"/>
                  <a:pt x="8573272" y="821309"/>
                </a:cubicBezTo>
                <a:moveTo>
                  <a:pt x="6492021" y="485173"/>
                </a:moveTo>
                <a:cubicBezTo>
                  <a:pt x="6535942" y="399653"/>
                  <a:pt x="6599794" y="348927"/>
                  <a:pt x="6657682" y="287274"/>
                </a:cubicBezTo>
                <a:moveTo>
                  <a:pt x="4943250" y="579458"/>
                </a:moveTo>
                <a:cubicBezTo>
                  <a:pt x="4951487" y="511026"/>
                  <a:pt x="4991887" y="446264"/>
                  <a:pt x="5023402" y="408813"/>
                </a:cubicBezTo>
                <a:moveTo>
                  <a:pt x="3125672" y="637404"/>
                </a:moveTo>
                <a:cubicBezTo>
                  <a:pt x="3249903" y="688656"/>
                  <a:pt x="3310961" y="754216"/>
                  <a:pt x="3415913" y="802894"/>
                </a:cubicBezTo>
                <a:moveTo>
                  <a:pt x="921403" y="1938362"/>
                </a:moveTo>
                <a:cubicBezTo>
                  <a:pt x="885284" y="1871570"/>
                  <a:pt x="874490" y="1836719"/>
                  <a:pt x="870723" y="1764157"/>
                </a:cubicBezTo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462865412">
                  <a:prstGeom prst="cloudCallout">
                    <a:avLst>
                      <a:gd name="adj1" fmla="val -60871"/>
                      <a:gd name="adj2" fmla="val 598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/>
              <a:t>How could we make our school site more sustainable?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08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5E19B8-9CBE-433E-9B1B-0DC745F8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80" y="151952"/>
            <a:ext cx="11741345" cy="1325563"/>
          </a:xfrm>
          <a:custGeom>
            <a:avLst/>
            <a:gdLst>
              <a:gd name="connsiteX0" fmla="*/ 0 w 11741345"/>
              <a:gd name="connsiteY0" fmla="*/ 0 h 1325563"/>
              <a:gd name="connsiteX1" fmla="*/ 352240 w 11741345"/>
              <a:gd name="connsiteY1" fmla="*/ 0 h 1325563"/>
              <a:gd name="connsiteX2" fmla="*/ 587067 w 11741345"/>
              <a:gd name="connsiteY2" fmla="*/ 0 h 1325563"/>
              <a:gd name="connsiteX3" fmla="*/ 1174135 w 11741345"/>
              <a:gd name="connsiteY3" fmla="*/ 0 h 1325563"/>
              <a:gd name="connsiteX4" fmla="*/ 1996029 w 11741345"/>
              <a:gd name="connsiteY4" fmla="*/ 0 h 1325563"/>
              <a:gd name="connsiteX5" fmla="*/ 2583096 w 11741345"/>
              <a:gd name="connsiteY5" fmla="*/ 0 h 1325563"/>
              <a:gd name="connsiteX6" fmla="*/ 2935336 w 11741345"/>
              <a:gd name="connsiteY6" fmla="*/ 0 h 1325563"/>
              <a:gd name="connsiteX7" fmla="*/ 3404990 w 11741345"/>
              <a:gd name="connsiteY7" fmla="*/ 0 h 1325563"/>
              <a:gd name="connsiteX8" fmla="*/ 3757230 w 11741345"/>
              <a:gd name="connsiteY8" fmla="*/ 0 h 1325563"/>
              <a:gd name="connsiteX9" fmla="*/ 3992057 w 11741345"/>
              <a:gd name="connsiteY9" fmla="*/ 0 h 1325563"/>
              <a:gd name="connsiteX10" fmla="*/ 4461711 w 11741345"/>
              <a:gd name="connsiteY10" fmla="*/ 0 h 1325563"/>
              <a:gd name="connsiteX11" fmla="*/ 5283605 w 11741345"/>
              <a:gd name="connsiteY11" fmla="*/ 0 h 1325563"/>
              <a:gd name="connsiteX12" fmla="*/ 5518432 w 11741345"/>
              <a:gd name="connsiteY12" fmla="*/ 0 h 1325563"/>
              <a:gd name="connsiteX13" fmla="*/ 6222913 w 11741345"/>
              <a:gd name="connsiteY13" fmla="*/ 0 h 1325563"/>
              <a:gd name="connsiteX14" fmla="*/ 6927394 w 11741345"/>
              <a:gd name="connsiteY14" fmla="*/ 0 h 1325563"/>
              <a:gd name="connsiteX15" fmla="*/ 7162220 w 11741345"/>
              <a:gd name="connsiteY15" fmla="*/ 0 h 1325563"/>
              <a:gd name="connsiteX16" fmla="*/ 7514461 w 11741345"/>
              <a:gd name="connsiteY16" fmla="*/ 0 h 1325563"/>
              <a:gd name="connsiteX17" fmla="*/ 8101528 w 11741345"/>
              <a:gd name="connsiteY17" fmla="*/ 0 h 1325563"/>
              <a:gd name="connsiteX18" fmla="*/ 8336355 w 11741345"/>
              <a:gd name="connsiteY18" fmla="*/ 0 h 1325563"/>
              <a:gd name="connsiteX19" fmla="*/ 9040836 w 11741345"/>
              <a:gd name="connsiteY19" fmla="*/ 0 h 1325563"/>
              <a:gd name="connsiteX20" fmla="*/ 9275663 w 11741345"/>
              <a:gd name="connsiteY20" fmla="*/ 0 h 1325563"/>
              <a:gd name="connsiteX21" fmla="*/ 9862730 w 11741345"/>
              <a:gd name="connsiteY21" fmla="*/ 0 h 1325563"/>
              <a:gd name="connsiteX22" fmla="*/ 10214970 w 11741345"/>
              <a:gd name="connsiteY22" fmla="*/ 0 h 1325563"/>
              <a:gd name="connsiteX23" fmla="*/ 10449797 w 11741345"/>
              <a:gd name="connsiteY23" fmla="*/ 0 h 1325563"/>
              <a:gd name="connsiteX24" fmla="*/ 11036864 w 11741345"/>
              <a:gd name="connsiteY24" fmla="*/ 0 h 1325563"/>
              <a:gd name="connsiteX25" fmla="*/ 11741345 w 11741345"/>
              <a:gd name="connsiteY25" fmla="*/ 0 h 1325563"/>
              <a:gd name="connsiteX26" fmla="*/ 11741345 w 11741345"/>
              <a:gd name="connsiteY26" fmla="*/ 441854 h 1325563"/>
              <a:gd name="connsiteX27" fmla="*/ 11741345 w 11741345"/>
              <a:gd name="connsiteY27" fmla="*/ 870453 h 1325563"/>
              <a:gd name="connsiteX28" fmla="*/ 11741345 w 11741345"/>
              <a:gd name="connsiteY28" fmla="*/ 1325563 h 1325563"/>
              <a:gd name="connsiteX29" fmla="*/ 11154278 w 11741345"/>
              <a:gd name="connsiteY29" fmla="*/ 1325563 h 1325563"/>
              <a:gd name="connsiteX30" fmla="*/ 10332384 w 11741345"/>
              <a:gd name="connsiteY30" fmla="*/ 1325563 h 1325563"/>
              <a:gd name="connsiteX31" fmla="*/ 9745316 w 11741345"/>
              <a:gd name="connsiteY31" fmla="*/ 1325563 h 1325563"/>
              <a:gd name="connsiteX32" fmla="*/ 9040836 w 11741345"/>
              <a:gd name="connsiteY32" fmla="*/ 1325563 h 1325563"/>
              <a:gd name="connsiteX33" fmla="*/ 8688595 w 11741345"/>
              <a:gd name="connsiteY33" fmla="*/ 1325563 h 1325563"/>
              <a:gd name="connsiteX34" fmla="*/ 8218941 w 11741345"/>
              <a:gd name="connsiteY34" fmla="*/ 1325563 h 1325563"/>
              <a:gd name="connsiteX35" fmla="*/ 7397047 w 11741345"/>
              <a:gd name="connsiteY35" fmla="*/ 1325563 h 1325563"/>
              <a:gd name="connsiteX36" fmla="*/ 6927394 w 11741345"/>
              <a:gd name="connsiteY36" fmla="*/ 1325563 h 1325563"/>
              <a:gd name="connsiteX37" fmla="*/ 6457740 w 11741345"/>
              <a:gd name="connsiteY37" fmla="*/ 1325563 h 1325563"/>
              <a:gd name="connsiteX38" fmla="*/ 6222913 w 11741345"/>
              <a:gd name="connsiteY38" fmla="*/ 1325563 h 1325563"/>
              <a:gd name="connsiteX39" fmla="*/ 5635846 w 11741345"/>
              <a:gd name="connsiteY39" fmla="*/ 1325563 h 1325563"/>
              <a:gd name="connsiteX40" fmla="*/ 5283605 w 11741345"/>
              <a:gd name="connsiteY40" fmla="*/ 1325563 h 1325563"/>
              <a:gd name="connsiteX41" fmla="*/ 4813951 w 11741345"/>
              <a:gd name="connsiteY41" fmla="*/ 1325563 h 1325563"/>
              <a:gd name="connsiteX42" fmla="*/ 3992057 w 11741345"/>
              <a:gd name="connsiteY42" fmla="*/ 1325563 h 1325563"/>
              <a:gd name="connsiteX43" fmla="*/ 3522403 w 11741345"/>
              <a:gd name="connsiteY43" fmla="*/ 1325563 h 1325563"/>
              <a:gd name="connsiteX44" fmla="*/ 2700509 w 11741345"/>
              <a:gd name="connsiteY44" fmla="*/ 1325563 h 1325563"/>
              <a:gd name="connsiteX45" fmla="*/ 2230856 w 11741345"/>
              <a:gd name="connsiteY45" fmla="*/ 1325563 h 1325563"/>
              <a:gd name="connsiteX46" fmla="*/ 1761202 w 11741345"/>
              <a:gd name="connsiteY46" fmla="*/ 1325563 h 1325563"/>
              <a:gd name="connsiteX47" fmla="*/ 1408961 w 11741345"/>
              <a:gd name="connsiteY47" fmla="*/ 1325563 h 1325563"/>
              <a:gd name="connsiteX48" fmla="*/ 1056721 w 11741345"/>
              <a:gd name="connsiteY48" fmla="*/ 1325563 h 1325563"/>
              <a:gd name="connsiteX49" fmla="*/ 704481 w 11741345"/>
              <a:gd name="connsiteY49" fmla="*/ 1325563 h 1325563"/>
              <a:gd name="connsiteX50" fmla="*/ 0 w 11741345"/>
              <a:gd name="connsiteY50" fmla="*/ 1325563 h 1325563"/>
              <a:gd name="connsiteX51" fmla="*/ 0 w 11741345"/>
              <a:gd name="connsiteY51" fmla="*/ 896964 h 1325563"/>
              <a:gd name="connsiteX52" fmla="*/ 0 w 11741345"/>
              <a:gd name="connsiteY52" fmla="*/ 455110 h 1325563"/>
              <a:gd name="connsiteX53" fmla="*/ 0 w 11741345"/>
              <a:gd name="connsiteY53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741345" h="1325563" fill="none" extrusionOk="0">
                <a:moveTo>
                  <a:pt x="0" y="0"/>
                </a:moveTo>
                <a:cubicBezTo>
                  <a:pt x="94274" y="-15172"/>
                  <a:pt x="265619" y="8465"/>
                  <a:pt x="352240" y="0"/>
                </a:cubicBezTo>
                <a:cubicBezTo>
                  <a:pt x="438861" y="-8465"/>
                  <a:pt x="488372" y="23876"/>
                  <a:pt x="587067" y="0"/>
                </a:cubicBezTo>
                <a:cubicBezTo>
                  <a:pt x="685762" y="-23876"/>
                  <a:pt x="990464" y="67823"/>
                  <a:pt x="1174135" y="0"/>
                </a:cubicBezTo>
                <a:cubicBezTo>
                  <a:pt x="1357806" y="-67823"/>
                  <a:pt x="1775478" y="77889"/>
                  <a:pt x="1996029" y="0"/>
                </a:cubicBezTo>
                <a:cubicBezTo>
                  <a:pt x="2216580" y="-77889"/>
                  <a:pt x="2326315" y="35136"/>
                  <a:pt x="2583096" y="0"/>
                </a:cubicBezTo>
                <a:cubicBezTo>
                  <a:pt x="2839877" y="-35136"/>
                  <a:pt x="2768143" y="41668"/>
                  <a:pt x="2935336" y="0"/>
                </a:cubicBezTo>
                <a:cubicBezTo>
                  <a:pt x="3102529" y="-41668"/>
                  <a:pt x="3297961" y="3092"/>
                  <a:pt x="3404990" y="0"/>
                </a:cubicBezTo>
                <a:cubicBezTo>
                  <a:pt x="3512019" y="-3092"/>
                  <a:pt x="3667888" y="16746"/>
                  <a:pt x="3757230" y="0"/>
                </a:cubicBezTo>
                <a:cubicBezTo>
                  <a:pt x="3846572" y="-16746"/>
                  <a:pt x="3891240" y="2438"/>
                  <a:pt x="3992057" y="0"/>
                </a:cubicBezTo>
                <a:cubicBezTo>
                  <a:pt x="4092874" y="-2438"/>
                  <a:pt x="4271060" y="55929"/>
                  <a:pt x="4461711" y="0"/>
                </a:cubicBezTo>
                <a:cubicBezTo>
                  <a:pt x="4652362" y="-55929"/>
                  <a:pt x="5066080" y="59403"/>
                  <a:pt x="5283605" y="0"/>
                </a:cubicBezTo>
                <a:cubicBezTo>
                  <a:pt x="5501130" y="-59403"/>
                  <a:pt x="5440938" y="21722"/>
                  <a:pt x="5518432" y="0"/>
                </a:cubicBezTo>
                <a:cubicBezTo>
                  <a:pt x="5595926" y="-21722"/>
                  <a:pt x="5883505" y="19849"/>
                  <a:pt x="6222913" y="0"/>
                </a:cubicBezTo>
                <a:cubicBezTo>
                  <a:pt x="6562321" y="-19849"/>
                  <a:pt x="6589878" y="64585"/>
                  <a:pt x="6927394" y="0"/>
                </a:cubicBezTo>
                <a:cubicBezTo>
                  <a:pt x="7264910" y="-64585"/>
                  <a:pt x="7079729" y="18596"/>
                  <a:pt x="7162220" y="0"/>
                </a:cubicBezTo>
                <a:cubicBezTo>
                  <a:pt x="7244711" y="-18596"/>
                  <a:pt x="7378535" y="19605"/>
                  <a:pt x="7514461" y="0"/>
                </a:cubicBezTo>
                <a:cubicBezTo>
                  <a:pt x="7650387" y="-19605"/>
                  <a:pt x="7908462" y="33740"/>
                  <a:pt x="8101528" y="0"/>
                </a:cubicBezTo>
                <a:cubicBezTo>
                  <a:pt x="8294594" y="-33740"/>
                  <a:pt x="8230080" y="3848"/>
                  <a:pt x="8336355" y="0"/>
                </a:cubicBezTo>
                <a:cubicBezTo>
                  <a:pt x="8442630" y="-3848"/>
                  <a:pt x="8742570" y="69383"/>
                  <a:pt x="9040836" y="0"/>
                </a:cubicBezTo>
                <a:cubicBezTo>
                  <a:pt x="9339102" y="-69383"/>
                  <a:pt x="9188128" y="5066"/>
                  <a:pt x="9275663" y="0"/>
                </a:cubicBezTo>
                <a:cubicBezTo>
                  <a:pt x="9363198" y="-5066"/>
                  <a:pt x="9709878" y="38092"/>
                  <a:pt x="9862730" y="0"/>
                </a:cubicBezTo>
                <a:cubicBezTo>
                  <a:pt x="10015582" y="-38092"/>
                  <a:pt x="10118864" y="10384"/>
                  <a:pt x="10214970" y="0"/>
                </a:cubicBezTo>
                <a:cubicBezTo>
                  <a:pt x="10311076" y="-10384"/>
                  <a:pt x="10367183" y="21282"/>
                  <a:pt x="10449797" y="0"/>
                </a:cubicBezTo>
                <a:cubicBezTo>
                  <a:pt x="10532411" y="-21282"/>
                  <a:pt x="10748162" y="2375"/>
                  <a:pt x="11036864" y="0"/>
                </a:cubicBezTo>
                <a:cubicBezTo>
                  <a:pt x="11325566" y="-2375"/>
                  <a:pt x="11507030" y="84010"/>
                  <a:pt x="11741345" y="0"/>
                </a:cubicBezTo>
                <a:cubicBezTo>
                  <a:pt x="11784012" y="209624"/>
                  <a:pt x="11733421" y="249327"/>
                  <a:pt x="11741345" y="441854"/>
                </a:cubicBezTo>
                <a:cubicBezTo>
                  <a:pt x="11749269" y="634381"/>
                  <a:pt x="11691479" y="676474"/>
                  <a:pt x="11741345" y="870453"/>
                </a:cubicBezTo>
                <a:cubicBezTo>
                  <a:pt x="11791211" y="1064432"/>
                  <a:pt x="11695673" y="1125623"/>
                  <a:pt x="11741345" y="1325563"/>
                </a:cubicBezTo>
                <a:cubicBezTo>
                  <a:pt x="11474585" y="1380421"/>
                  <a:pt x="11360828" y="1304040"/>
                  <a:pt x="11154278" y="1325563"/>
                </a:cubicBezTo>
                <a:cubicBezTo>
                  <a:pt x="10947728" y="1347086"/>
                  <a:pt x="10534594" y="1320964"/>
                  <a:pt x="10332384" y="1325563"/>
                </a:cubicBezTo>
                <a:cubicBezTo>
                  <a:pt x="10130174" y="1330162"/>
                  <a:pt x="9982004" y="1318417"/>
                  <a:pt x="9745316" y="1325563"/>
                </a:cubicBezTo>
                <a:cubicBezTo>
                  <a:pt x="9508628" y="1332709"/>
                  <a:pt x="9306813" y="1314940"/>
                  <a:pt x="9040836" y="1325563"/>
                </a:cubicBezTo>
                <a:cubicBezTo>
                  <a:pt x="8774859" y="1336186"/>
                  <a:pt x="8826680" y="1302543"/>
                  <a:pt x="8688595" y="1325563"/>
                </a:cubicBezTo>
                <a:cubicBezTo>
                  <a:pt x="8550510" y="1348583"/>
                  <a:pt x="8321908" y="1273267"/>
                  <a:pt x="8218941" y="1325563"/>
                </a:cubicBezTo>
                <a:cubicBezTo>
                  <a:pt x="8115974" y="1377859"/>
                  <a:pt x="7609373" y="1307548"/>
                  <a:pt x="7397047" y="1325563"/>
                </a:cubicBezTo>
                <a:cubicBezTo>
                  <a:pt x="7184721" y="1343578"/>
                  <a:pt x="7097672" y="1280129"/>
                  <a:pt x="6927394" y="1325563"/>
                </a:cubicBezTo>
                <a:cubicBezTo>
                  <a:pt x="6757116" y="1370997"/>
                  <a:pt x="6684457" y="1315728"/>
                  <a:pt x="6457740" y="1325563"/>
                </a:cubicBezTo>
                <a:cubicBezTo>
                  <a:pt x="6231023" y="1335398"/>
                  <a:pt x="6332595" y="1316060"/>
                  <a:pt x="6222913" y="1325563"/>
                </a:cubicBezTo>
                <a:cubicBezTo>
                  <a:pt x="6113231" y="1335066"/>
                  <a:pt x="5800041" y="1305979"/>
                  <a:pt x="5635846" y="1325563"/>
                </a:cubicBezTo>
                <a:cubicBezTo>
                  <a:pt x="5471651" y="1345147"/>
                  <a:pt x="5442817" y="1312990"/>
                  <a:pt x="5283605" y="1325563"/>
                </a:cubicBezTo>
                <a:cubicBezTo>
                  <a:pt x="5124393" y="1338136"/>
                  <a:pt x="4936271" y="1322865"/>
                  <a:pt x="4813951" y="1325563"/>
                </a:cubicBezTo>
                <a:cubicBezTo>
                  <a:pt x="4691631" y="1328261"/>
                  <a:pt x="4228001" y="1302403"/>
                  <a:pt x="3992057" y="1325563"/>
                </a:cubicBezTo>
                <a:cubicBezTo>
                  <a:pt x="3756113" y="1348723"/>
                  <a:pt x="3718856" y="1277056"/>
                  <a:pt x="3522403" y="1325563"/>
                </a:cubicBezTo>
                <a:cubicBezTo>
                  <a:pt x="3325950" y="1374070"/>
                  <a:pt x="3073359" y="1258754"/>
                  <a:pt x="2700509" y="1325563"/>
                </a:cubicBezTo>
                <a:cubicBezTo>
                  <a:pt x="2327659" y="1392372"/>
                  <a:pt x="2364882" y="1275826"/>
                  <a:pt x="2230856" y="1325563"/>
                </a:cubicBezTo>
                <a:cubicBezTo>
                  <a:pt x="2096830" y="1375300"/>
                  <a:pt x="1924684" y="1288424"/>
                  <a:pt x="1761202" y="1325563"/>
                </a:cubicBezTo>
                <a:cubicBezTo>
                  <a:pt x="1597720" y="1362702"/>
                  <a:pt x="1513365" y="1292782"/>
                  <a:pt x="1408961" y="1325563"/>
                </a:cubicBezTo>
                <a:cubicBezTo>
                  <a:pt x="1304557" y="1358344"/>
                  <a:pt x="1168316" y="1320139"/>
                  <a:pt x="1056721" y="1325563"/>
                </a:cubicBezTo>
                <a:cubicBezTo>
                  <a:pt x="945126" y="1330987"/>
                  <a:pt x="859617" y="1296615"/>
                  <a:pt x="704481" y="1325563"/>
                </a:cubicBezTo>
                <a:cubicBezTo>
                  <a:pt x="549345" y="1354511"/>
                  <a:pt x="205236" y="1243671"/>
                  <a:pt x="0" y="1325563"/>
                </a:cubicBezTo>
                <a:cubicBezTo>
                  <a:pt x="-11262" y="1217602"/>
                  <a:pt x="43915" y="1043115"/>
                  <a:pt x="0" y="896964"/>
                </a:cubicBezTo>
                <a:cubicBezTo>
                  <a:pt x="-43915" y="750813"/>
                  <a:pt x="24372" y="675640"/>
                  <a:pt x="0" y="455110"/>
                </a:cubicBezTo>
                <a:cubicBezTo>
                  <a:pt x="-24372" y="234580"/>
                  <a:pt x="24411" y="207358"/>
                  <a:pt x="0" y="0"/>
                </a:cubicBezTo>
                <a:close/>
              </a:path>
              <a:path w="11741345" h="1325563" stroke="0" extrusionOk="0">
                <a:moveTo>
                  <a:pt x="0" y="0"/>
                </a:moveTo>
                <a:cubicBezTo>
                  <a:pt x="59757" y="-13724"/>
                  <a:pt x="128808" y="5989"/>
                  <a:pt x="234827" y="0"/>
                </a:cubicBezTo>
                <a:cubicBezTo>
                  <a:pt x="340846" y="-5989"/>
                  <a:pt x="649482" y="61430"/>
                  <a:pt x="939308" y="0"/>
                </a:cubicBezTo>
                <a:cubicBezTo>
                  <a:pt x="1229134" y="-61430"/>
                  <a:pt x="1376995" y="27438"/>
                  <a:pt x="1526375" y="0"/>
                </a:cubicBezTo>
                <a:cubicBezTo>
                  <a:pt x="1675755" y="-27438"/>
                  <a:pt x="1781424" y="34373"/>
                  <a:pt x="1996029" y="0"/>
                </a:cubicBezTo>
                <a:cubicBezTo>
                  <a:pt x="2210634" y="-34373"/>
                  <a:pt x="2324198" y="4139"/>
                  <a:pt x="2465682" y="0"/>
                </a:cubicBezTo>
                <a:cubicBezTo>
                  <a:pt x="2607166" y="-4139"/>
                  <a:pt x="2952434" y="19105"/>
                  <a:pt x="3287577" y="0"/>
                </a:cubicBezTo>
                <a:cubicBezTo>
                  <a:pt x="3622720" y="-19105"/>
                  <a:pt x="3638643" y="23034"/>
                  <a:pt x="3874644" y="0"/>
                </a:cubicBezTo>
                <a:cubicBezTo>
                  <a:pt x="4110645" y="-23034"/>
                  <a:pt x="4105764" y="1457"/>
                  <a:pt x="4226884" y="0"/>
                </a:cubicBezTo>
                <a:cubicBezTo>
                  <a:pt x="4348004" y="-1457"/>
                  <a:pt x="4673553" y="2964"/>
                  <a:pt x="4931365" y="0"/>
                </a:cubicBezTo>
                <a:cubicBezTo>
                  <a:pt x="5189177" y="-2964"/>
                  <a:pt x="5334461" y="69307"/>
                  <a:pt x="5635846" y="0"/>
                </a:cubicBezTo>
                <a:cubicBezTo>
                  <a:pt x="5937231" y="-69307"/>
                  <a:pt x="6101253" y="47437"/>
                  <a:pt x="6222913" y="0"/>
                </a:cubicBezTo>
                <a:cubicBezTo>
                  <a:pt x="6344573" y="-47437"/>
                  <a:pt x="6764245" y="94918"/>
                  <a:pt x="7044807" y="0"/>
                </a:cubicBezTo>
                <a:cubicBezTo>
                  <a:pt x="7325369" y="-94918"/>
                  <a:pt x="7431711" y="48572"/>
                  <a:pt x="7631874" y="0"/>
                </a:cubicBezTo>
                <a:cubicBezTo>
                  <a:pt x="7832037" y="-48572"/>
                  <a:pt x="7990478" y="70956"/>
                  <a:pt x="8336355" y="0"/>
                </a:cubicBezTo>
                <a:cubicBezTo>
                  <a:pt x="8682232" y="-70956"/>
                  <a:pt x="8873791" y="9939"/>
                  <a:pt x="9040836" y="0"/>
                </a:cubicBezTo>
                <a:cubicBezTo>
                  <a:pt x="9207881" y="-9939"/>
                  <a:pt x="9557070" y="14927"/>
                  <a:pt x="9745316" y="0"/>
                </a:cubicBezTo>
                <a:cubicBezTo>
                  <a:pt x="9933562" y="-14927"/>
                  <a:pt x="10018711" y="33833"/>
                  <a:pt x="10214970" y="0"/>
                </a:cubicBezTo>
                <a:cubicBezTo>
                  <a:pt x="10411229" y="-33833"/>
                  <a:pt x="10757810" y="56770"/>
                  <a:pt x="10919451" y="0"/>
                </a:cubicBezTo>
                <a:cubicBezTo>
                  <a:pt x="11081092" y="-56770"/>
                  <a:pt x="11365122" y="16593"/>
                  <a:pt x="11741345" y="0"/>
                </a:cubicBezTo>
                <a:cubicBezTo>
                  <a:pt x="11743144" y="203422"/>
                  <a:pt x="11714288" y="207821"/>
                  <a:pt x="11741345" y="415343"/>
                </a:cubicBezTo>
                <a:cubicBezTo>
                  <a:pt x="11768402" y="622865"/>
                  <a:pt x="11739169" y="689792"/>
                  <a:pt x="11741345" y="817431"/>
                </a:cubicBezTo>
                <a:cubicBezTo>
                  <a:pt x="11743521" y="945070"/>
                  <a:pt x="11713988" y="1102672"/>
                  <a:pt x="11741345" y="1325563"/>
                </a:cubicBezTo>
                <a:cubicBezTo>
                  <a:pt x="11511522" y="1374996"/>
                  <a:pt x="11379384" y="1289596"/>
                  <a:pt x="11154278" y="1325563"/>
                </a:cubicBezTo>
                <a:cubicBezTo>
                  <a:pt x="10929172" y="1361530"/>
                  <a:pt x="10998399" y="1319229"/>
                  <a:pt x="10919451" y="1325563"/>
                </a:cubicBezTo>
                <a:cubicBezTo>
                  <a:pt x="10840503" y="1331897"/>
                  <a:pt x="10724683" y="1297610"/>
                  <a:pt x="10567211" y="1325563"/>
                </a:cubicBezTo>
                <a:cubicBezTo>
                  <a:pt x="10409739" y="1353516"/>
                  <a:pt x="10011951" y="1292042"/>
                  <a:pt x="9745316" y="1325563"/>
                </a:cubicBezTo>
                <a:cubicBezTo>
                  <a:pt x="9478682" y="1359084"/>
                  <a:pt x="9288135" y="1271507"/>
                  <a:pt x="9040836" y="1325563"/>
                </a:cubicBezTo>
                <a:cubicBezTo>
                  <a:pt x="8793537" y="1379619"/>
                  <a:pt x="8385821" y="1316380"/>
                  <a:pt x="8218941" y="1325563"/>
                </a:cubicBezTo>
                <a:cubicBezTo>
                  <a:pt x="8052062" y="1334746"/>
                  <a:pt x="7668391" y="1252047"/>
                  <a:pt x="7397047" y="1325563"/>
                </a:cubicBezTo>
                <a:cubicBezTo>
                  <a:pt x="7125703" y="1399079"/>
                  <a:pt x="7013216" y="1313630"/>
                  <a:pt x="6809980" y="1325563"/>
                </a:cubicBezTo>
                <a:cubicBezTo>
                  <a:pt x="6606744" y="1337496"/>
                  <a:pt x="6625245" y="1286185"/>
                  <a:pt x="6457740" y="1325563"/>
                </a:cubicBezTo>
                <a:cubicBezTo>
                  <a:pt x="6290235" y="1364941"/>
                  <a:pt x="6257836" y="1296005"/>
                  <a:pt x="6105499" y="1325563"/>
                </a:cubicBezTo>
                <a:cubicBezTo>
                  <a:pt x="5953162" y="1355121"/>
                  <a:pt x="5688974" y="1259818"/>
                  <a:pt x="5401019" y="1325563"/>
                </a:cubicBezTo>
                <a:cubicBezTo>
                  <a:pt x="5113064" y="1391308"/>
                  <a:pt x="4984000" y="1315626"/>
                  <a:pt x="4696538" y="1325563"/>
                </a:cubicBezTo>
                <a:cubicBezTo>
                  <a:pt x="4409076" y="1335500"/>
                  <a:pt x="4375117" y="1257378"/>
                  <a:pt x="4109471" y="1325563"/>
                </a:cubicBezTo>
                <a:cubicBezTo>
                  <a:pt x="3843825" y="1393748"/>
                  <a:pt x="3554410" y="1293431"/>
                  <a:pt x="3404990" y="1325563"/>
                </a:cubicBezTo>
                <a:cubicBezTo>
                  <a:pt x="3255570" y="1357695"/>
                  <a:pt x="3089526" y="1317186"/>
                  <a:pt x="2935336" y="1325563"/>
                </a:cubicBezTo>
                <a:cubicBezTo>
                  <a:pt x="2781146" y="1333940"/>
                  <a:pt x="2769888" y="1298269"/>
                  <a:pt x="2700509" y="1325563"/>
                </a:cubicBezTo>
                <a:cubicBezTo>
                  <a:pt x="2631130" y="1352857"/>
                  <a:pt x="2504482" y="1322721"/>
                  <a:pt x="2348269" y="1325563"/>
                </a:cubicBezTo>
                <a:cubicBezTo>
                  <a:pt x="2192056" y="1328405"/>
                  <a:pt x="2208861" y="1323929"/>
                  <a:pt x="2113442" y="1325563"/>
                </a:cubicBezTo>
                <a:cubicBezTo>
                  <a:pt x="2018023" y="1327197"/>
                  <a:pt x="1656293" y="1287852"/>
                  <a:pt x="1526375" y="1325563"/>
                </a:cubicBezTo>
                <a:cubicBezTo>
                  <a:pt x="1396457" y="1363274"/>
                  <a:pt x="1322249" y="1283906"/>
                  <a:pt x="1174134" y="1325563"/>
                </a:cubicBezTo>
                <a:cubicBezTo>
                  <a:pt x="1026019" y="1367220"/>
                  <a:pt x="269864" y="1304516"/>
                  <a:pt x="0" y="1325563"/>
                </a:cubicBezTo>
                <a:cubicBezTo>
                  <a:pt x="-44007" y="1238375"/>
                  <a:pt x="4208" y="1093172"/>
                  <a:pt x="0" y="896964"/>
                </a:cubicBezTo>
                <a:cubicBezTo>
                  <a:pt x="-4208" y="700756"/>
                  <a:pt x="37069" y="666518"/>
                  <a:pt x="0" y="481621"/>
                </a:cubicBezTo>
                <a:cubicBezTo>
                  <a:pt x="-37069" y="296724"/>
                  <a:pt x="43374" y="217554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788169989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n-GB" dirty="0"/>
              <a:t>What are we going to do today?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94347-2CF1-49AA-84F4-B7BD3D55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881" y="1842454"/>
            <a:ext cx="11690856" cy="4771519"/>
          </a:xfrm>
          <a:custGeom>
            <a:avLst/>
            <a:gdLst>
              <a:gd name="connsiteX0" fmla="*/ 0 w 11690856"/>
              <a:gd name="connsiteY0" fmla="*/ 0 h 4771519"/>
              <a:gd name="connsiteX1" fmla="*/ 818360 w 11690856"/>
              <a:gd name="connsiteY1" fmla="*/ 0 h 4771519"/>
              <a:gd name="connsiteX2" fmla="*/ 1402903 w 11690856"/>
              <a:gd name="connsiteY2" fmla="*/ 0 h 4771519"/>
              <a:gd name="connsiteX3" fmla="*/ 1636720 w 11690856"/>
              <a:gd name="connsiteY3" fmla="*/ 0 h 4771519"/>
              <a:gd name="connsiteX4" fmla="*/ 2221263 w 11690856"/>
              <a:gd name="connsiteY4" fmla="*/ 0 h 4771519"/>
              <a:gd name="connsiteX5" fmla="*/ 2455080 w 11690856"/>
              <a:gd name="connsiteY5" fmla="*/ 0 h 4771519"/>
              <a:gd name="connsiteX6" fmla="*/ 3273440 w 11690856"/>
              <a:gd name="connsiteY6" fmla="*/ 0 h 4771519"/>
              <a:gd name="connsiteX7" fmla="*/ 3741074 w 11690856"/>
              <a:gd name="connsiteY7" fmla="*/ 0 h 4771519"/>
              <a:gd name="connsiteX8" fmla="*/ 4091800 w 11690856"/>
              <a:gd name="connsiteY8" fmla="*/ 0 h 4771519"/>
              <a:gd name="connsiteX9" fmla="*/ 4559434 w 11690856"/>
              <a:gd name="connsiteY9" fmla="*/ 0 h 4771519"/>
              <a:gd name="connsiteX10" fmla="*/ 5027068 w 11690856"/>
              <a:gd name="connsiteY10" fmla="*/ 0 h 4771519"/>
              <a:gd name="connsiteX11" fmla="*/ 5494702 w 11690856"/>
              <a:gd name="connsiteY11" fmla="*/ 0 h 4771519"/>
              <a:gd name="connsiteX12" fmla="*/ 6079245 w 11690856"/>
              <a:gd name="connsiteY12" fmla="*/ 0 h 4771519"/>
              <a:gd name="connsiteX13" fmla="*/ 6780696 w 11690856"/>
              <a:gd name="connsiteY13" fmla="*/ 0 h 4771519"/>
              <a:gd name="connsiteX14" fmla="*/ 7599056 w 11690856"/>
              <a:gd name="connsiteY14" fmla="*/ 0 h 4771519"/>
              <a:gd name="connsiteX15" fmla="*/ 8300508 w 11690856"/>
              <a:gd name="connsiteY15" fmla="*/ 0 h 4771519"/>
              <a:gd name="connsiteX16" fmla="*/ 8534325 w 11690856"/>
              <a:gd name="connsiteY16" fmla="*/ 0 h 4771519"/>
              <a:gd name="connsiteX17" fmla="*/ 9118868 w 11690856"/>
              <a:gd name="connsiteY17" fmla="*/ 0 h 4771519"/>
              <a:gd name="connsiteX18" fmla="*/ 9469593 w 11690856"/>
              <a:gd name="connsiteY18" fmla="*/ 0 h 4771519"/>
              <a:gd name="connsiteX19" fmla="*/ 9703410 w 11690856"/>
              <a:gd name="connsiteY19" fmla="*/ 0 h 4771519"/>
              <a:gd name="connsiteX20" fmla="*/ 10404862 w 11690856"/>
              <a:gd name="connsiteY20" fmla="*/ 0 h 4771519"/>
              <a:gd name="connsiteX21" fmla="*/ 10638679 w 11690856"/>
              <a:gd name="connsiteY21" fmla="*/ 0 h 4771519"/>
              <a:gd name="connsiteX22" fmla="*/ 10989405 w 11690856"/>
              <a:gd name="connsiteY22" fmla="*/ 0 h 4771519"/>
              <a:gd name="connsiteX23" fmla="*/ 11690856 w 11690856"/>
              <a:gd name="connsiteY23" fmla="*/ 0 h 4771519"/>
              <a:gd name="connsiteX24" fmla="*/ 11690856 w 11690856"/>
              <a:gd name="connsiteY24" fmla="*/ 691870 h 4771519"/>
              <a:gd name="connsiteX25" fmla="*/ 11690856 w 11690856"/>
              <a:gd name="connsiteY25" fmla="*/ 1192880 h 4771519"/>
              <a:gd name="connsiteX26" fmla="*/ 11690856 w 11690856"/>
              <a:gd name="connsiteY26" fmla="*/ 1646174 h 4771519"/>
              <a:gd name="connsiteX27" fmla="*/ 11690856 w 11690856"/>
              <a:gd name="connsiteY27" fmla="*/ 2147184 h 4771519"/>
              <a:gd name="connsiteX28" fmla="*/ 11690856 w 11690856"/>
              <a:gd name="connsiteY28" fmla="*/ 2743623 h 4771519"/>
              <a:gd name="connsiteX29" fmla="*/ 11690856 w 11690856"/>
              <a:gd name="connsiteY29" fmla="*/ 3292348 h 4771519"/>
              <a:gd name="connsiteX30" fmla="*/ 11690856 w 11690856"/>
              <a:gd name="connsiteY30" fmla="*/ 3984218 h 4771519"/>
              <a:gd name="connsiteX31" fmla="*/ 11690856 w 11690856"/>
              <a:gd name="connsiteY31" fmla="*/ 4771519 h 4771519"/>
              <a:gd name="connsiteX32" fmla="*/ 11223222 w 11690856"/>
              <a:gd name="connsiteY32" fmla="*/ 4771519 h 4771519"/>
              <a:gd name="connsiteX33" fmla="*/ 10521770 w 11690856"/>
              <a:gd name="connsiteY33" fmla="*/ 4771519 h 4771519"/>
              <a:gd name="connsiteX34" fmla="*/ 10054136 w 11690856"/>
              <a:gd name="connsiteY34" fmla="*/ 4771519 h 4771519"/>
              <a:gd name="connsiteX35" fmla="*/ 9235776 w 11690856"/>
              <a:gd name="connsiteY35" fmla="*/ 4771519 h 4771519"/>
              <a:gd name="connsiteX36" fmla="*/ 8534325 w 11690856"/>
              <a:gd name="connsiteY36" fmla="*/ 4771519 h 4771519"/>
              <a:gd name="connsiteX37" fmla="*/ 7949782 w 11690856"/>
              <a:gd name="connsiteY37" fmla="*/ 4771519 h 4771519"/>
              <a:gd name="connsiteX38" fmla="*/ 7365239 w 11690856"/>
              <a:gd name="connsiteY38" fmla="*/ 4771519 h 4771519"/>
              <a:gd name="connsiteX39" fmla="*/ 6546879 w 11690856"/>
              <a:gd name="connsiteY39" fmla="*/ 4771519 h 4771519"/>
              <a:gd name="connsiteX40" fmla="*/ 6079245 w 11690856"/>
              <a:gd name="connsiteY40" fmla="*/ 4771519 h 4771519"/>
              <a:gd name="connsiteX41" fmla="*/ 5377794 w 11690856"/>
              <a:gd name="connsiteY41" fmla="*/ 4771519 h 4771519"/>
              <a:gd name="connsiteX42" fmla="*/ 5027068 w 11690856"/>
              <a:gd name="connsiteY42" fmla="*/ 4771519 h 4771519"/>
              <a:gd name="connsiteX43" fmla="*/ 4559434 w 11690856"/>
              <a:gd name="connsiteY43" fmla="*/ 4771519 h 4771519"/>
              <a:gd name="connsiteX44" fmla="*/ 3741074 w 11690856"/>
              <a:gd name="connsiteY44" fmla="*/ 4771519 h 4771519"/>
              <a:gd name="connsiteX45" fmla="*/ 3156531 w 11690856"/>
              <a:gd name="connsiteY45" fmla="*/ 4771519 h 4771519"/>
              <a:gd name="connsiteX46" fmla="*/ 2805805 w 11690856"/>
              <a:gd name="connsiteY46" fmla="*/ 4771519 h 4771519"/>
              <a:gd name="connsiteX47" fmla="*/ 2104354 w 11690856"/>
              <a:gd name="connsiteY47" fmla="*/ 4771519 h 4771519"/>
              <a:gd name="connsiteX48" fmla="*/ 1402903 w 11690856"/>
              <a:gd name="connsiteY48" fmla="*/ 4771519 h 4771519"/>
              <a:gd name="connsiteX49" fmla="*/ 1169086 w 11690856"/>
              <a:gd name="connsiteY49" fmla="*/ 4771519 h 4771519"/>
              <a:gd name="connsiteX50" fmla="*/ 935268 w 11690856"/>
              <a:gd name="connsiteY50" fmla="*/ 4771519 h 4771519"/>
              <a:gd name="connsiteX51" fmla="*/ 584543 w 11690856"/>
              <a:gd name="connsiteY51" fmla="*/ 4771519 h 4771519"/>
              <a:gd name="connsiteX52" fmla="*/ 0 w 11690856"/>
              <a:gd name="connsiteY52" fmla="*/ 4771519 h 4771519"/>
              <a:gd name="connsiteX53" fmla="*/ 0 w 11690856"/>
              <a:gd name="connsiteY53" fmla="*/ 4222794 h 4771519"/>
              <a:gd name="connsiteX54" fmla="*/ 0 w 11690856"/>
              <a:gd name="connsiteY54" fmla="*/ 3769500 h 4771519"/>
              <a:gd name="connsiteX55" fmla="*/ 0 w 11690856"/>
              <a:gd name="connsiteY55" fmla="*/ 3077630 h 4771519"/>
              <a:gd name="connsiteX56" fmla="*/ 0 w 11690856"/>
              <a:gd name="connsiteY56" fmla="*/ 2385760 h 4771519"/>
              <a:gd name="connsiteX57" fmla="*/ 0 w 11690856"/>
              <a:gd name="connsiteY57" fmla="*/ 1837035 h 4771519"/>
              <a:gd name="connsiteX58" fmla="*/ 0 w 11690856"/>
              <a:gd name="connsiteY58" fmla="*/ 1383741 h 4771519"/>
              <a:gd name="connsiteX59" fmla="*/ 0 w 11690856"/>
              <a:gd name="connsiteY59" fmla="*/ 882731 h 4771519"/>
              <a:gd name="connsiteX60" fmla="*/ 0 w 11690856"/>
              <a:gd name="connsiteY60" fmla="*/ 0 h 477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1690856" h="4771519" fill="none" extrusionOk="0">
                <a:moveTo>
                  <a:pt x="0" y="0"/>
                </a:moveTo>
                <a:cubicBezTo>
                  <a:pt x="234251" y="-51556"/>
                  <a:pt x="573967" y="55927"/>
                  <a:pt x="818360" y="0"/>
                </a:cubicBezTo>
                <a:cubicBezTo>
                  <a:pt x="1062753" y="-55927"/>
                  <a:pt x="1266380" y="41595"/>
                  <a:pt x="1402903" y="0"/>
                </a:cubicBezTo>
                <a:cubicBezTo>
                  <a:pt x="1539426" y="-41595"/>
                  <a:pt x="1567674" y="2708"/>
                  <a:pt x="1636720" y="0"/>
                </a:cubicBezTo>
                <a:cubicBezTo>
                  <a:pt x="1705766" y="-2708"/>
                  <a:pt x="2078239" y="43104"/>
                  <a:pt x="2221263" y="0"/>
                </a:cubicBezTo>
                <a:cubicBezTo>
                  <a:pt x="2364287" y="-43104"/>
                  <a:pt x="2361266" y="21140"/>
                  <a:pt x="2455080" y="0"/>
                </a:cubicBezTo>
                <a:cubicBezTo>
                  <a:pt x="2548894" y="-21140"/>
                  <a:pt x="2957899" y="43169"/>
                  <a:pt x="3273440" y="0"/>
                </a:cubicBezTo>
                <a:cubicBezTo>
                  <a:pt x="3588981" y="-43169"/>
                  <a:pt x="3598207" y="54919"/>
                  <a:pt x="3741074" y="0"/>
                </a:cubicBezTo>
                <a:cubicBezTo>
                  <a:pt x="3883941" y="-54919"/>
                  <a:pt x="4007019" y="23696"/>
                  <a:pt x="4091800" y="0"/>
                </a:cubicBezTo>
                <a:cubicBezTo>
                  <a:pt x="4176581" y="-23696"/>
                  <a:pt x="4442404" y="55800"/>
                  <a:pt x="4559434" y="0"/>
                </a:cubicBezTo>
                <a:cubicBezTo>
                  <a:pt x="4676464" y="-55800"/>
                  <a:pt x="4819621" y="6266"/>
                  <a:pt x="5027068" y="0"/>
                </a:cubicBezTo>
                <a:cubicBezTo>
                  <a:pt x="5234515" y="-6266"/>
                  <a:pt x="5343746" y="39407"/>
                  <a:pt x="5494702" y="0"/>
                </a:cubicBezTo>
                <a:cubicBezTo>
                  <a:pt x="5645658" y="-39407"/>
                  <a:pt x="5925108" y="31976"/>
                  <a:pt x="6079245" y="0"/>
                </a:cubicBezTo>
                <a:cubicBezTo>
                  <a:pt x="6233382" y="-31976"/>
                  <a:pt x="6445098" y="5105"/>
                  <a:pt x="6780696" y="0"/>
                </a:cubicBezTo>
                <a:cubicBezTo>
                  <a:pt x="7116294" y="-5105"/>
                  <a:pt x="7422069" y="66610"/>
                  <a:pt x="7599056" y="0"/>
                </a:cubicBezTo>
                <a:cubicBezTo>
                  <a:pt x="7776043" y="-66610"/>
                  <a:pt x="8130257" y="31886"/>
                  <a:pt x="8300508" y="0"/>
                </a:cubicBezTo>
                <a:cubicBezTo>
                  <a:pt x="8470759" y="-31886"/>
                  <a:pt x="8430039" y="13517"/>
                  <a:pt x="8534325" y="0"/>
                </a:cubicBezTo>
                <a:cubicBezTo>
                  <a:pt x="8638611" y="-13517"/>
                  <a:pt x="8859138" y="23311"/>
                  <a:pt x="9118868" y="0"/>
                </a:cubicBezTo>
                <a:cubicBezTo>
                  <a:pt x="9378598" y="-23311"/>
                  <a:pt x="9363115" y="10467"/>
                  <a:pt x="9469593" y="0"/>
                </a:cubicBezTo>
                <a:cubicBezTo>
                  <a:pt x="9576071" y="-10467"/>
                  <a:pt x="9623194" y="8790"/>
                  <a:pt x="9703410" y="0"/>
                </a:cubicBezTo>
                <a:cubicBezTo>
                  <a:pt x="9783626" y="-8790"/>
                  <a:pt x="10106311" y="31054"/>
                  <a:pt x="10404862" y="0"/>
                </a:cubicBezTo>
                <a:cubicBezTo>
                  <a:pt x="10703413" y="-31054"/>
                  <a:pt x="10541073" y="23095"/>
                  <a:pt x="10638679" y="0"/>
                </a:cubicBezTo>
                <a:cubicBezTo>
                  <a:pt x="10736285" y="-23095"/>
                  <a:pt x="10911169" y="28778"/>
                  <a:pt x="10989405" y="0"/>
                </a:cubicBezTo>
                <a:cubicBezTo>
                  <a:pt x="11067641" y="-28778"/>
                  <a:pt x="11505129" y="60137"/>
                  <a:pt x="11690856" y="0"/>
                </a:cubicBezTo>
                <a:cubicBezTo>
                  <a:pt x="11698117" y="169811"/>
                  <a:pt x="11629632" y="415472"/>
                  <a:pt x="11690856" y="691870"/>
                </a:cubicBezTo>
                <a:cubicBezTo>
                  <a:pt x="11752080" y="968268"/>
                  <a:pt x="11635250" y="953841"/>
                  <a:pt x="11690856" y="1192880"/>
                </a:cubicBezTo>
                <a:cubicBezTo>
                  <a:pt x="11746462" y="1431919"/>
                  <a:pt x="11684712" y="1512193"/>
                  <a:pt x="11690856" y="1646174"/>
                </a:cubicBezTo>
                <a:cubicBezTo>
                  <a:pt x="11697000" y="1780155"/>
                  <a:pt x="11645934" y="1923771"/>
                  <a:pt x="11690856" y="2147184"/>
                </a:cubicBezTo>
                <a:cubicBezTo>
                  <a:pt x="11735778" y="2370597"/>
                  <a:pt x="11636537" y="2445599"/>
                  <a:pt x="11690856" y="2743623"/>
                </a:cubicBezTo>
                <a:cubicBezTo>
                  <a:pt x="11745175" y="3041647"/>
                  <a:pt x="11633959" y="3169906"/>
                  <a:pt x="11690856" y="3292348"/>
                </a:cubicBezTo>
                <a:cubicBezTo>
                  <a:pt x="11747753" y="3414791"/>
                  <a:pt x="11676241" y="3766310"/>
                  <a:pt x="11690856" y="3984218"/>
                </a:cubicBezTo>
                <a:cubicBezTo>
                  <a:pt x="11705471" y="4202126"/>
                  <a:pt x="11644942" y="4487150"/>
                  <a:pt x="11690856" y="4771519"/>
                </a:cubicBezTo>
                <a:cubicBezTo>
                  <a:pt x="11527868" y="4799762"/>
                  <a:pt x="11317576" y="4759143"/>
                  <a:pt x="11223222" y="4771519"/>
                </a:cubicBezTo>
                <a:cubicBezTo>
                  <a:pt x="11128868" y="4783895"/>
                  <a:pt x="10807817" y="4731043"/>
                  <a:pt x="10521770" y="4771519"/>
                </a:cubicBezTo>
                <a:cubicBezTo>
                  <a:pt x="10235723" y="4811995"/>
                  <a:pt x="10240828" y="4736408"/>
                  <a:pt x="10054136" y="4771519"/>
                </a:cubicBezTo>
                <a:cubicBezTo>
                  <a:pt x="9867444" y="4806630"/>
                  <a:pt x="9644022" y="4698538"/>
                  <a:pt x="9235776" y="4771519"/>
                </a:cubicBezTo>
                <a:cubicBezTo>
                  <a:pt x="8827530" y="4844500"/>
                  <a:pt x="8739772" y="4725295"/>
                  <a:pt x="8534325" y="4771519"/>
                </a:cubicBezTo>
                <a:cubicBezTo>
                  <a:pt x="8328878" y="4817743"/>
                  <a:pt x="8231488" y="4736077"/>
                  <a:pt x="7949782" y="4771519"/>
                </a:cubicBezTo>
                <a:cubicBezTo>
                  <a:pt x="7668076" y="4806961"/>
                  <a:pt x="7650675" y="4708655"/>
                  <a:pt x="7365239" y="4771519"/>
                </a:cubicBezTo>
                <a:cubicBezTo>
                  <a:pt x="7079803" y="4834383"/>
                  <a:pt x="6738387" y="4754082"/>
                  <a:pt x="6546879" y="4771519"/>
                </a:cubicBezTo>
                <a:cubicBezTo>
                  <a:pt x="6355371" y="4788956"/>
                  <a:pt x="6221270" y="4719083"/>
                  <a:pt x="6079245" y="4771519"/>
                </a:cubicBezTo>
                <a:cubicBezTo>
                  <a:pt x="5937220" y="4823955"/>
                  <a:pt x="5523625" y="4764348"/>
                  <a:pt x="5377794" y="4771519"/>
                </a:cubicBezTo>
                <a:cubicBezTo>
                  <a:pt x="5231963" y="4778690"/>
                  <a:pt x="5104758" y="4757795"/>
                  <a:pt x="5027068" y="4771519"/>
                </a:cubicBezTo>
                <a:cubicBezTo>
                  <a:pt x="4949378" y="4785243"/>
                  <a:pt x="4764103" y="4716418"/>
                  <a:pt x="4559434" y="4771519"/>
                </a:cubicBezTo>
                <a:cubicBezTo>
                  <a:pt x="4354765" y="4826620"/>
                  <a:pt x="3959149" y="4683542"/>
                  <a:pt x="3741074" y="4771519"/>
                </a:cubicBezTo>
                <a:cubicBezTo>
                  <a:pt x="3522999" y="4859496"/>
                  <a:pt x="3314643" y="4727416"/>
                  <a:pt x="3156531" y="4771519"/>
                </a:cubicBezTo>
                <a:cubicBezTo>
                  <a:pt x="2998419" y="4815622"/>
                  <a:pt x="2954037" y="4743206"/>
                  <a:pt x="2805805" y="4771519"/>
                </a:cubicBezTo>
                <a:cubicBezTo>
                  <a:pt x="2657573" y="4799832"/>
                  <a:pt x="2335032" y="4740692"/>
                  <a:pt x="2104354" y="4771519"/>
                </a:cubicBezTo>
                <a:cubicBezTo>
                  <a:pt x="1873676" y="4802346"/>
                  <a:pt x="1544762" y="4756924"/>
                  <a:pt x="1402903" y="4771519"/>
                </a:cubicBezTo>
                <a:cubicBezTo>
                  <a:pt x="1261044" y="4786114"/>
                  <a:pt x="1282982" y="4770675"/>
                  <a:pt x="1169086" y="4771519"/>
                </a:cubicBezTo>
                <a:cubicBezTo>
                  <a:pt x="1055190" y="4772363"/>
                  <a:pt x="1002494" y="4771251"/>
                  <a:pt x="935268" y="4771519"/>
                </a:cubicBezTo>
                <a:cubicBezTo>
                  <a:pt x="868042" y="4771787"/>
                  <a:pt x="736903" y="4741001"/>
                  <a:pt x="584543" y="4771519"/>
                </a:cubicBezTo>
                <a:cubicBezTo>
                  <a:pt x="432183" y="4802037"/>
                  <a:pt x="200015" y="4770249"/>
                  <a:pt x="0" y="4771519"/>
                </a:cubicBezTo>
                <a:cubicBezTo>
                  <a:pt x="-40599" y="4545746"/>
                  <a:pt x="23417" y="4345352"/>
                  <a:pt x="0" y="4222794"/>
                </a:cubicBezTo>
                <a:cubicBezTo>
                  <a:pt x="-23417" y="4100236"/>
                  <a:pt x="51502" y="3913003"/>
                  <a:pt x="0" y="3769500"/>
                </a:cubicBezTo>
                <a:cubicBezTo>
                  <a:pt x="-51502" y="3625997"/>
                  <a:pt x="50665" y="3323682"/>
                  <a:pt x="0" y="3077630"/>
                </a:cubicBezTo>
                <a:cubicBezTo>
                  <a:pt x="-50665" y="2831578"/>
                  <a:pt x="48793" y="2643835"/>
                  <a:pt x="0" y="2385760"/>
                </a:cubicBezTo>
                <a:cubicBezTo>
                  <a:pt x="-48793" y="2127685"/>
                  <a:pt x="29400" y="2043417"/>
                  <a:pt x="0" y="1837035"/>
                </a:cubicBezTo>
                <a:cubicBezTo>
                  <a:pt x="-29400" y="1630653"/>
                  <a:pt x="5766" y="1502516"/>
                  <a:pt x="0" y="1383741"/>
                </a:cubicBezTo>
                <a:cubicBezTo>
                  <a:pt x="-5766" y="1264966"/>
                  <a:pt x="1468" y="1126941"/>
                  <a:pt x="0" y="882731"/>
                </a:cubicBezTo>
                <a:cubicBezTo>
                  <a:pt x="-1468" y="638521"/>
                  <a:pt x="31536" y="321908"/>
                  <a:pt x="0" y="0"/>
                </a:cubicBezTo>
                <a:close/>
              </a:path>
              <a:path w="11690856" h="4771519" stroke="0" extrusionOk="0">
                <a:moveTo>
                  <a:pt x="0" y="0"/>
                </a:moveTo>
                <a:cubicBezTo>
                  <a:pt x="171155" y="-16555"/>
                  <a:pt x="445279" y="37947"/>
                  <a:pt x="701451" y="0"/>
                </a:cubicBezTo>
                <a:cubicBezTo>
                  <a:pt x="957623" y="-37947"/>
                  <a:pt x="983536" y="44372"/>
                  <a:pt x="1169086" y="0"/>
                </a:cubicBezTo>
                <a:cubicBezTo>
                  <a:pt x="1354636" y="-44372"/>
                  <a:pt x="1498697" y="48898"/>
                  <a:pt x="1636720" y="0"/>
                </a:cubicBezTo>
                <a:cubicBezTo>
                  <a:pt x="1774743" y="-48898"/>
                  <a:pt x="1899992" y="4704"/>
                  <a:pt x="1987446" y="0"/>
                </a:cubicBezTo>
                <a:cubicBezTo>
                  <a:pt x="2074900" y="-4704"/>
                  <a:pt x="2228167" y="5195"/>
                  <a:pt x="2338171" y="0"/>
                </a:cubicBezTo>
                <a:cubicBezTo>
                  <a:pt x="2448176" y="-5195"/>
                  <a:pt x="2537478" y="29121"/>
                  <a:pt x="2688897" y="0"/>
                </a:cubicBezTo>
                <a:cubicBezTo>
                  <a:pt x="2840316" y="-29121"/>
                  <a:pt x="2980267" y="24893"/>
                  <a:pt x="3156531" y="0"/>
                </a:cubicBezTo>
                <a:cubicBezTo>
                  <a:pt x="3332795" y="-24893"/>
                  <a:pt x="3525384" y="50876"/>
                  <a:pt x="3624165" y="0"/>
                </a:cubicBezTo>
                <a:cubicBezTo>
                  <a:pt x="3722946" y="-50876"/>
                  <a:pt x="4074042" y="65461"/>
                  <a:pt x="4208708" y="0"/>
                </a:cubicBezTo>
                <a:cubicBezTo>
                  <a:pt x="4343374" y="-65461"/>
                  <a:pt x="4607112" y="62994"/>
                  <a:pt x="4793251" y="0"/>
                </a:cubicBezTo>
                <a:cubicBezTo>
                  <a:pt x="4979390" y="-62994"/>
                  <a:pt x="5139335" y="60817"/>
                  <a:pt x="5377794" y="0"/>
                </a:cubicBezTo>
                <a:cubicBezTo>
                  <a:pt x="5616253" y="-60817"/>
                  <a:pt x="5554589" y="7370"/>
                  <a:pt x="5728519" y="0"/>
                </a:cubicBezTo>
                <a:cubicBezTo>
                  <a:pt x="5902450" y="-7370"/>
                  <a:pt x="6038559" y="57047"/>
                  <a:pt x="6313062" y="0"/>
                </a:cubicBezTo>
                <a:cubicBezTo>
                  <a:pt x="6587565" y="-57047"/>
                  <a:pt x="6778619" y="37442"/>
                  <a:pt x="6897605" y="0"/>
                </a:cubicBezTo>
                <a:cubicBezTo>
                  <a:pt x="7016591" y="-37442"/>
                  <a:pt x="7061201" y="17117"/>
                  <a:pt x="7131422" y="0"/>
                </a:cubicBezTo>
                <a:cubicBezTo>
                  <a:pt x="7201643" y="-17117"/>
                  <a:pt x="7430706" y="32666"/>
                  <a:pt x="7599056" y="0"/>
                </a:cubicBezTo>
                <a:cubicBezTo>
                  <a:pt x="7767406" y="-32666"/>
                  <a:pt x="7892793" y="42794"/>
                  <a:pt x="8183599" y="0"/>
                </a:cubicBezTo>
                <a:cubicBezTo>
                  <a:pt x="8474405" y="-42794"/>
                  <a:pt x="8410389" y="22650"/>
                  <a:pt x="8534325" y="0"/>
                </a:cubicBezTo>
                <a:cubicBezTo>
                  <a:pt x="8658261" y="-22650"/>
                  <a:pt x="8894596" y="32181"/>
                  <a:pt x="9118868" y="0"/>
                </a:cubicBezTo>
                <a:cubicBezTo>
                  <a:pt x="9343140" y="-32181"/>
                  <a:pt x="9351741" y="10658"/>
                  <a:pt x="9469593" y="0"/>
                </a:cubicBezTo>
                <a:cubicBezTo>
                  <a:pt x="9587446" y="-10658"/>
                  <a:pt x="9931003" y="9385"/>
                  <a:pt x="10171045" y="0"/>
                </a:cubicBezTo>
                <a:cubicBezTo>
                  <a:pt x="10411087" y="-9385"/>
                  <a:pt x="10564548" y="60184"/>
                  <a:pt x="10872496" y="0"/>
                </a:cubicBezTo>
                <a:cubicBezTo>
                  <a:pt x="11180444" y="-60184"/>
                  <a:pt x="11291244" y="29895"/>
                  <a:pt x="11690856" y="0"/>
                </a:cubicBezTo>
                <a:cubicBezTo>
                  <a:pt x="11702319" y="229593"/>
                  <a:pt x="11654220" y="352727"/>
                  <a:pt x="11690856" y="691870"/>
                </a:cubicBezTo>
                <a:cubicBezTo>
                  <a:pt x="11727492" y="1031013"/>
                  <a:pt x="11625767" y="1193699"/>
                  <a:pt x="11690856" y="1383741"/>
                </a:cubicBezTo>
                <a:cubicBezTo>
                  <a:pt x="11755945" y="1573783"/>
                  <a:pt x="11667840" y="1649502"/>
                  <a:pt x="11690856" y="1837035"/>
                </a:cubicBezTo>
                <a:cubicBezTo>
                  <a:pt x="11713872" y="2024568"/>
                  <a:pt x="11680568" y="2151065"/>
                  <a:pt x="11690856" y="2338044"/>
                </a:cubicBezTo>
                <a:cubicBezTo>
                  <a:pt x="11701144" y="2525023"/>
                  <a:pt x="11653400" y="2623138"/>
                  <a:pt x="11690856" y="2791339"/>
                </a:cubicBezTo>
                <a:cubicBezTo>
                  <a:pt x="11728312" y="2959540"/>
                  <a:pt x="11683484" y="3183030"/>
                  <a:pt x="11690856" y="3340063"/>
                </a:cubicBezTo>
                <a:cubicBezTo>
                  <a:pt x="11698228" y="3497096"/>
                  <a:pt x="11669156" y="3692864"/>
                  <a:pt x="11690856" y="4031934"/>
                </a:cubicBezTo>
                <a:cubicBezTo>
                  <a:pt x="11712556" y="4371004"/>
                  <a:pt x="11634751" y="4549165"/>
                  <a:pt x="11690856" y="4771519"/>
                </a:cubicBezTo>
                <a:cubicBezTo>
                  <a:pt x="11547164" y="4784229"/>
                  <a:pt x="11500644" y="4746832"/>
                  <a:pt x="11340130" y="4771519"/>
                </a:cubicBezTo>
                <a:cubicBezTo>
                  <a:pt x="11179616" y="4796206"/>
                  <a:pt x="11146654" y="4765940"/>
                  <a:pt x="10989405" y="4771519"/>
                </a:cubicBezTo>
                <a:cubicBezTo>
                  <a:pt x="10832157" y="4777098"/>
                  <a:pt x="10713910" y="4749390"/>
                  <a:pt x="10521770" y="4771519"/>
                </a:cubicBezTo>
                <a:cubicBezTo>
                  <a:pt x="10329630" y="4793648"/>
                  <a:pt x="10281766" y="4758648"/>
                  <a:pt x="10171045" y="4771519"/>
                </a:cubicBezTo>
                <a:cubicBezTo>
                  <a:pt x="10060324" y="4784390"/>
                  <a:pt x="9945997" y="4732536"/>
                  <a:pt x="9820319" y="4771519"/>
                </a:cubicBezTo>
                <a:cubicBezTo>
                  <a:pt x="9694641" y="4810502"/>
                  <a:pt x="9316717" y="4742958"/>
                  <a:pt x="9118868" y="4771519"/>
                </a:cubicBezTo>
                <a:cubicBezTo>
                  <a:pt x="8921019" y="4800080"/>
                  <a:pt x="8858543" y="4733033"/>
                  <a:pt x="8768142" y="4771519"/>
                </a:cubicBezTo>
                <a:cubicBezTo>
                  <a:pt x="8677741" y="4810005"/>
                  <a:pt x="8340993" y="4764218"/>
                  <a:pt x="8183599" y="4771519"/>
                </a:cubicBezTo>
                <a:cubicBezTo>
                  <a:pt x="8026205" y="4778820"/>
                  <a:pt x="8038787" y="4745723"/>
                  <a:pt x="7949782" y="4771519"/>
                </a:cubicBezTo>
                <a:cubicBezTo>
                  <a:pt x="7860777" y="4797315"/>
                  <a:pt x="7541123" y="4746584"/>
                  <a:pt x="7365239" y="4771519"/>
                </a:cubicBezTo>
                <a:cubicBezTo>
                  <a:pt x="7189355" y="4796454"/>
                  <a:pt x="7136882" y="4769815"/>
                  <a:pt x="7014514" y="4771519"/>
                </a:cubicBezTo>
                <a:cubicBezTo>
                  <a:pt x="6892146" y="4773223"/>
                  <a:pt x="6760421" y="4721958"/>
                  <a:pt x="6546879" y="4771519"/>
                </a:cubicBezTo>
                <a:cubicBezTo>
                  <a:pt x="6333338" y="4821080"/>
                  <a:pt x="6366753" y="4768827"/>
                  <a:pt x="6196154" y="4771519"/>
                </a:cubicBezTo>
                <a:cubicBezTo>
                  <a:pt x="6025555" y="4774211"/>
                  <a:pt x="5934084" y="4730498"/>
                  <a:pt x="5845428" y="4771519"/>
                </a:cubicBezTo>
                <a:cubicBezTo>
                  <a:pt x="5756772" y="4812540"/>
                  <a:pt x="5344046" y="4766314"/>
                  <a:pt x="5143977" y="4771519"/>
                </a:cubicBezTo>
                <a:cubicBezTo>
                  <a:pt x="4943908" y="4776724"/>
                  <a:pt x="4865086" y="4742231"/>
                  <a:pt x="4676342" y="4771519"/>
                </a:cubicBezTo>
                <a:cubicBezTo>
                  <a:pt x="4487599" y="4800807"/>
                  <a:pt x="4139973" y="4725095"/>
                  <a:pt x="3974891" y="4771519"/>
                </a:cubicBezTo>
                <a:cubicBezTo>
                  <a:pt x="3809809" y="4817943"/>
                  <a:pt x="3520457" y="4753515"/>
                  <a:pt x="3390348" y="4771519"/>
                </a:cubicBezTo>
                <a:cubicBezTo>
                  <a:pt x="3260239" y="4789523"/>
                  <a:pt x="3226657" y="4767989"/>
                  <a:pt x="3156531" y="4771519"/>
                </a:cubicBezTo>
                <a:cubicBezTo>
                  <a:pt x="3086405" y="4775049"/>
                  <a:pt x="2774529" y="4737296"/>
                  <a:pt x="2455080" y="4771519"/>
                </a:cubicBezTo>
                <a:cubicBezTo>
                  <a:pt x="2135631" y="4805742"/>
                  <a:pt x="2065113" y="4756706"/>
                  <a:pt x="1870537" y="4771519"/>
                </a:cubicBezTo>
                <a:cubicBezTo>
                  <a:pt x="1675961" y="4786332"/>
                  <a:pt x="1705679" y="4755100"/>
                  <a:pt x="1636720" y="4771519"/>
                </a:cubicBezTo>
                <a:cubicBezTo>
                  <a:pt x="1567761" y="4787938"/>
                  <a:pt x="1226679" y="4735053"/>
                  <a:pt x="1052177" y="4771519"/>
                </a:cubicBezTo>
                <a:cubicBezTo>
                  <a:pt x="877675" y="4807985"/>
                  <a:pt x="366187" y="4673501"/>
                  <a:pt x="0" y="4771519"/>
                </a:cubicBezTo>
                <a:cubicBezTo>
                  <a:pt x="-18983" y="4588590"/>
                  <a:pt x="65842" y="4400527"/>
                  <a:pt x="0" y="4175079"/>
                </a:cubicBezTo>
                <a:cubicBezTo>
                  <a:pt x="-65842" y="3949631"/>
                  <a:pt x="7040" y="3856872"/>
                  <a:pt x="0" y="3626354"/>
                </a:cubicBezTo>
                <a:cubicBezTo>
                  <a:pt x="-7040" y="3395836"/>
                  <a:pt x="49360" y="3295729"/>
                  <a:pt x="0" y="3125345"/>
                </a:cubicBezTo>
                <a:cubicBezTo>
                  <a:pt x="-49360" y="2954961"/>
                  <a:pt x="28820" y="2722779"/>
                  <a:pt x="0" y="2528905"/>
                </a:cubicBezTo>
                <a:cubicBezTo>
                  <a:pt x="-28820" y="2335031"/>
                  <a:pt x="43604" y="2139665"/>
                  <a:pt x="0" y="2027896"/>
                </a:cubicBezTo>
                <a:cubicBezTo>
                  <a:pt x="-43604" y="1916127"/>
                  <a:pt x="14755" y="1558608"/>
                  <a:pt x="0" y="1383741"/>
                </a:cubicBezTo>
                <a:cubicBezTo>
                  <a:pt x="-14755" y="1208875"/>
                  <a:pt x="19896" y="1057160"/>
                  <a:pt x="0" y="835016"/>
                </a:cubicBezTo>
                <a:cubicBezTo>
                  <a:pt x="-19896" y="612873"/>
                  <a:pt x="89563" y="21202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342035475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92500" lnSpcReduction="10000"/>
          </a:bodyPr>
          <a:lstStyle/>
          <a:p>
            <a:r>
              <a:rPr lang="en-GB" dirty="0"/>
              <a:t>Bi-polar survey/Environmental quality survey</a:t>
            </a:r>
          </a:p>
          <a:p>
            <a:r>
              <a:rPr lang="en-GB" dirty="0"/>
              <a:t>Facilities count</a:t>
            </a:r>
          </a:p>
          <a:p>
            <a:r>
              <a:rPr lang="en-GB" dirty="0"/>
              <a:t>Emotions survey</a:t>
            </a:r>
          </a:p>
          <a:p>
            <a:r>
              <a:rPr lang="en-GB" dirty="0"/>
              <a:t>Observations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Are these qualitative or quantitative methods?</a:t>
            </a:r>
          </a:p>
          <a:p>
            <a:pPr marL="0" indent="0">
              <a:buNone/>
            </a:pPr>
            <a:r>
              <a:rPr lang="en-GB" dirty="0"/>
              <a:t>Is this primary or secondary data?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Before we go outside we will go through each data collection method.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66E0BF4C-4696-41BE-A28F-FB9281E20E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6" t="2216" r="21179" b="16155"/>
          <a:stretch/>
        </p:blipFill>
        <p:spPr>
          <a:xfrm>
            <a:off x="8958876" y="2120510"/>
            <a:ext cx="2604947" cy="364077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308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46742E-3B64-4A1D-B3EF-FDA695CC7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234496"/>
            <a:ext cx="11536535" cy="959822"/>
          </a:xfrm>
          <a:custGeom>
            <a:avLst/>
            <a:gdLst>
              <a:gd name="connsiteX0" fmla="*/ 0 w 11536535"/>
              <a:gd name="connsiteY0" fmla="*/ 0 h 959822"/>
              <a:gd name="connsiteX1" fmla="*/ 807557 w 11536535"/>
              <a:gd name="connsiteY1" fmla="*/ 0 h 959822"/>
              <a:gd name="connsiteX2" fmla="*/ 1038288 w 11536535"/>
              <a:gd name="connsiteY2" fmla="*/ 0 h 959822"/>
              <a:gd name="connsiteX3" fmla="*/ 1384384 w 11536535"/>
              <a:gd name="connsiteY3" fmla="*/ 0 h 959822"/>
              <a:gd name="connsiteX4" fmla="*/ 2076576 w 11536535"/>
              <a:gd name="connsiteY4" fmla="*/ 0 h 959822"/>
              <a:gd name="connsiteX5" fmla="*/ 2768768 w 11536535"/>
              <a:gd name="connsiteY5" fmla="*/ 0 h 959822"/>
              <a:gd name="connsiteX6" fmla="*/ 3460961 w 11536535"/>
              <a:gd name="connsiteY6" fmla="*/ 0 h 959822"/>
              <a:gd name="connsiteX7" fmla="*/ 3807057 w 11536535"/>
              <a:gd name="connsiteY7" fmla="*/ 0 h 959822"/>
              <a:gd name="connsiteX8" fmla="*/ 4153153 w 11536535"/>
              <a:gd name="connsiteY8" fmla="*/ 0 h 959822"/>
              <a:gd name="connsiteX9" fmla="*/ 4383883 w 11536535"/>
              <a:gd name="connsiteY9" fmla="*/ 0 h 959822"/>
              <a:gd name="connsiteX10" fmla="*/ 5076075 w 11536535"/>
              <a:gd name="connsiteY10" fmla="*/ 0 h 959822"/>
              <a:gd name="connsiteX11" fmla="*/ 5422171 w 11536535"/>
              <a:gd name="connsiteY11" fmla="*/ 0 h 959822"/>
              <a:gd name="connsiteX12" fmla="*/ 6229729 w 11536535"/>
              <a:gd name="connsiteY12" fmla="*/ 0 h 959822"/>
              <a:gd name="connsiteX13" fmla="*/ 6575825 w 11536535"/>
              <a:gd name="connsiteY13" fmla="*/ 0 h 959822"/>
              <a:gd name="connsiteX14" fmla="*/ 7268017 w 11536535"/>
              <a:gd name="connsiteY14" fmla="*/ 0 h 959822"/>
              <a:gd name="connsiteX15" fmla="*/ 7498748 w 11536535"/>
              <a:gd name="connsiteY15" fmla="*/ 0 h 959822"/>
              <a:gd name="connsiteX16" fmla="*/ 8190940 w 11536535"/>
              <a:gd name="connsiteY16" fmla="*/ 0 h 959822"/>
              <a:gd name="connsiteX17" fmla="*/ 8883132 w 11536535"/>
              <a:gd name="connsiteY17" fmla="*/ 0 h 959822"/>
              <a:gd name="connsiteX18" fmla="*/ 9575324 w 11536535"/>
              <a:gd name="connsiteY18" fmla="*/ 0 h 959822"/>
              <a:gd name="connsiteX19" fmla="*/ 10382882 w 11536535"/>
              <a:gd name="connsiteY19" fmla="*/ 0 h 959822"/>
              <a:gd name="connsiteX20" fmla="*/ 11536535 w 11536535"/>
              <a:gd name="connsiteY20" fmla="*/ 0 h 959822"/>
              <a:gd name="connsiteX21" fmla="*/ 11536535 w 11536535"/>
              <a:gd name="connsiteY21" fmla="*/ 451116 h 959822"/>
              <a:gd name="connsiteX22" fmla="*/ 11536535 w 11536535"/>
              <a:gd name="connsiteY22" fmla="*/ 959822 h 959822"/>
              <a:gd name="connsiteX23" fmla="*/ 10728978 w 11536535"/>
              <a:gd name="connsiteY23" fmla="*/ 959822 h 959822"/>
              <a:gd name="connsiteX24" fmla="*/ 10152151 w 11536535"/>
              <a:gd name="connsiteY24" fmla="*/ 959822 h 959822"/>
              <a:gd name="connsiteX25" fmla="*/ 9806055 w 11536535"/>
              <a:gd name="connsiteY25" fmla="*/ 959822 h 959822"/>
              <a:gd name="connsiteX26" fmla="*/ 9575324 w 11536535"/>
              <a:gd name="connsiteY26" fmla="*/ 959822 h 959822"/>
              <a:gd name="connsiteX27" fmla="*/ 8767767 w 11536535"/>
              <a:gd name="connsiteY27" fmla="*/ 959822 h 959822"/>
              <a:gd name="connsiteX28" fmla="*/ 7960209 w 11536535"/>
              <a:gd name="connsiteY28" fmla="*/ 959822 h 959822"/>
              <a:gd name="connsiteX29" fmla="*/ 7614113 w 11536535"/>
              <a:gd name="connsiteY29" fmla="*/ 959822 h 959822"/>
              <a:gd name="connsiteX30" fmla="*/ 7152652 w 11536535"/>
              <a:gd name="connsiteY30" fmla="*/ 959822 h 959822"/>
              <a:gd name="connsiteX31" fmla="*/ 6806556 w 11536535"/>
              <a:gd name="connsiteY31" fmla="*/ 959822 h 959822"/>
              <a:gd name="connsiteX32" fmla="*/ 6114364 w 11536535"/>
              <a:gd name="connsiteY32" fmla="*/ 959822 h 959822"/>
              <a:gd name="connsiteX33" fmla="*/ 5306806 w 11536535"/>
              <a:gd name="connsiteY33" fmla="*/ 959822 h 959822"/>
              <a:gd name="connsiteX34" fmla="*/ 5076075 w 11536535"/>
              <a:gd name="connsiteY34" fmla="*/ 959822 h 959822"/>
              <a:gd name="connsiteX35" fmla="*/ 4729979 w 11536535"/>
              <a:gd name="connsiteY35" fmla="*/ 959822 h 959822"/>
              <a:gd name="connsiteX36" fmla="*/ 4037787 w 11536535"/>
              <a:gd name="connsiteY36" fmla="*/ 959822 h 959822"/>
              <a:gd name="connsiteX37" fmla="*/ 3691691 w 11536535"/>
              <a:gd name="connsiteY37" fmla="*/ 959822 h 959822"/>
              <a:gd name="connsiteX38" fmla="*/ 2999499 w 11536535"/>
              <a:gd name="connsiteY38" fmla="*/ 959822 h 959822"/>
              <a:gd name="connsiteX39" fmla="*/ 2768768 w 11536535"/>
              <a:gd name="connsiteY39" fmla="*/ 959822 h 959822"/>
              <a:gd name="connsiteX40" fmla="*/ 2191942 w 11536535"/>
              <a:gd name="connsiteY40" fmla="*/ 959822 h 959822"/>
              <a:gd name="connsiteX41" fmla="*/ 1730480 w 11536535"/>
              <a:gd name="connsiteY41" fmla="*/ 959822 h 959822"/>
              <a:gd name="connsiteX42" fmla="*/ 1384384 w 11536535"/>
              <a:gd name="connsiteY42" fmla="*/ 959822 h 959822"/>
              <a:gd name="connsiteX43" fmla="*/ 1153653 w 11536535"/>
              <a:gd name="connsiteY43" fmla="*/ 959822 h 959822"/>
              <a:gd name="connsiteX44" fmla="*/ 692192 w 11536535"/>
              <a:gd name="connsiteY44" fmla="*/ 959822 h 959822"/>
              <a:gd name="connsiteX45" fmla="*/ 0 w 11536535"/>
              <a:gd name="connsiteY45" fmla="*/ 959822 h 959822"/>
              <a:gd name="connsiteX46" fmla="*/ 0 w 11536535"/>
              <a:gd name="connsiteY46" fmla="*/ 508706 h 959822"/>
              <a:gd name="connsiteX47" fmla="*/ 0 w 11536535"/>
              <a:gd name="connsiteY47" fmla="*/ 0 h 95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536535" h="959822" fill="none" extrusionOk="0">
                <a:moveTo>
                  <a:pt x="0" y="0"/>
                </a:moveTo>
                <a:cubicBezTo>
                  <a:pt x="176430" y="-7632"/>
                  <a:pt x="559672" y="31113"/>
                  <a:pt x="807557" y="0"/>
                </a:cubicBezTo>
                <a:cubicBezTo>
                  <a:pt x="1055442" y="-31113"/>
                  <a:pt x="929490" y="24311"/>
                  <a:pt x="1038288" y="0"/>
                </a:cubicBezTo>
                <a:cubicBezTo>
                  <a:pt x="1147086" y="-24311"/>
                  <a:pt x="1225260" y="16967"/>
                  <a:pt x="1384384" y="0"/>
                </a:cubicBezTo>
                <a:cubicBezTo>
                  <a:pt x="1543508" y="-16967"/>
                  <a:pt x="1804635" y="69399"/>
                  <a:pt x="2076576" y="0"/>
                </a:cubicBezTo>
                <a:cubicBezTo>
                  <a:pt x="2348517" y="-69399"/>
                  <a:pt x="2513594" y="27773"/>
                  <a:pt x="2768768" y="0"/>
                </a:cubicBezTo>
                <a:cubicBezTo>
                  <a:pt x="3023942" y="-27773"/>
                  <a:pt x="3254238" y="77466"/>
                  <a:pt x="3460961" y="0"/>
                </a:cubicBezTo>
                <a:cubicBezTo>
                  <a:pt x="3667684" y="-77466"/>
                  <a:pt x="3700410" y="13389"/>
                  <a:pt x="3807057" y="0"/>
                </a:cubicBezTo>
                <a:cubicBezTo>
                  <a:pt x="3913704" y="-13389"/>
                  <a:pt x="4011989" y="38013"/>
                  <a:pt x="4153153" y="0"/>
                </a:cubicBezTo>
                <a:cubicBezTo>
                  <a:pt x="4294317" y="-38013"/>
                  <a:pt x="4313039" y="5910"/>
                  <a:pt x="4383883" y="0"/>
                </a:cubicBezTo>
                <a:cubicBezTo>
                  <a:pt x="4454727" y="-5910"/>
                  <a:pt x="4825661" y="50033"/>
                  <a:pt x="5076075" y="0"/>
                </a:cubicBezTo>
                <a:cubicBezTo>
                  <a:pt x="5326489" y="-50033"/>
                  <a:pt x="5351221" y="40272"/>
                  <a:pt x="5422171" y="0"/>
                </a:cubicBezTo>
                <a:cubicBezTo>
                  <a:pt x="5493121" y="-40272"/>
                  <a:pt x="5871191" y="91921"/>
                  <a:pt x="6229729" y="0"/>
                </a:cubicBezTo>
                <a:cubicBezTo>
                  <a:pt x="6588267" y="-91921"/>
                  <a:pt x="6492830" y="19964"/>
                  <a:pt x="6575825" y="0"/>
                </a:cubicBezTo>
                <a:cubicBezTo>
                  <a:pt x="6658820" y="-19964"/>
                  <a:pt x="6985319" y="29309"/>
                  <a:pt x="7268017" y="0"/>
                </a:cubicBezTo>
                <a:cubicBezTo>
                  <a:pt x="7550715" y="-29309"/>
                  <a:pt x="7416995" y="1032"/>
                  <a:pt x="7498748" y="0"/>
                </a:cubicBezTo>
                <a:cubicBezTo>
                  <a:pt x="7580501" y="-1032"/>
                  <a:pt x="7954237" y="58867"/>
                  <a:pt x="8190940" y="0"/>
                </a:cubicBezTo>
                <a:cubicBezTo>
                  <a:pt x="8427643" y="-58867"/>
                  <a:pt x="8690249" y="21455"/>
                  <a:pt x="8883132" y="0"/>
                </a:cubicBezTo>
                <a:cubicBezTo>
                  <a:pt x="9076015" y="-21455"/>
                  <a:pt x="9423243" y="15714"/>
                  <a:pt x="9575324" y="0"/>
                </a:cubicBezTo>
                <a:cubicBezTo>
                  <a:pt x="9727405" y="-15714"/>
                  <a:pt x="10017771" y="67363"/>
                  <a:pt x="10382882" y="0"/>
                </a:cubicBezTo>
                <a:cubicBezTo>
                  <a:pt x="10747993" y="-67363"/>
                  <a:pt x="11193718" y="32197"/>
                  <a:pt x="11536535" y="0"/>
                </a:cubicBezTo>
                <a:cubicBezTo>
                  <a:pt x="11574670" y="208827"/>
                  <a:pt x="11483902" y="326139"/>
                  <a:pt x="11536535" y="451116"/>
                </a:cubicBezTo>
                <a:cubicBezTo>
                  <a:pt x="11589168" y="576093"/>
                  <a:pt x="11503594" y="779441"/>
                  <a:pt x="11536535" y="959822"/>
                </a:cubicBezTo>
                <a:cubicBezTo>
                  <a:pt x="11184426" y="1015514"/>
                  <a:pt x="10983422" y="937693"/>
                  <a:pt x="10728978" y="959822"/>
                </a:cubicBezTo>
                <a:cubicBezTo>
                  <a:pt x="10474534" y="981951"/>
                  <a:pt x="10370760" y="922555"/>
                  <a:pt x="10152151" y="959822"/>
                </a:cubicBezTo>
                <a:cubicBezTo>
                  <a:pt x="9933542" y="997089"/>
                  <a:pt x="9976191" y="936585"/>
                  <a:pt x="9806055" y="959822"/>
                </a:cubicBezTo>
                <a:cubicBezTo>
                  <a:pt x="9635919" y="983059"/>
                  <a:pt x="9687311" y="958009"/>
                  <a:pt x="9575324" y="959822"/>
                </a:cubicBezTo>
                <a:cubicBezTo>
                  <a:pt x="9463337" y="961635"/>
                  <a:pt x="8942511" y="953783"/>
                  <a:pt x="8767767" y="959822"/>
                </a:cubicBezTo>
                <a:cubicBezTo>
                  <a:pt x="8593023" y="965861"/>
                  <a:pt x="8254124" y="930192"/>
                  <a:pt x="7960209" y="959822"/>
                </a:cubicBezTo>
                <a:cubicBezTo>
                  <a:pt x="7666294" y="989452"/>
                  <a:pt x="7784479" y="941903"/>
                  <a:pt x="7614113" y="959822"/>
                </a:cubicBezTo>
                <a:cubicBezTo>
                  <a:pt x="7443747" y="977741"/>
                  <a:pt x="7268764" y="924800"/>
                  <a:pt x="7152652" y="959822"/>
                </a:cubicBezTo>
                <a:cubicBezTo>
                  <a:pt x="7036540" y="994844"/>
                  <a:pt x="6882264" y="944670"/>
                  <a:pt x="6806556" y="959822"/>
                </a:cubicBezTo>
                <a:cubicBezTo>
                  <a:pt x="6730848" y="974974"/>
                  <a:pt x="6416022" y="946200"/>
                  <a:pt x="6114364" y="959822"/>
                </a:cubicBezTo>
                <a:cubicBezTo>
                  <a:pt x="5812706" y="973444"/>
                  <a:pt x="5587528" y="879274"/>
                  <a:pt x="5306806" y="959822"/>
                </a:cubicBezTo>
                <a:cubicBezTo>
                  <a:pt x="5026084" y="1040370"/>
                  <a:pt x="5146452" y="958807"/>
                  <a:pt x="5076075" y="959822"/>
                </a:cubicBezTo>
                <a:cubicBezTo>
                  <a:pt x="5005698" y="960837"/>
                  <a:pt x="4881141" y="922181"/>
                  <a:pt x="4729979" y="959822"/>
                </a:cubicBezTo>
                <a:cubicBezTo>
                  <a:pt x="4578817" y="997463"/>
                  <a:pt x="4277844" y="945325"/>
                  <a:pt x="4037787" y="959822"/>
                </a:cubicBezTo>
                <a:cubicBezTo>
                  <a:pt x="3797730" y="974319"/>
                  <a:pt x="3781760" y="949178"/>
                  <a:pt x="3691691" y="959822"/>
                </a:cubicBezTo>
                <a:cubicBezTo>
                  <a:pt x="3601622" y="970466"/>
                  <a:pt x="3232051" y="888092"/>
                  <a:pt x="2999499" y="959822"/>
                </a:cubicBezTo>
                <a:cubicBezTo>
                  <a:pt x="2766947" y="1031552"/>
                  <a:pt x="2844428" y="948235"/>
                  <a:pt x="2768768" y="959822"/>
                </a:cubicBezTo>
                <a:cubicBezTo>
                  <a:pt x="2693108" y="971409"/>
                  <a:pt x="2369636" y="932320"/>
                  <a:pt x="2191942" y="959822"/>
                </a:cubicBezTo>
                <a:cubicBezTo>
                  <a:pt x="2014248" y="987324"/>
                  <a:pt x="1945860" y="922952"/>
                  <a:pt x="1730480" y="959822"/>
                </a:cubicBezTo>
                <a:cubicBezTo>
                  <a:pt x="1515100" y="996692"/>
                  <a:pt x="1550889" y="943447"/>
                  <a:pt x="1384384" y="959822"/>
                </a:cubicBezTo>
                <a:cubicBezTo>
                  <a:pt x="1217879" y="976197"/>
                  <a:pt x="1252115" y="942376"/>
                  <a:pt x="1153653" y="959822"/>
                </a:cubicBezTo>
                <a:cubicBezTo>
                  <a:pt x="1055191" y="977268"/>
                  <a:pt x="873617" y="953614"/>
                  <a:pt x="692192" y="959822"/>
                </a:cubicBezTo>
                <a:cubicBezTo>
                  <a:pt x="510767" y="966030"/>
                  <a:pt x="168034" y="910449"/>
                  <a:pt x="0" y="959822"/>
                </a:cubicBezTo>
                <a:cubicBezTo>
                  <a:pt x="-43776" y="755206"/>
                  <a:pt x="52307" y="633015"/>
                  <a:pt x="0" y="508706"/>
                </a:cubicBezTo>
                <a:cubicBezTo>
                  <a:pt x="-52307" y="384397"/>
                  <a:pt x="1209" y="205620"/>
                  <a:pt x="0" y="0"/>
                </a:cubicBezTo>
                <a:close/>
              </a:path>
              <a:path w="11536535" h="959822" stroke="0" extrusionOk="0">
                <a:moveTo>
                  <a:pt x="0" y="0"/>
                </a:moveTo>
                <a:cubicBezTo>
                  <a:pt x="122917" y="-31948"/>
                  <a:pt x="370985" y="44214"/>
                  <a:pt x="576827" y="0"/>
                </a:cubicBezTo>
                <a:cubicBezTo>
                  <a:pt x="782669" y="-44214"/>
                  <a:pt x="753171" y="6128"/>
                  <a:pt x="922923" y="0"/>
                </a:cubicBezTo>
                <a:cubicBezTo>
                  <a:pt x="1092675" y="-6128"/>
                  <a:pt x="1048417" y="12323"/>
                  <a:pt x="1153654" y="0"/>
                </a:cubicBezTo>
                <a:cubicBezTo>
                  <a:pt x="1258891" y="-12323"/>
                  <a:pt x="1507392" y="39406"/>
                  <a:pt x="1845846" y="0"/>
                </a:cubicBezTo>
                <a:cubicBezTo>
                  <a:pt x="2184300" y="-39406"/>
                  <a:pt x="2048276" y="35648"/>
                  <a:pt x="2191942" y="0"/>
                </a:cubicBezTo>
                <a:cubicBezTo>
                  <a:pt x="2335608" y="-35648"/>
                  <a:pt x="2606588" y="30702"/>
                  <a:pt x="2999499" y="0"/>
                </a:cubicBezTo>
                <a:cubicBezTo>
                  <a:pt x="3392410" y="-30702"/>
                  <a:pt x="3149913" y="942"/>
                  <a:pt x="3230230" y="0"/>
                </a:cubicBezTo>
                <a:cubicBezTo>
                  <a:pt x="3310547" y="-942"/>
                  <a:pt x="3488669" y="41718"/>
                  <a:pt x="3691691" y="0"/>
                </a:cubicBezTo>
                <a:cubicBezTo>
                  <a:pt x="3894713" y="-41718"/>
                  <a:pt x="3923458" y="38372"/>
                  <a:pt x="4037787" y="0"/>
                </a:cubicBezTo>
                <a:cubicBezTo>
                  <a:pt x="4152116" y="-38372"/>
                  <a:pt x="4429212" y="65246"/>
                  <a:pt x="4729979" y="0"/>
                </a:cubicBezTo>
                <a:cubicBezTo>
                  <a:pt x="5030746" y="-65246"/>
                  <a:pt x="5067378" y="10159"/>
                  <a:pt x="5191441" y="0"/>
                </a:cubicBezTo>
                <a:cubicBezTo>
                  <a:pt x="5315504" y="-10159"/>
                  <a:pt x="5601325" y="56945"/>
                  <a:pt x="5883633" y="0"/>
                </a:cubicBezTo>
                <a:cubicBezTo>
                  <a:pt x="6165941" y="-56945"/>
                  <a:pt x="6154507" y="20929"/>
                  <a:pt x="6229729" y="0"/>
                </a:cubicBezTo>
                <a:cubicBezTo>
                  <a:pt x="6304951" y="-20929"/>
                  <a:pt x="6771878" y="31955"/>
                  <a:pt x="6921921" y="0"/>
                </a:cubicBezTo>
                <a:cubicBezTo>
                  <a:pt x="7071964" y="-31955"/>
                  <a:pt x="7334276" y="57438"/>
                  <a:pt x="7498748" y="0"/>
                </a:cubicBezTo>
                <a:cubicBezTo>
                  <a:pt x="7663220" y="-57438"/>
                  <a:pt x="7637812" y="8676"/>
                  <a:pt x="7729478" y="0"/>
                </a:cubicBezTo>
                <a:cubicBezTo>
                  <a:pt x="7821144" y="-8676"/>
                  <a:pt x="8002678" y="17442"/>
                  <a:pt x="8190940" y="0"/>
                </a:cubicBezTo>
                <a:cubicBezTo>
                  <a:pt x="8379202" y="-17442"/>
                  <a:pt x="8615860" y="20992"/>
                  <a:pt x="8883132" y="0"/>
                </a:cubicBezTo>
                <a:cubicBezTo>
                  <a:pt x="9150404" y="-20992"/>
                  <a:pt x="9320960" y="82576"/>
                  <a:pt x="9575324" y="0"/>
                </a:cubicBezTo>
                <a:cubicBezTo>
                  <a:pt x="9829688" y="-82576"/>
                  <a:pt x="10044367" y="55006"/>
                  <a:pt x="10382882" y="0"/>
                </a:cubicBezTo>
                <a:cubicBezTo>
                  <a:pt x="10721397" y="-55006"/>
                  <a:pt x="10572200" y="33568"/>
                  <a:pt x="10728978" y="0"/>
                </a:cubicBezTo>
                <a:cubicBezTo>
                  <a:pt x="10885756" y="-33568"/>
                  <a:pt x="10894493" y="14455"/>
                  <a:pt x="10959708" y="0"/>
                </a:cubicBezTo>
                <a:cubicBezTo>
                  <a:pt x="11024923" y="-14455"/>
                  <a:pt x="11250614" y="61996"/>
                  <a:pt x="11536535" y="0"/>
                </a:cubicBezTo>
                <a:cubicBezTo>
                  <a:pt x="11547612" y="224085"/>
                  <a:pt x="11528212" y="240670"/>
                  <a:pt x="11536535" y="470313"/>
                </a:cubicBezTo>
                <a:cubicBezTo>
                  <a:pt x="11544858" y="699956"/>
                  <a:pt x="11513201" y="751394"/>
                  <a:pt x="11536535" y="959822"/>
                </a:cubicBezTo>
                <a:cubicBezTo>
                  <a:pt x="11297508" y="994155"/>
                  <a:pt x="11159272" y="932345"/>
                  <a:pt x="10959708" y="959822"/>
                </a:cubicBezTo>
                <a:cubicBezTo>
                  <a:pt x="10760144" y="987299"/>
                  <a:pt x="10386057" y="916338"/>
                  <a:pt x="10152151" y="959822"/>
                </a:cubicBezTo>
                <a:cubicBezTo>
                  <a:pt x="9918245" y="1003306"/>
                  <a:pt x="9726870" y="918892"/>
                  <a:pt x="9459959" y="959822"/>
                </a:cubicBezTo>
                <a:cubicBezTo>
                  <a:pt x="9193048" y="1000752"/>
                  <a:pt x="9232296" y="943511"/>
                  <a:pt x="9113863" y="959822"/>
                </a:cubicBezTo>
                <a:cubicBezTo>
                  <a:pt x="8995430" y="976133"/>
                  <a:pt x="8603934" y="913487"/>
                  <a:pt x="8421671" y="959822"/>
                </a:cubicBezTo>
                <a:cubicBezTo>
                  <a:pt x="8239408" y="1006157"/>
                  <a:pt x="8107506" y="941200"/>
                  <a:pt x="7960209" y="959822"/>
                </a:cubicBezTo>
                <a:cubicBezTo>
                  <a:pt x="7812912" y="978444"/>
                  <a:pt x="7780468" y="945613"/>
                  <a:pt x="7729478" y="959822"/>
                </a:cubicBezTo>
                <a:cubicBezTo>
                  <a:pt x="7678488" y="974031"/>
                  <a:pt x="7189467" y="887239"/>
                  <a:pt x="7037286" y="959822"/>
                </a:cubicBezTo>
                <a:cubicBezTo>
                  <a:pt x="6885105" y="1032405"/>
                  <a:pt x="6498646" y="930140"/>
                  <a:pt x="6345094" y="959822"/>
                </a:cubicBezTo>
                <a:cubicBezTo>
                  <a:pt x="6191542" y="989504"/>
                  <a:pt x="5891512" y="896307"/>
                  <a:pt x="5537537" y="959822"/>
                </a:cubicBezTo>
                <a:cubicBezTo>
                  <a:pt x="5183562" y="1023337"/>
                  <a:pt x="5244064" y="935844"/>
                  <a:pt x="4960710" y="959822"/>
                </a:cubicBezTo>
                <a:cubicBezTo>
                  <a:pt x="4677356" y="983800"/>
                  <a:pt x="4401238" y="928712"/>
                  <a:pt x="4153153" y="959822"/>
                </a:cubicBezTo>
                <a:cubicBezTo>
                  <a:pt x="3905068" y="990932"/>
                  <a:pt x="3884304" y="931992"/>
                  <a:pt x="3691691" y="959822"/>
                </a:cubicBezTo>
                <a:cubicBezTo>
                  <a:pt x="3499078" y="987652"/>
                  <a:pt x="3374430" y="895631"/>
                  <a:pt x="3114864" y="959822"/>
                </a:cubicBezTo>
                <a:cubicBezTo>
                  <a:pt x="2855298" y="1024013"/>
                  <a:pt x="2950584" y="948711"/>
                  <a:pt x="2884134" y="959822"/>
                </a:cubicBezTo>
                <a:cubicBezTo>
                  <a:pt x="2817684" y="970933"/>
                  <a:pt x="2622550" y="921602"/>
                  <a:pt x="2422672" y="959822"/>
                </a:cubicBezTo>
                <a:cubicBezTo>
                  <a:pt x="2222794" y="998042"/>
                  <a:pt x="2216435" y="955542"/>
                  <a:pt x="2076576" y="959822"/>
                </a:cubicBezTo>
                <a:cubicBezTo>
                  <a:pt x="1936717" y="964102"/>
                  <a:pt x="1670584" y="905175"/>
                  <a:pt x="1384384" y="959822"/>
                </a:cubicBezTo>
                <a:cubicBezTo>
                  <a:pt x="1098184" y="1014469"/>
                  <a:pt x="1251573" y="950522"/>
                  <a:pt x="1153653" y="959822"/>
                </a:cubicBezTo>
                <a:cubicBezTo>
                  <a:pt x="1055733" y="969122"/>
                  <a:pt x="328741" y="914239"/>
                  <a:pt x="0" y="959822"/>
                </a:cubicBezTo>
                <a:cubicBezTo>
                  <a:pt x="-47619" y="738106"/>
                  <a:pt x="53011" y="707385"/>
                  <a:pt x="0" y="508706"/>
                </a:cubicBezTo>
                <a:cubicBezTo>
                  <a:pt x="-53011" y="310027"/>
                  <a:pt x="27533" y="15492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694669073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 algn="ctr"/>
            <a:r>
              <a:rPr lang="en-GB" sz="3600" dirty="0"/>
              <a:t>Recap: What is Qualitative and Quantitative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13813-ECF7-49D8-9FD2-40BC4EAA8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250" y="1450327"/>
            <a:ext cx="5705150" cy="461671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u="sng" dirty="0"/>
              <a:t>Qualitative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E429E-9AAD-4272-8AA6-F1AA997FD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9249" y="2054776"/>
            <a:ext cx="5705150" cy="847296"/>
          </a:xfrm>
          <a:ln w="38100">
            <a:solidFill>
              <a:srgbClr val="7030A0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dirty="0"/>
              <a:t>Qualitative data is non-numerical data. It is about the qualities of a location.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B74199-B539-45B3-8BA0-B9E6C913F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2" y="1450326"/>
            <a:ext cx="5628181" cy="461671"/>
          </a:xfrm>
          <a:ln w="3810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n-GB" u="sng" dirty="0"/>
              <a:t>Quantitative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2123E72-40EB-4149-8693-A15F23AE1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051179"/>
            <a:ext cx="5653583" cy="847297"/>
          </a:xfrm>
          <a:ln w="38100">
            <a:solidFill>
              <a:srgbClr val="7030A0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dirty="0"/>
              <a:t>Quantitative data is numerical data. It is data that can be counted.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C8C88C-1EC1-4514-8B87-FED3EAED7DCC}"/>
              </a:ext>
            </a:extLst>
          </p:cNvPr>
          <p:cNvSpPr/>
          <p:nvPr/>
        </p:nvSpPr>
        <p:spPr>
          <a:xfrm>
            <a:off x="6172200" y="3037658"/>
            <a:ext cx="5653582" cy="358584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Some examples are: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Measuring velocity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Measuring the build up of sediment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Measuring the gradient – beach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Pedestrian 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Measuring waves per minute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algn="ctr"/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982E7A-7267-4B15-A344-28ACFD8ED548}"/>
              </a:ext>
            </a:extLst>
          </p:cNvPr>
          <p:cNvSpPr/>
          <p:nvPr/>
        </p:nvSpPr>
        <p:spPr>
          <a:xfrm>
            <a:off x="289249" y="3037658"/>
            <a:ext cx="5705150" cy="358584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Some examples are: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Field sketches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Photographs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Use of Powers Roundness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Written descriptions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Poems and stories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algn="ctr"/>
            <a:endParaRPr lang="en-GB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319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DF88-2AAD-4088-9ED0-121D1446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6859"/>
            <a:ext cx="10515599" cy="932688"/>
          </a:xfrm>
          <a:custGeom>
            <a:avLst/>
            <a:gdLst>
              <a:gd name="connsiteX0" fmla="*/ 0 w 4751847"/>
              <a:gd name="connsiteY0" fmla="*/ 0 h 4423359"/>
              <a:gd name="connsiteX1" fmla="*/ 121436 w 4751847"/>
              <a:gd name="connsiteY1" fmla="*/ 0 h 4423359"/>
              <a:gd name="connsiteX2" fmla="*/ 480464 w 4751847"/>
              <a:gd name="connsiteY2" fmla="*/ 0 h 4423359"/>
              <a:gd name="connsiteX3" fmla="*/ 744456 w 4751847"/>
              <a:gd name="connsiteY3" fmla="*/ 0 h 4423359"/>
              <a:gd name="connsiteX4" fmla="*/ 960929 w 4751847"/>
              <a:gd name="connsiteY4" fmla="*/ 0 h 4423359"/>
              <a:gd name="connsiteX5" fmla="*/ 1272439 w 4751847"/>
              <a:gd name="connsiteY5" fmla="*/ 0 h 4423359"/>
              <a:gd name="connsiteX6" fmla="*/ 1631467 w 4751847"/>
              <a:gd name="connsiteY6" fmla="*/ 0 h 4423359"/>
              <a:gd name="connsiteX7" fmla="*/ 1990495 w 4751847"/>
              <a:gd name="connsiteY7" fmla="*/ 0 h 4423359"/>
              <a:gd name="connsiteX8" fmla="*/ 2159450 w 4751847"/>
              <a:gd name="connsiteY8" fmla="*/ 0 h 4423359"/>
              <a:gd name="connsiteX9" fmla="*/ 2518478 w 4751847"/>
              <a:gd name="connsiteY9" fmla="*/ 0 h 4423359"/>
              <a:gd name="connsiteX10" fmla="*/ 2734951 w 4751847"/>
              <a:gd name="connsiteY10" fmla="*/ 0 h 4423359"/>
              <a:gd name="connsiteX11" fmla="*/ 2903906 w 4751847"/>
              <a:gd name="connsiteY11" fmla="*/ 0 h 4423359"/>
              <a:gd name="connsiteX12" fmla="*/ 3215416 w 4751847"/>
              <a:gd name="connsiteY12" fmla="*/ 0 h 4423359"/>
              <a:gd name="connsiteX13" fmla="*/ 3479407 w 4751847"/>
              <a:gd name="connsiteY13" fmla="*/ 0 h 4423359"/>
              <a:gd name="connsiteX14" fmla="*/ 3790917 w 4751847"/>
              <a:gd name="connsiteY14" fmla="*/ 0 h 4423359"/>
              <a:gd name="connsiteX15" fmla="*/ 4102427 w 4751847"/>
              <a:gd name="connsiteY15" fmla="*/ 0 h 4423359"/>
              <a:gd name="connsiteX16" fmla="*/ 4223864 w 4751847"/>
              <a:gd name="connsiteY16" fmla="*/ 0 h 4423359"/>
              <a:gd name="connsiteX17" fmla="*/ 4751847 w 4751847"/>
              <a:gd name="connsiteY17" fmla="*/ 0 h 4423359"/>
              <a:gd name="connsiteX18" fmla="*/ 4751847 w 4751847"/>
              <a:gd name="connsiteY18" fmla="*/ 1518686 h 4423359"/>
              <a:gd name="connsiteX19" fmla="*/ 4751847 w 4751847"/>
              <a:gd name="connsiteY19" fmla="*/ 2993138 h 4423359"/>
              <a:gd name="connsiteX20" fmla="*/ 4751847 w 4751847"/>
              <a:gd name="connsiteY20" fmla="*/ 4423359 h 4423359"/>
              <a:gd name="connsiteX21" fmla="*/ 4440337 w 4751847"/>
              <a:gd name="connsiteY21" fmla="*/ 4423359 h 4423359"/>
              <a:gd name="connsiteX22" fmla="*/ 4128827 w 4751847"/>
              <a:gd name="connsiteY22" fmla="*/ 4423359 h 4423359"/>
              <a:gd name="connsiteX23" fmla="*/ 3959872 w 4751847"/>
              <a:gd name="connsiteY23" fmla="*/ 4423359 h 4423359"/>
              <a:gd name="connsiteX24" fmla="*/ 3695881 w 4751847"/>
              <a:gd name="connsiteY24" fmla="*/ 4423359 h 4423359"/>
              <a:gd name="connsiteX25" fmla="*/ 3574444 w 4751847"/>
              <a:gd name="connsiteY25" fmla="*/ 4423359 h 4423359"/>
              <a:gd name="connsiteX26" fmla="*/ 3405490 w 4751847"/>
              <a:gd name="connsiteY26" fmla="*/ 4423359 h 4423359"/>
              <a:gd name="connsiteX27" fmla="*/ 3046461 w 4751847"/>
              <a:gd name="connsiteY27" fmla="*/ 4423359 h 4423359"/>
              <a:gd name="connsiteX28" fmla="*/ 2782470 w 4751847"/>
              <a:gd name="connsiteY28" fmla="*/ 4423359 h 4423359"/>
              <a:gd name="connsiteX29" fmla="*/ 2470960 w 4751847"/>
              <a:gd name="connsiteY29" fmla="*/ 4423359 h 4423359"/>
              <a:gd name="connsiteX30" fmla="*/ 2111932 w 4751847"/>
              <a:gd name="connsiteY30" fmla="*/ 4423359 h 4423359"/>
              <a:gd name="connsiteX31" fmla="*/ 1800422 w 4751847"/>
              <a:gd name="connsiteY31" fmla="*/ 4423359 h 4423359"/>
              <a:gd name="connsiteX32" fmla="*/ 1678985 w 4751847"/>
              <a:gd name="connsiteY32" fmla="*/ 4423359 h 4423359"/>
              <a:gd name="connsiteX33" fmla="*/ 1557549 w 4751847"/>
              <a:gd name="connsiteY33" fmla="*/ 4423359 h 4423359"/>
              <a:gd name="connsiteX34" fmla="*/ 1198521 w 4751847"/>
              <a:gd name="connsiteY34" fmla="*/ 4423359 h 4423359"/>
              <a:gd name="connsiteX35" fmla="*/ 1029566 w 4751847"/>
              <a:gd name="connsiteY35" fmla="*/ 4423359 h 4423359"/>
              <a:gd name="connsiteX36" fmla="*/ 813093 w 4751847"/>
              <a:gd name="connsiteY36" fmla="*/ 4423359 h 4423359"/>
              <a:gd name="connsiteX37" fmla="*/ 549102 w 4751847"/>
              <a:gd name="connsiteY37" fmla="*/ 4423359 h 4423359"/>
              <a:gd name="connsiteX38" fmla="*/ 237592 w 4751847"/>
              <a:gd name="connsiteY38" fmla="*/ 4423359 h 4423359"/>
              <a:gd name="connsiteX39" fmla="*/ 0 w 4751847"/>
              <a:gd name="connsiteY39" fmla="*/ 4423359 h 4423359"/>
              <a:gd name="connsiteX40" fmla="*/ 0 w 4751847"/>
              <a:gd name="connsiteY40" fmla="*/ 2993138 h 4423359"/>
              <a:gd name="connsiteX41" fmla="*/ 0 w 4751847"/>
              <a:gd name="connsiteY41" fmla="*/ 1651387 h 4423359"/>
              <a:gd name="connsiteX42" fmla="*/ 0 w 4751847"/>
              <a:gd name="connsiteY42" fmla="*/ 0 h 4423359"/>
              <a:gd name="connsiteX0" fmla="*/ 0 w 4751847"/>
              <a:gd name="connsiteY0" fmla="*/ 0 h 4423359"/>
              <a:gd name="connsiteX1" fmla="*/ 121436 w 4751847"/>
              <a:gd name="connsiteY1" fmla="*/ 0 h 4423359"/>
              <a:gd name="connsiteX2" fmla="*/ 290390 w 4751847"/>
              <a:gd name="connsiteY2" fmla="*/ 0 h 4423359"/>
              <a:gd name="connsiteX3" fmla="*/ 649419 w 4751847"/>
              <a:gd name="connsiteY3" fmla="*/ 0 h 4423359"/>
              <a:gd name="connsiteX4" fmla="*/ 913410 w 4751847"/>
              <a:gd name="connsiteY4" fmla="*/ 0 h 4423359"/>
              <a:gd name="connsiteX5" fmla="*/ 1224920 w 4751847"/>
              <a:gd name="connsiteY5" fmla="*/ 0 h 4423359"/>
              <a:gd name="connsiteX6" fmla="*/ 1536430 w 4751847"/>
              <a:gd name="connsiteY6" fmla="*/ 0 h 4423359"/>
              <a:gd name="connsiteX7" fmla="*/ 1847940 w 4751847"/>
              <a:gd name="connsiteY7" fmla="*/ 0 h 4423359"/>
              <a:gd name="connsiteX8" fmla="*/ 2064413 w 4751847"/>
              <a:gd name="connsiteY8" fmla="*/ 0 h 4423359"/>
              <a:gd name="connsiteX9" fmla="*/ 2328405 w 4751847"/>
              <a:gd name="connsiteY9" fmla="*/ 0 h 4423359"/>
              <a:gd name="connsiteX10" fmla="*/ 2449841 w 4751847"/>
              <a:gd name="connsiteY10" fmla="*/ 0 h 4423359"/>
              <a:gd name="connsiteX11" fmla="*/ 2571277 w 4751847"/>
              <a:gd name="connsiteY11" fmla="*/ 0 h 4423359"/>
              <a:gd name="connsiteX12" fmla="*/ 2930305 w 4751847"/>
              <a:gd name="connsiteY12" fmla="*/ 0 h 4423359"/>
              <a:gd name="connsiteX13" fmla="*/ 3051741 w 4751847"/>
              <a:gd name="connsiteY13" fmla="*/ 0 h 4423359"/>
              <a:gd name="connsiteX14" fmla="*/ 3363251 w 4751847"/>
              <a:gd name="connsiteY14" fmla="*/ 0 h 4423359"/>
              <a:gd name="connsiteX15" fmla="*/ 3484687 w 4751847"/>
              <a:gd name="connsiteY15" fmla="*/ 0 h 4423359"/>
              <a:gd name="connsiteX16" fmla="*/ 3606123 w 4751847"/>
              <a:gd name="connsiteY16" fmla="*/ 0 h 4423359"/>
              <a:gd name="connsiteX17" fmla="*/ 3917633 w 4751847"/>
              <a:gd name="connsiteY17" fmla="*/ 0 h 4423359"/>
              <a:gd name="connsiteX18" fmla="*/ 4134106 w 4751847"/>
              <a:gd name="connsiteY18" fmla="*/ 0 h 4423359"/>
              <a:gd name="connsiteX19" fmla="*/ 4398098 w 4751847"/>
              <a:gd name="connsiteY19" fmla="*/ 0 h 4423359"/>
              <a:gd name="connsiteX20" fmla="*/ 4751847 w 4751847"/>
              <a:gd name="connsiteY20" fmla="*/ 0 h 4423359"/>
              <a:gd name="connsiteX21" fmla="*/ 4751847 w 4751847"/>
              <a:gd name="connsiteY21" fmla="*/ 1430220 h 4423359"/>
              <a:gd name="connsiteX22" fmla="*/ 4751847 w 4751847"/>
              <a:gd name="connsiteY22" fmla="*/ 2816205 h 4423359"/>
              <a:gd name="connsiteX23" fmla="*/ 4751847 w 4751847"/>
              <a:gd name="connsiteY23" fmla="*/ 4423359 h 4423359"/>
              <a:gd name="connsiteX24" fmla="*/ 4535373 w 4751847"/>
              <a:gd name="connsiteY24" fmla="*/ 4423359 h 4423359"/>
              <a:gd name="connsiteX25" fmla="*/ 4318900 w 4751847"/>
              <a:gd name="connsiteY25" fmla="*/ 4423359 h 4423359"/>
              <a:gd name="connsiteX26" fmla="*/ 4102427 w 4751847"/>
              <a:gd name="connsiteY26" fmla="*/ 4423359 h 4423359"/>
              <a:gd name="connsiteX27" fmla="*/ 3790917 w 4751847"/>
              <a:gd name="connsiteY27" fmla="*/ 4423359 h 4423359"/>
              <a:gd name="connsiteX28" fmla="*/ 3431889 w 4751847"/>
              <a:gd name="connsiteY28" fmla="*/ 4423359 h 4423359"/>
              <a:gd name="connsiteX29" fmla="*/ 3262934 w 4751847"/>
              <a:gd name="connsiteY29" fmla="*/ 4423359 h 4423359"/>
              <a:gd name="connsiteX30" fmla="*/ 2998943 w 4751847"/>
              <a:gd name="connsiteY30" fmla="*/ 4423359 h 4423359"/>
              <a:gd name="connsiteX31" fmla="*/ 2877507 w 4751847"/>
              <a:gd name="connsiteY31" fmla="*/ 4423359 h 4423359"/>
              <a:gd name="connsiteX32" fmla="*/ 2518478 w 4751847"/>
              <a:gd name="connsiteY32" fmla="*/ 4423359 h 4423359"/>
              <a:gd name="connsiteX33" fmla="*/ 2206968 w 4751847"/>
              <a:gd name="connsiteY33" fmla="*/ 4423359 h 4423359"/>
              <a:gd name="connsiteX34" fmla="*/ 2085532 w 4751847"/>
              <a:gd name="connsiteY34" fmla="*/ 4423359 h 4423359"/>
              <a:gd name="connsiteX35" fmla="*/ 1916578 w 4751847"/>
              <a:gd name="connsiteY35" fmla="*/ 4423359 h 4423359"/>
              <a:gd name="connsiteX36" fmla="*/ 1652586 w 4751847"/>
              <a:gd name="connsiteY36" fmla="*/ 4423359 h 4423359"/>
              <a:gd name="connsiteX37" fmla="*/ 1531150 w 4751847"/>
              <a:gd name="connsiteY37" fmla="*/ 4423359 h 4423359"/>
              <a:gd name="connsiteX38" fmla="*/ 1267159 w 4751847"/>
              <a:gd name="connsiteY38" fmla="*/ 4423359 h 4423359"/>
              <a:gd name="connsiteX39" fmla="*/ 955649 w 4751847"/>
              <a:gd name="connsiteY39" fmla="*/ 4423359 h 4423359"/>
              <a:gd name="connsiteX40" fmla="*/ 786694 w 4751847"/>
              <a:gd name="connsiteY40" fmla="*/ 4423359 h 4423359"/>
              <a:gd name="connsiteX41" fmla="*/ 475184 w 4751847"/>
              <a:gd name="connsiteY41" fmla="*/ 4423359 h 4423359"/>
              <a:gd name="connsiteX42" fmla="*/ 0 w 4751847"/>
              <a:gd name="connsiteY42" fmla="*/ 4423359 h 4423359"/>
              <a:gd name="connsiteX43" fmla="*/ 0 w 4751847"/>
              <a:gd name="connsiteY43" fmla="*/ 3037373 h 4423359"/>
              <a:gd name="connsiteX44" fmla="*/ 0 w 4751847"/>
              <a:gd name="connsiteY44" fmla="*/ 1651387 h 4423359"/>
              <a:gd name="connsiteX45" fmla="*/ 0 w 4751847"/>
              <a:gd name="connsiteY45" fmla="*/ 0 h 442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751847" h="4423359" fill="none" extrusionOk="0">
                <a:moveTo>
                  <a:pt x="0" y="0"/>
                </a:moveTo>
                <a:cubicBezTo>
                  <a:pt x="47563" y="-69596"/>
                  <a:pt x="108485" y="91641"/>
                  <a:pt x="121436" y="0"/>
                </a:cubicBezTo>
                <a:cubicBezTo>
                  <a:pt x="144026" y="-101430"/>
                  <a:pt x="430691" y="315487"/>
                  <a:pt x="480464" y="0"/>
                </a:cubicBezTo>
                <a:cubicBezTo>
                  <a:pt x="546062" y="-317761"/>
                  <a:pt x="620516" y="10588"/>
                  <a:pt x="744456" y="0"/>
                </a:cubicBezTo>
                <a:cubicBezTo>
                  <a:pt x="824876" y="7779"/>
                  <a:pt x="886889" y="184123"/>
                  <a:pt x="960929" y="0"/>
                </a:cubicBezTo>
                <a:cubicBezTo>
                  <a:pt x="1008572" y="-147507"/>
                  <a:pt x="1164656" y="246935"/>
                  <a:pt x="1272439" y="0"/>
                </a:cubicBezTo>
                <a:cubicBezTo>
                  <a:pt x="1386168" y="-272323"/>
                  <a:pt x="1533590" y="83268"/>
                  <a:pt x="1631467" y="0"/>
                </a:cubicBezTo>
                <a:cubicBezTo>
                  <a:pt x="1701462" y="-74315"/>
                  <a:pt x="1868770" y="9162"/>
                  <a:pt x="1990495" y="0"/>
                </a:cubicBezTo>
                <a:cubicBezTo>
                  <a:pt x="2093657" y="-14315"/>
                  <a:pt x="2134804" y="44990"/>
                  <a:pt x="2159450" y="0"/>
                </a:cubicBezTo>
                <a:cubicBezTo>
                  <a:pt x="2195089" y="-26014"/>
                  <a:pt x="2456775" y="212695"/>
                  <a:pt x="2518478" y="0"/>
                </a:cubicBezTo>
                <a:cubicBezTo>
                  <a:pt x="2603172" y="-227404"/>
                  <a:pt x="2696577" y="80797"/>
                  <a:pt x="2734951" y="0"/>
                </a:cubicBezTo>
                <a:cubicBezTo>
                  <a:pt x="2765056" y="-81618"/>
                  <a:pt x="2825150" y="84320"/>
                  <a:pt x="2903906" y="0"/>
                </a:cubicBezTo>
                <a:cubicBezTo>
                  <a:pt x="2983835" y="-78988"/>
                  <a:pt x="3137724" y="160777"/>
                  <a:pt x="3215416" y="0"/>
                </a:cubicBezTo>
                <a:cubicBezTo>
                  <a:pt x="3272469" y="-106298"/>
                  <a:pt x="3376249" y="60472"/>
                  <a:pt x="3479407" y="0"/>
                </a:cubicBezTo>
                <a:cubicBezTo>
                  <a:pt x="3585928" y="-86447"/>
                  <a:pt x="3674671" y="127073"/>
                  <a:pt x="3790917" y="0"/>
                </a:cubicBezTo>
                <a:cubicBezTo>
                  <a:pt x="3896341" y="-96279"/>
                  <a:pt x="3967740" y="76430"/>
                  <a:pt x="4102427" y="0"/>
                </a:cubicBezTo>
                <a:cubicBezTo>
                  <a:pt x="4233420" y="-42639"/>
                  <a:pt x="4169501" y="55800"/>
                  <a:pt x="4223864" y="0"/>
                </a:cubicBezTo>
                <a:cubicBezTo>
                  <a:pt x="4277287" y="-85482"/>
                  <a:pt x="4645819" y="297720"/>
                  <a:pt x="4751847" y="0"/>
                </a:cubicBezTo>
                <a:cubicBezTo>
                  <a:pt x="4793526" y="651803"/>
                  <a:pt x="4806281" y="1192784"/>
                  <a:pt x="4751847" y="1518686"/>
                </a:cubicBezTo>
                <a:cubicBezTo>
                  <a:pt x="4727285" y="2026266"/>
                  <a:pt x="4725312" y="2482798"/>
                  <a:pt x="4751847" y="2993138"/>
                </a:cubicBezTo>
                <a:cubicBezTo>
                  <a:pt x="4747200" y="3512777"/>
                  <a:pt x="4754759" y="4051472"/>
                  <a:pt x="4751847" y="4423359"/>
                </a:cubicBezTo>
                <a:cubicBezTo>
                  <a:pt x="4564122" y="4576210"/>
                  <a:pt x="4521375" y="4218527"/>
                  <a:pt x="4440337" y="4423359"/>
                </a:cubicBezTo>
                <a:cubicBezTo>
                  <a:pt x="4347058" y="4591878"/>
                  <a:pt x="4207583" y="4233743"/>
                  <a:pt x="4128827" y="4423359"/>
                </a:cubicBezTo>
                <a:cubicBezTo>
                  <a:pt x="4032426" y="4645097"/>
                  <a:pt x="4032092" y="4295873"/>
                  <a:pt x="3959872" y="4423359"/>
                </a:cubicBezTo>
                <a:cubicBezTo>
                  <a:pt x="3901485" y="4548156"/>
                  <a:pt x="3813045" y="4374000"/>
                  <a:pt x="3695881" y="4423359"/>
                </a:cubicBezTo>
                <a:cubicBezTo>
                  <a:pt x="3561552" y="4484346"/>
                  <a:pt x="3622764" y="4329910"/>
                  <a:pt x="3574444" y="4423359"/>
                </a:cubicBezTo>
                <a:cubicBezTo>
                  <a:pt x="3532190" y="4515709"/>
                  <a:pt x="3479697" y="4424804"/>
                  <a:pt x="3405490" y="4423359"/>
                </a:cubicBezTo>
                <a:cubicBezTo>
                  <a:pt x="3265721" y="4429854"/>
                  <a:pt x="3134252" y="4400691"/>
                  <a:pt x="3046461" y="4423359"/>
                </a:cubicBezTo>
                <a:cubicBezTo>
                  <a:pt x="2953648" y="4393318"/>
                  <a:pt x="2872260" y="4300975"/>
                  <a:pt x="2782470" y="4423359"/>
                </a:cubicBezTo>
                <a:cubicBezTo>
                  <a:pt x="2720215" y="4606409"/>
                  <a:pt x="2571416" y="4385321"/>
                  <a:pt x="2470960" y="4423359"/>
                </a:cubicBezTo>
                <a:cubicBezTo>
                  <a:pt x="2356933" y="4447878"/>
                  <a:pt x="2287546" y="4326287"/>
                  <a:pt x="2111932" y="4423359"/>
                </a:cubicBezTo>
                <a:cubicBezTo>
                  <a:pt x="1938214" y="4510653"/>
                  <a:pt x="1977035" y="4350762"/>
                  <a:pt x="1800422" y="4423359"/>
                </a:cubicBezTo>
                <a:cubicBezTo>
                  <a:pt x="1639347" y="4477397"/>
                  <a:pt x="1731108" y="4370323"/>
                  <a:pt x="1678985" y="4423359"/>
                </a:cubicBezTo>
                <a:cubicBezTo>
                  <a:pt x="1631467" y="4478712"/>
                  <a:pt x="1612645" y="4361110"/>
                  <a:pt x="1557549" y="4423359"/>
                </a:cubicBezTo>
                <a:cubicBezTo>
                  <a:pt x="1515819" y="4507682"/>
                  <a:pt x="1317265" y="4369683"/>
                  <a:pt x="1198521" y="4423359"/>
                </a:cubicBezTo>
                <a:cubicBezTo>
                  <a:pt x="1093804" y="4503188"/>
                  <a:pt x="1084237" y="4423478"/>
                  <a:pt x="1029566" y="4423359"/>
                </a:cubicBezTo>
                <a:cubicBezTo>
                  <a:pt x="1011974" y="4441075"/>
                  <a:pt x="909690" y="4344084"/>
                  <a:pt x="813093" y="4423359"/>
                </a:cubicBezTo>
                <a:cubicBezTo>
                  <a:pt x="781852" y="4518117"/>
                  <a:pt x="580741" y="4200083"/>
                  <a:pt x="549102" y="4423359"/>
                </a:cubicBezTo>
                <a:cubicBezTo>
                  <a:pt x="483735" y="4611366"/>
                  <a:pt x="361004" y="4352358"/>
                  <a:pt x="237592" y="4423359"/>
                </a:cubicBezTo>
                <a:cubicBezTo>
                  <a:pt x="124855" y="4512928"/>
                  <a:pt x="115860" y="4369011"/>
                  <a:pt x="0" y="4423359"/>
                </a:cubicBezTo>
                <a:cubicBezTo>
                  <a:pt x="3200" y="3777867"/>
                  <a:pt x="50551" y="3631682"/>
                  <a:pt x="0" y="2993138"/>
                </a:cubicBezTo>
                <a:cubicBezTo>
                  <a:pt x="14546" y="2378846"/>
                  <a:pt x="5894" y="1967923"/>
                  <a:pt x="0" y="1651387"/>
                </a:cubicBezTo>
                <a:cubicBezTo>
                  <a:pt x="47687" y="1409160"/>
                  <a:pt x="-44753" y="510367"/>
                  <a:pt x="0" y="0"/>
                </a:cubicBezTo>
                <a:close/>
              </a:path>
              <a:path w="4751847" h="4423359" stroke="0" extrusionOk="0">
                <a:moveTo>
                  <a:pt x="0" y="0"/>
                </a:moveTo>
                <a:cubicBezTo>
                  <a:pt x="53037" y="-62174"/>
                  <a:pt x="83323" y="70496"/>
                  <a:pt x="121436" y="0"/>
                </a:cubicBezTo>
                <a:cubicBezTo>
                  <a:pt x="139113" y="-78881"/>
                  <a:pt x="252483" y="64694"/>
                  <a:pt x="290390" y="0"/>
                </a:cubicBezTo>
                <a:cubicBezTo>
                  <a:pt x="305854" y="-125414"/>
                  <a:pt x="521053" y="181997"/>
                  <a:pt x="649419" y="0"/>
                </a:cubicBezTo>
                <a:cubicBezTo>
                  <a:pt x="757005" y="-266954"/>
                  <a:pt x="840786" y="181557"/>
                  <a:pt x="913410" y="0"/>
                </a:cubicBezTo>
                <a:cubicBezTo>
                  <a:pt x="1023644" y="-159797"/>
                  <a:pt x="1090029" y="225216"/>
                  <a:pt x="1224920" y="0"/>
                </a:cubicBezTo>
                <a:cubicBezTo>
                  <a:pt x="1337306" y="-222967"/>
                  <a:pt x="1390128" y="35928"/>
                  <a:pt x="1536430" y="0"/>
                </a:cubicBezTo>
                <a:cubicBezTo>
                  <a:pt x="1678042" y="-23197"/>
                  <a:pt x="1766974" y="94368"/>
                  <a:pt x="1847940" y="0"/>
                </a:cubicBezTo>
                <a:cubicBezTo>
                  <a:pt x="1930600" y="-93043"/>
                  <a:pt x="2013266" y="93188"/>
                  <a:pt x="2064413" y="0"/>
                </a:cubicBezTo>
                <a:cubicBezTo>
                  <a:pt x="2124581" y="-100264"/>
                  <a:pt x="2274175" y="56231"/>
                  <a:pt x="2328405" y="0"/>
                </a:cubicBezTo>
                <a:cubicBezTo>
                  <a:pt x="2382570" y="-52996"/>
                  <a:pt x="2394831" y="24926"/>
                  <a:pt x="2449841" y="0"/>
                </a:cubicBezTo>
                <a:cubicBezTo>
                  <a:pt x="2504710" y="-33666"/>
                  <a:pt x="2550378" y="32723"/>
                  <a:pt x="2571277" y="0"/>
                </a:cubicBezTo>
                <a:cubicBezTo>
                  <a:pt x="2603901" y="-46525"/>
                  <a:pt x="2707865" y="158984"/>
                  <a:pt x="2930305" y="0"/>
                </a:cubicBezTo>
                <a:cubicBezTo>
                  <a:pt x="3100510" y="-190679"/>
                  <a:pt x="3012047" y="58987"/>
                  <a:pt x="3051741" y="0"/>
                </a:cubicBezTo>
                <a:cubicBezTo>
                  <a:pt x="3089591" y="-62311"/>
                  <a:pt x="3338833" y="274476"/>
                  <a:pt x="3363251" y="0"/>
                </a:cubicBezTo>
                <a:cubicBezTo>
                  <a:pt x="3452490" y="-260418"/>
                  <a:pt x="3447627" y="59326"/>
                  <a:pt x="3484687" y="0"/>
                </a:cubicBezTo>
                <a:cubicBezTo>
                  <a:pt x="3515446" y="-75825"/>
                  <a:pt x="3555813" y="81548"/>
                  <a:pt x="3606123" y="0"/>
                </a:cubicBezTo>
                <a:cubicBezTo>
                  <a:pt x="3636844" y="-87918"/>
                  <a:pt x="3817300" y="29200"/>
                  <a:pt x="3917633" y="0"/>
                </a:cubicBezTo>
                <a:cubicBezTo>
                  <a:pt x="4009285" y="-64707"/>
                  <a:pt x="4011129" y="148328"/>
                  <a:pt x="4134106" y="0"/>
                </a:cubicBezTo>
                <a:cubicBezTo>
                  <a:pt x="4249505" y="-159306"/>
                  <a:pt x="4306094" y="92740"/>
                  <a:pt x="4398098" y="0"/>
                </a:cubicBezTo>
                <a:cubicBezTo>
                  <a:pt x="4444043" y="-119739"/>
                  <a:pt x="4614751" y="148430"/>
                  <a:pt x="4751847" y="0"/>
                </a:cubicBezTo>
                <a:cubicBezTo>
                  <a:pt x="4811092" y="517952"/>
                  <a:pt x="4729238" y="995260"/>
                  <a:pt x="4751847" y="1430220"/>
                </a:cubicBezTo>
                <a:cubicBezTo>
                  <a:pt x="4751978" y="1887204"/>
                  <a:pt x="4814127" y="2125136"/>
                  <a:pt x="4751847" y="2816205"/>
                </a:cubicBezTo>
                <a:cubicBezTo>
                  <a:pt x="4793972" y="3437923"/>
                  <a:pt x="4771781" y="3757768"/>
                  <a:pt x="4751847" y="4423359"/>
                </a:cubicBezTo>
                <a:cubicBezTo>
                  <a:pt x="4664949" y="4518343"/>
                  <a:pt x="4581296" y="4258177"/>
                  <a:pt x="4535373" y="4423359"/>
                </a:cubicBezTo>
                <a:cubicBezTo>
                  <a:pt x="4480753" y="4594526"/>
                  <a:pt x="4351148" y="4240601"/>
                  <a:pt x="4318900" y="4423359"/>
                </a:cubicBezTo>
                <a:cubicBezTo>
                  <a:pt x="4289981" y="4587149"/>
                  <a:pt x="4153024" y="4347979"/>
                  <a:pt x="4102427" y="4423359"/>
                </a:cubicBezTo>
                <a:cubicBezTo>
                  <a:pt x="4045091" y="4455117"/>
                  <a:pt x="3887326" y="4355344"/>
                  <a:pt x="3790917" y="4423359"/>
                </a:cubicBezTo>
                <a:cubicBezTo>
                  <a:pt x="3694264" y="4495369"/>
                  <a:pt x="3548412" y="4229766"/>
                  <a:pt x="3431889" y="4423359"/>
                </a:cubicBezTo>
                <a:cubicBezTo>
                  <a:pt x="3329506" y="4554532"/>
                  <a:pt x="3328342" y="4313566"/>
                  <a:pt x="3262934" y="4423359"/>
                </a:cubicBezTo>
                <a:cubicBezTo>
                  <a:pt x="3169651" y="4502051"/>
                  <a:pt x="3091609" y="4299868"/>
                  <a:pt x="2998943" y="4423359"/>
                </a:cubicBezTo>
                <a:cubicBezTo>
                  <a:pt x="2925839" y="4563014"/>
                  <a:pt x="2932064" y="4387825"/>
                  <a:pt x="2877507" y="4423359"/>
                </a:cubicBezTo>
                <a:cubicBezTo>
                  <a:pt x="2819030" y="4476434"/>
                  <a:pt x="2611855" y="4419044"/>
                  <a:pt x="2518478" y="4423359"/>
                </a:cubicBezTo>
                <a:cubicBezTo>
                  <a:pt x="2423672" y="4416067"/>
                  <a:pt x="2334571" y="4339119"/>
                  <a:pt x="2206968" y="4423359"/>
                </a:cubicBezTo>
                <a:cubicBezTo>
                  <a:pt x="2067148" y="4512773"/>
                  <a:pt x="2127970" y="4392281"/>
                  <a:pt x="2085532" y="4423359"/>
                </a:cubicBezTo>
                <a:cubicBezTo>
                  <a:pt x="2041841" y="4445593"/>
                  <a:pt x="1991113" y="4303212"/>
                  <a:pt x="1916578" y="4423359"/>
                </a:cubicBezTo>
                <a:cubicBezTo>
                  <a:pt x="1844989" y="4555600"/>
                  <a:pt x="1756619" y="4308185"/>
                  <a:pt x="1652586" y="4423359"/>
                </a:cubicBezTo>
                <a:cubicBezTo>
                  <a:pt x="1550990" y="4563328"/>
                  <a:pt x="1584458" y="4367042"/>
                  <a:pt x="1531150" y="4423359"/>
                </a:cubicBezTo>
                <a:cubicBezTo>
                  <a:pt x="1452257" y="4436046"/>
                  <a:pt x="1340260" y="4261348"/>
                  <a:pt x="1267159" y="4423359"/>
                </a:cubicBezTo>
                <a:cubicBezTo>
                  <a:pt x="1124996" y="4635783"/>
                  <a:pt x="1083885" y="4215359"/>
                  <a:pt x="955649" y="4423359"/>
                </a:cubicBezTo>
                <a:cubicBezTo>
                  <a:pt x="849011" y="4654414"/>
                  <a:pt x="831670" y="4303169"/>
                  <a:pt x="786694" y="4423359"/>
                </a:cubicBezTo>
                <a:cubicBezTo>
                  <a:pt x="674637" y="4557507"/>
                  <a:pt x="589822" y="4177373"/>
                  <a:pt x="475184" y="4423359"/>
                </a:cubicBezTo>
                <a:cubicBezTo>
                  <a:pt x="338799" y="4683454"/>
                  <a:pt x="108349" y="4426526"/>
                  <a:pt x="0" y="4423359"/>
                </a:cubicBezTo>
                <a:cubicBezTo>
                  <a:pt x="35021" y="3955461"/>
                  <a:pt x="-6369" y="3523660"/>
                  <a:pt x="0" y="3037373"/>
                </a:cubicBezTo>
                <a:cubicBezTo>
                  <a:pt x="-37075" y="2630877"/>
                  <a:pt x="120342" y="2106182"/>
                  <a:pt x="0" y="1651387"/>
                </a:cubicBezTo>
                <a:cubicBezTo>
                  <a:pt x="-17388" y="1221788"/>
                  <a:pt x="2170" y="827966"/>
                  <a:pt x="0" y="0"/>
                </a:cubicBezTo>
                <a:close/>
              </a:path>
              <a:path w="4751847" h="4423359" fill="none" stroke="0" extrusionOk="0">
                <a:moveTo>
                  <a:pt x="0" y="0"/>
                </a:moveTo>
                <a:cubicBezTo>
                  <a:pt x="67781" y="-36364"/>
                  <a:pt x="59074" y="97052"/>
                  <a:pt x="121436" y="0"/>
                </a:cubicBezTo>
                <a:cubicBezTo>
                  <a:pt x="216111" y="-80104"/>
                  <a:pt x="408830" y="317602"/>
                  <a:pt x="480464" y="0"/>
                </a:cubicBezTo>
                <a:cubicBezTo>
                  <a:pt x="552415" y="-323269"/>
                  <a:pt x="641173" y="14208"/>
                  <a:pt x="744456" y="0"/>
                </a:cubicBezTo>
                <a:cubicBezTo>
                  <a:pt x="884024" y="-4269"/>
                  <a:pt x="921108" y="152330"/>
                  <a:pt x="960929" y="0"/>
                </a:cubicBezTo>
                <a:cubicBezTo>
                  <a:pt x="975332" y="-130265"/>
                  <a:pt x="1115004" y="221320"/>
                  <a:pt x="1272439" y="0"/>
                </a:cubicBezTo>
                <a:cubicBezTo>
                  <a:pt x="1363446" y="-279121"/>
                  <a:pt x="1550844" y="93244"/>
                  <a:pt x="1631467" y="0"/>
                </a:cubicBezTo>
                <a:cubicBezTo>
                  <a:pt x="1713564" y="-74981"/>
                  <a:pt x="1876204" y="13578"/>
                  <a:pt x="1990495" y="0"/>
                </a:cubicBezTo>
                <a:cubicBezTo>
                  <a:pt x="2102252" y="-35775"/>
                  <a:pt x="2117834" y="35555"/>
                  <a:pt x="2159450" y="0"/>
                </a:cubicBezTo>
                <a:cubicBezTo>
                  <a:pt x="2218999" y="-71690"/>
                  <a:pt x="2397532" y="197752"/>
                  <a:pt x="2518478" y="0"/>
                </a:cubicBezTo>
                <a:cubicBezTo>
                  <a:pt x="2576684" y="-232457"/>
                  <a:pt x="2702353" y="73109"/>
                  <a:pt x="2734951" y="0"/>
                </a:cubicBezTo>
                <a:cubicBezTo>
                  <a:pt x="2813799" y="-69582"/>
                  <a:pt x="2825400" y="80028"/>
                  <a:pt x="2903906" y="0"/>
                </a:cubicBezTo>
                <a:cubicBezTo>
                  <a:pt x="2968871" y="-74928"/>
                  <a:pt x="3112295" y="158420"/>
                  <a:pt x="3215416" y="0"/>
                </a:cubicBezTo>
                <a:cubicBezTo>
                  <a:pt x="3278114" y="-167168"/>
                  <a:pt x="3377555" y="69508"/>
                  <a:pt x="3479407" y="0"/>
                </a:cubicBezTo>
                <a:cubicBezTo>
                  <a:pt x="3587599" y="-72327"/>
                  <a:pt x="3665251" y="91914"/>
                  <a:pt x="3790917" y="0"/>
                </a:cubicBezTo>
                <a:cubicBezTo>
                  <a:pt x="3905216" y="-135602"/>
                  <a:pt x="3953218" y="53949"/>
                  <a:pt x="4102427" y="0"/>
                </a:cubicBezTo>
                <a:cubicBezTo>
                  <a:pt x="4264722" y="-58500"/>
                  <a:pt x="4173296" y="49694"/>
                  <a:pt x="4223864" y="0"/>
                </a:cubicBezTo>
                <a:cubicBezTo>
                  <a:pt x="4320508" y="-4015"/>
                  <a:pt x="4700870" y="362121"/>
                  <a:pt x="4751847" y="0"/>
                </a:cubicBezTo>
                <a:cubicBezTo>
                  <a:pt x="4782545" y="685019"/>
                  <a:pt x="4769914" y="1149736"/>
                  <a:pt x="4751847" y="1518686"/>
                </a:cubicBezTo>
                <a:cubicBezTo>
                  <a:pt x="4763802" y="1974897"/>
                  <a:pt x="4764455" y="2510874"/>
                  <a:pt x="4751847" y="2993138"/>
                </a:cubicBezTo>
                <a:cubicBezTo>
                  <a:pt x="4885086" y="3515958"/>
                  <a:pt x="4707280" y="3952973"/>
                  <a:pt x="4751847" y="4423359"/>
                </a:cubicBezTo>
                <a:cubicBezTo>
                  <a:pt x="4641327" y="4541552"/>
                  <a:pt x="4579822" y="4209957"/>
                  <a:pt x="4440337" y="4423359"/>
                </a:cubicBezTo>
                <a:cubicBezTo>
                  <a:pt x="4342710" y="4684624"/>
                  <a:pt x="4293387" y="4177874"/>
                  <a:pt x="4128827" y="4423359"/>
                </a:cubicBezTo>
                <a:cubicBezTo>
                  <a:pt x="4022374" y="4673644"/>
                  <a:pt x="4040801" y="4300818"/>
                  <a:pt x="3959872" y="4423359"/>
                </a:cubicBezTo>
                <a:cubicBezTo>
                  <a:pt x="3851417" y="4529398"/>
                  <a:pt x="3838883" y="4361520"/>
                  <a:pt x="3695881" y="4423359"/>
                </a:cubicBezTo>
                <a:cubicBezTo>
                  <a:pt x="3595698" y="4465731"/>
                  <a:pt x="3596076" y="4349376"/>
                  <a:pt x="3574444" y="4423359"/>
                </a:cubicBezTo>
                <a:cubicBezTo>
                  <a:pt x="3543333" y="4514956"/>
                  <a:pt x="3467678" y="4418442"/>
                  <a:pt x="3405490" y="4423359"/>
                </a:cubicBezTo>
                <a:cubicBezTo>
                  <a:pt x="3302084" y="4459298"/>
                  <a:pt x="3155708" y="4393824"/>
                  <a:pt x="3046461" y="4423359"/>
                </a:cubicBezTo>
                <a:cubicBezTo>
                  <a:pt x="2935883" y="4439713"/>
                  <a:pt x="2818365" y="4261377"/>
                  <a:pt x="2782470" y="4423359"/>
                </a:cubicBezTo>
                <a:cubicBezTo>
                  <a:pt x="2696311" y="4613264"/>
                  <a:pt x="2576066" y="4369523"/>
                  <a:pt x="2470960" y="4423359"/>
                </a:cubicBezTo>
                <a:cubicBezTo>
                  <a:pt x="2373991" y="4477032"/>
                  <a:pt x="2270466" y="4343636"/>
                  <a:pt x="2111932" y="4423359"/>
                </a:cubicBezTo>
                <a:cubicBezTo>
                  <a:pt x="1953222" y="4517815"/>
                  <a:pt x="1928567" y="4349439"/>
                  <a:pt x="1800422" y="4423359"/>
                </a:cubicBezTo>
                <a:cubicBezTo>
                  <a:pt x="1643133" y="4496976"/>
                  <a:pt x="1731648" y="4367332"/>
                  <a:pt x="1678985" y="4423359"/>
                </a:cubicBezTo>
                <a:cubicBezTo>
                  <a:pt x="1612796" y="4494065"/>
                  <a:pt x="1631805" y="4359156"/>
                  <a:pt x="1557549" y="4423359"/>
                </a:cubicBezTo>
                <a:cubicBezTo>
                  <a:pt x="1517947" y="4464862"/>
                  <a:pt x="1290169" y="4344002"/>
                  <a:pt x="1198521" y="4423359"/>
                </a:cubicBezTo>
                <a:cubicBezTo>
                  <a:pt x="1087807" y="4504011"/>
                  <a:pt x="1079406" y="4430468"/>
                  <a:pt x="1029566" y="4423359"/>
                </a:cubicBezTo>
                <a:cubicBezTo>
                  <a:pt x="987459" y="4449951"/>
                  <a:pt x="910797" y="4280739"/>
                  <a:pt x="813093" y="4423359"/>
                </a:cubicBezTo>
                <a:cubicBezTo>
                  <a:pt x="781721" y="4548870"/>
                  <a:pt x="622594" y="4224096"/>
                  <a:pt x="549102" y="4423359"/>
                </a:cubicBezTo>
                <a:cubicBezTo>
                  <a:pt x="457692" y="4575557"/>
                  <a:pt x="373887" y="4333978"/>
                  <a:pt x="237592" y="4423359"/>
                </a:cubicBezTo>
                <a:cubicBezTo>
                  <a:pt x="79699" y="4488494"/>
                  <a:pt x="93747" y="4344307"/>
                  <a:pt x="0" y="4423359"/>
                </a:cubicBezTo>
                <a:cubicBezTo>
                  <a:pt x="24810" y="3759630"/>
                  <a:pt x="-6676" y="3560671"/>
                  <a:pt x="0" y="2993138"/>
                </a:cubicBezTo>
                <a:cubicBezTo>
                  <a:pt x="-22200" y="2338085"/>
                  <a:pt x="85732" y="1942349"/>
                  <a:pt x="0" y="1651387"/>
                </a:cubicBezTo>
                <a:cubicBezTo>
                  <a:pt x="22401" y="1424192"/>
                  <a:pt x="100492" y="491748"/>
                  <a:pt x="0" y="0"/>
                </a:cubicBezTo>
                <a:close/>
              </a:path>
            </a:pathLst>
          </a:cu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do we call this type of survey?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600AC8-99B4-4202-96E2-AF1CB4DAF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835599"/>
              </p:ext>
            </p:extLst>
          </p:nvPr>
        </p:nvGraphicFramePr>
        <p:xfrm>
          <a:off x="1572434" y="1863801"/>
          <a:ext cx="9047138" cy="4649848"/>
        </p:xfrm>
        <a:graphic>
          <a:graphicData uri="http://schemas.openxmlformats.org/drawingml/2006/table">
            <a:tbl>
              <a:tblPr firstRow="1" bandRow="1"/>
              <a:tblGrid>
                <a:gridCol w="3014894">
                  <a:extLst>
                    <a:ext uri="{9D8B030D-6E8A-4147-A177-3AD203B41FA5}">
                      <a16:colId xmlns:a16="http://schemas.microsoft.com/office/drawing/2014/main" val="1864809400"/>
                    </a:ext>
                  </a:extLst>
                </a:gridCol>
                <a:gridCol w="520383">
                  <a:extLst>
                    <a:ext uri="{9D8B030D-6E8A-4147-A177-3AD203B41FA5}">
                      <a16:colId xmlns:a16="http://schemas.microsoft.com/office/drawing/2014/main" val="2641357358"/>
                    </a:ext>
                  </a:extLst>
                </a:gridCol>
                <a:gridCol w="520383">
                  <a:extLst>
                    <a:ext uri="{9D8B030D-6E8A-4147-A177-3AD203B41FA5}">
                      <a16:colId xmlns:a16="http://schemas.microsoft.com/office/drawing/2014/main" val="1168672445"/>
                    </a:ext>
                  </a:extLst>
                </a:gridCol>
                <a:gridCol w="520383">
                  <a:extLst>
                    <a:ext uri="{9D8B030D-6E8A-4147-A177-3AD203B41FA5}">
                      <a16:colId xmlns:a16="http://schemas.microsoft.com/office/drawing/2014/main" val="1109943637"/>
                    </a:ext>
                  </a:extLst>
                </a:gridCol>
                <a:gridCol w="463089">
                  <a:extLst>
                    <a:ext uri="{9D8B030D-6E8A-4147-A177-3AD203B41FA5}">
                      <a16:colId xmlns:a16="http://schemas.microsoft.com/office/drawing/2014/main" val="57081360"/>
                    </a:ext>
                  </a:extLst>
                </a:gridCol>
                <a:gridCol w="557919">
                  <a:extLst>
                    <a:ext uri="{9D8B030D-6E8A-4147-A177-3AD203B41FA5}">
                      <a16:colId xmlns:a16="http://schemas.microsoft.com/office/drawing/2014/main" val="4012919977"/>
                    </a:ext>
                  </a:extLst>
                </a:gridCol>
                <a:gridCol w="557919">
                  <a:extLst>
                    <a:ext uri="{9D8B030D-6E8A-4147-A177-3AD203B41FA5}">
                      <a16:colId xmlns:a16="http://schemas.microsoft.com/office/drawing/2014/main" val="162316798"/>
                    </a:ext>
                  </a:extLst>
                </a:gridCol>
                <a:gridCol w="557919">
                  <a:extLst>
                    <a:ext uri="{9D8B030D-6E8A-4147-A177-3AD203B41FA5}">
                      <a16:colId xmlns:a16="http://schemas.microsoft.com/office/drawing/2014/main" val="2440008723"/>
                    </a:ext>
                  </a:extLst>
                </a:gridCol>
                <a:gridCol w="2334249">
                  <a:extLst>
                    <a:ext uri="{9D8B030D-6E8A-4147-A177-3AD203B41FA5}">
                      <a16:colId xmlns:a16="http://schemas.microsoft.com/office/drawing/2014/main" val="1209707769"/>
                    </a:ext>
                  </a:extLst>
                </a:gridCol>
              </a:tblGrid>
              <a:tr h="40287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500" b="1" i="0" u="none" strike="noStrike">
                          <a:effectLst/>
                          <a:latin typeface="HelloMissThang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 Evaluation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HelloMissThang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Bipolar Score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HelloMissThang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Positive Evaluation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263801"/>
                  </a:ext>
                </a:extLst>
              </a:tr>
              <a:tr h="40287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HelloMissThang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HelloMissThang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HelloMissThang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HelloMissThang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HelloMissThang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HelloMissThang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HelloMissThang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372883"/>
                  </a:ext>
                </a:extLst>
              </a:tr>
              <a:tr h="88998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HelloMissThang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Pavements and other concrete surfaces are in poor working order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HelloMissThang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Pavements and other concrete surfaces in a good state of repair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739070"/>
                  </a:ext>
                </a:extLst>
              </a:tr>
              <a:tr h="64642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HelloMissThang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Lots of litter and no visible bins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HelloMissThang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obvious litter and lots of bins.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652691"/>
                  </a:ext>
                </a:extLst>
              </a:tr>
              <a:tr h="64642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HelloMissThang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Buildings are in a bad state of repair.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HelloMissThang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Buildings are in a good state of repair.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667530"/>
                  </a:ext>
                </a:extLst>
              </a:tr>
              <a:tr h="64642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HelloMissThang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Lots of vandalism and graffiti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HelloMissThang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evidence of vandalism or graffiti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897352"/>
                  </a:ext>
                </a:extLst>
              </a:tr>
              <a:tr h="40287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HelloMissThang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Unattractive location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HelloMissThang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Attractive location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823878"/>
                  </a:ext>
                </a:extLst>
              </a:tr>
              <a:tr h="40287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HelloMissThang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much green space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HelloMissThang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Lots of green space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796" marR="113796" marT="56898" marB="568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596870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49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EA636-2E3C-4D7D-A14F-BC99151B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38" y="194043"/>
            <a:ext cx="11668924" cy="945209"/>
          </a:xfrm>
          <a:custGeom>
            <a:avLst/>
            <a:gdLst>
              <a:gd name="connsiteX0" fmla="*/ 0 w 11668924"/>
              <a:gd name="connsiteY0" fmla="*/ 0 h 945209"/>
              <a:gd name="connsiteX1" fmla="*/ 583446 w 11668924"/>
              <a:gd name="connsiteY1" fmla="*/ 0 h 945209"/>
              <a:gd name="connsiteX2" fmla="*/ 816825 w 11668924"/>
              <a:gd name="connsiteY2" fmla="*/ 0 h 945209"/>
              <a:gd name="connsiteX3" fmla="*/ 1283582 w 11668924"/>
              <a:gd name="connsiteY3" fmla="*/ 0 h 945209"/>
              <a:gd name="connsiteX4" fmla="*/ 1516960 w 11668924"/>
              <a:gd name="connsiteY4" fmla="*/ 0 h 945209"/>
              <a:gd name="connsiteX5" fmla="*/ 2333785 w 11668924"/>
              <a:gd name="connsiteY5" fmla="*/ 0 h 945209"/>
              <a:gd name="connsiteX6" fmla="*/ 3033920 w 11668924"/>
              <a:gd name="connsiteY6" fmla="*/ 0 h 945209"/>
              <a:gd name="connsiteX7" fmla="*/ 3850745 w 11668924"/>
              <a:gd name="connsiteY7" fmla="*/ 0 h 945209"/>
              <a:gd name="connsiteX8" fmla="*/ 4550880 w 11668924"/>
              <a:gd name="connsiteY8" fmla="*/ 0 h 945209"/>
              <a:gd name="connsiteX9" fmla="*/ 4900948 w 11668924"/>
              <a:gd name="connsiteY9" fmla="*/ 0 h 945209"/>
              <a:gd name="connsiteX10" fmla="*/ 5367705 w 11668924"/>
              <a:gd name="connsiteY10" fmla="*/ 0 h 945209"/>
              <a:gd name="connsiteX11" fmla="*/ 6184530 w 11668924"/>
              <a:gd name="connsiteY11" fmla="*/ 0 h 945209"/>
              <a:gd name="connsiteX12" fmla="*/ 6767976 w 11668924"/>
              <a:gd name="connsiteY12" fmla="*/ 0 h 945209"/>
              <a:gd name="connsiteX13" fmla="*/ 7584801 w 11668924"/>
              <a:gd name="connsiteY13" fmla="*/ 0 h 945209"/>
              <a:gd name="connsiteX14" fmla="*/ 8401625 w 11668924"/>
              <a:gd name="connsiteY14" fmla="*/ 0 h 945209"/>
              <a:gd name="connsiteX15" fmla="*/ 8985071 w 11668924"/>
              <a:gd name="connsiteY15" fmla="*/ 0 h 945209"/>
              <a:gd name="connsiteX16" fmla="*/ 9335139 w 11668924"/>
              <a:gd name="connsiteY16" fmla="*/ 0 h 945209"/>
              <a:gd name="connsiteX17" fmla="*/ 9918585 w 11668924"/>
              <a:gd name="connsiteY17" fmla="*/ 0 h 945209"/>
              <a:gd name="connsiteX18" fmla="*/ 10385342 w 11668924"/>
              <a:gd name="connsiteY18" fmla="*/ 0 h 945209"/>
              <a:gd name="connsiteX19" fmla="*/ 10968789 w 11668924"/>
              <a:gd name="connsiteY19" fmla="*/ 0 h 945209"/>
              <a:gd name="connsiteX20" fmla="*/ 11668924 w 11668924"/>
              <a:gd name="connsiteY20" fmla="*/ 0 h 945209"/>
              <a:gd name="connsiteX21" fmla="*/ 11668924 w 11668924"/>
              <a:gd name="connsiteY21" fmla="*/ 453700 h 945209"/>
              <a:gd name="connsiteX22" fmla="*/ 11668924 w 11668924"/>
              <a:gd name="connsiteY22" fmla="*/ 945209 h 945209"/>
              <a:gd name="connsiteX23" fmla="*/ 11085478 w 11668924"/>
              <a:gd name="connsiteY23" fmla="*/ 945209 h 945209"/>
              <a:gd name="connsiteX24" fmla="*/ 10735410 w 11668924"/>
              <a:gd name="connsiteY24" fmla="*/ 945209 h 945209"/>
              <a:gd name="connsiteX25" fmla="*/ 10268653 w 11668924"/>
              <a:gd name="connsiteY25" fmla="*/ 945209 h 945209"/>
              <a:gd name="connsiteX26" fmla="*/ 10035275 w 11668924"/>
              <a:gd name="connsiteY26" fmla="*/ 945209 h 945209"/>
              <a:gd name="connsiteX27" fmla="*/ 9451828 w 11668924"/>
              <a:gd name="connsiteY27" fmla="*/ 945209 h 945209"/>
              <a:gd name="connsiteX28" fmla="*/ 8985071 w 11668924"/>
              <a:gd name="connsiteY28" fmla="*/ 945209 h 945209"/>
              <a:gd name="connsiteX29" fmla="*/ 8635004 w 11668924"/>
              <a:gd name="connsiteY29" fmla="*/ 945209 h 945209"/>
              <a:gd name="connsiteX30" fmla="*/ 8168247 w 11668924"/>
              <a:gd name="connsiteY30" fmla="*/ 945209 h 945209"/>
              <a:gd name="connsiteX31" fmla="*/ 7818179 w 11668924"/>
              <a:gd name="connsiteY31" fmla="*/ 945209 h 945209"/>
              <a:gd name="connsiteX32" fmla="*/ 7234733 w 11668924"/>
              <a:gd name="connsiteY32" fmla="*/ 945209 h 945209"/>
              <a:gd name="connsiteX33" fmla="*/ 6767976 w 11668924"/>
              <a:gd name="connsiteY33" fmla="*/ 945209 h 945209"/>
              <a:gd name="connsiteX34" fmla="*/ 6417908 w 11668924"/>
              <a:gd name="connsiteY34" fmla="*/ 945209 h 945209"/>
              <a:gd name="connsiteX35" fmla="*/ 5951151 w 11668924"/>
              <a:gd name="connsiteY35" fmla="*/ 945209 h 945209"/>
              <a:gd name="connsiteX36" fmla="*/ 5367705 w 11668924"/>
              <a:gd name="connsiteY36" fmla="*/ 945209 h 945209"/>
              <a:gd name="connsiteX37" fmla="*/ 4900948 w 11668924"/>
              <a:gd name="connsiteY37" fmla="*/ 945209 h 945209"/>
              <a:gd name="connsiteX38" fmla="*/ 4084123 w 11668924"/>
              <a:gd name="connsiteY38" fmla="*/ 945209 h 945209"/>
              <a:gd name="connsiteX39" fmla="*/ 3734056 w 11668924"/>
              <a:gd name="connsiteY39" fmla="*/ 945209 h 945209"/>
              <a:gd name="connsiteX40" fmla="*/ 3500677 w 11668924"/>
              <a:gd name="connsiteY40" fmla="*/ 945209 h 945209"/>
              <a:gd name="connsiteX41" fmla="*/ 2683853 w 11668924"/>
              <a:gd name="connsiteY41" fmla="*/ 945209 h 945209"/>
              <a:gd name="connsiteX42" fmla="*/ 2450474 w 11668924"/>
              <a:gd name="connsiteY42" fmla="*/ 945209 h 945209"/>
              <a:gd name="connsiteX43" fmla="*/ 1750339 w 11668924"/>
              <a:gd name="connsiteY43" fmla="*/ 945209 h 945209"/>
              <a:gd name="connsiteX44" fmla="*/ 1283582 w 11668924"/>
              <a:gd name="connsiteY44" fmla="*/ 945209 h 945209"/>
              <a:gd name="connsiteX45" fmla="*/ 0 w 11668924"/>
              <a:gd name="connsiteY45" fmla="*/ 945209 h 945209"/>
              <a:gd name="connsiteX46" fmla="*/ 0 w 11668924"/>
              <a:gd name="connsiteY46" fmla="*/ 500961 h 945209"/>
              <a:gd name="connsiteX47" fmla="*/ 0 w 11668924"/>
              <a:gd name="connsiteY47" fmla="*/ 0 h 94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668924" h="945209" fill="none" extrusionOk="0">
                <a:moveTo>
                  <a:pt x="0" y="0"/>
                </a:moveTo>
                <a:cubicBezTo>
                  <a:pt x="207024" y="-40368"/>
                  <a:pt x="350020" y="66400"/>
                  <a:pt x="583446" y="0"/>
                </a:cubicBezTo>
                <a:cubicBezTo>
                  <a:pt x="816872" y="-66400"/>
                  <a:pt x="722848" y="13444"/>
                  <a:pt x="816825" y="0"/>
                </a:cubicBezTo>
                <a:cubicBezTo>
                  <a:pt x="910802" y="-13444"/>
                  <a:pt x="1112630" y="13266"/>
                  <a:pt x="1283582" y="0"/>
                </a:cubicBezTo>
                <a:cubicBezTo>
                  <a:pt x="1454534" y="-13266"/>
                  <a:pt x="1427294" y="15116"/>
                  <a:pt x="1516960" y="0"/>
                </a:cubicBezTo>
                <a:cubicBezTo>
                  <a:pt x="1606626" y="-15116"/>
                  <a:pt x="2111615" y="2229"/>
                  <a:pt x="2333785" y="0"/>
                </a:cubicBezTo>
                <a:cubicBezTo>
                  <a:pt x="2555956" y="-2229"/>
                  <a:pt x="2848942" y="4386"/>
                  <a:pt x="3033920" y="0"/>
                </a:cubicBezTo>
                <a:cubicBezTo>
                  <a:pt x="3218898" y="-4386"/>
                  <a:pt x="3611389" y="36617"/>
                  <a:pt x="3850745" y="0"/>
                </a:cubicBezTo>
                <a:cubicBezTo>
                  <a:pt x="4090102" y="-36617"/>
                  <a:pt x="4394065" y="37538"/>
                  <a:pt x="4550880" y="0"/>
                </a:cubicBezTo>
                <a:cubicBezTo>
                  <a:pt x="4707695" y="-37538"/>
                  <a:pt x="4827666" y="38092"/>
                  <a:pt x="4900948" y="0"/>
                </a:cubicBezTo>
                <a:cubicBezTo>
                  <a:pt x="4974230" y="-38092"/>
                  <a:pt x="5210958" y="39561"/>
                  <a:pt x="5367705" y="0"/>
                </a:cubicBezTo>
                <a:cubicBezTo>
                  <a:pt x="5524452" y="-39561"/>
                  <a:pt x="5893036" y="95414"/>
                  <a:pt x="6184530" y="0"/>
                </a:cubicBezTo>
                <a:cubicBezTo>
                  <a:pt x="6476025" y="-95414"/>
                  <a:pt x="6576497" y="36644"/>
                  <a:pt x="6767976" y="0"/>
                </a:cubicBezTo>
                <a:cubicBezTo>
                  <a:pt x="6959455" y="-36644"/>
                  <a:pt x="7340550" y="11836"/>
                  <a:pt x="7584801" y="0"/>
                </a:cubicBezTo>
                <a:cubicBezTo>
                  <a:pt x="7829053" y="-11836"/>
                  <a:pt x="8024864" y="39373"/>
                  <a:pt x="8401625" y="0"/>
                </a:cubicBezTo>
                <a:cubicBezTo>
                  <a:pt x="8778386" y="-39373"/>
                  <a:pt x="8806349" y="37964"/>
                  <a:pt x="8985071" y="0"/>
                </a:cubicBezTo>
                <a:cubicBezTo>
                  <a:pt x="9163793" y="-37964"/>
                  <a:pt x="9219785" y="5449"/>
                  <a:pt x="9335139" y="0"/>
                </a:cubicBezTo>
                <a:cubicBezTo>
                  <a:pt x="9450493" y="-5449"/>
                  <a:pt x="9770688" y="69697"/>
                  <a:pt x="9918585" y="0"/>
                </a:cubicBezTo>
                <a:cubicBezTo>
                  <a:pt x="10066482" y="-69697"/>
                  <a:pt x="10226816" y="6380"/>
                  <a:pt x="10385342" y="0"/>
                </a:cubicBezTo>
                <a:cubicBezTo>
                  <a:pt x="10543868" y="-6380"/>
                  <a:pt x="10813951" y="15468"/>
                  <a:pt x="10968789" y="0"/>
                </a:cubicBezTo>
                <a:cubicBezTo>
                  <a:pt x="11123627" y="-15468"/>
                  <a:pt x="11361905" y="65263"/>
                  <a:pt x="11668924" y="0"/>
                </a:cubicBezTo>
                <a:cubicBezTo>
                  <a:pt x="11707665" y="183124"/>
                  <a:pt x="11654734" y="265472"/>
                  <a:pt x="11668924" y="453700"/>
                </a:cubicBezTo>
                <a:cubicBezTo>
                  <a:pt x="11683114" y="641928"/>
                  <a:pt x="11653611" y="793875"/>
                  <a:pt x="11668924" y="945209"/>
                </a:cubicBezTo>
                <a:cubicBezTo>
                  <a:pt x="11416459" y="980610"/>
                  <a:pt x="11270612" y="898058"/>
                  <a:pt x="11085478" y="945209"/>
                </a:cubicBezTo>
                <a:cubicBezTo>
                  <a:pt x="10900344" y="992360"/>
                  <a:pt x="10831692" y="930379"/>
                  <a:pt x="10735410" y="945209"/>
                </a:cubicBezTo>
                <a:cubicBezTo>
                  <a:pt x="10639128" y="960039"/>
                  <a:pt x="10397248" y="900598"/>
                  <a:pt x="10268653" y="945209"/>
                </a:cubicBezTo>
                <a:cubicBezTo>
                  <a:pt x="10140058" y="989820"/>
                  <a:pt x="10133456" y="926131"/>
                  <a:pt x="10035275" y="945209"/>
                </a:cubicBezTo>
                <a:cubicBezTo>
                  <a:pt x="9937094" y="964287"/>
                  <a:pt x="9600436" y="922320"/>
                  <a:pt x="9451828" y="945209"/>
                </a:cubicBezTo>
                <a:cubicBezTo>
                  <a:pt x="9303220" y="968098"/>
                  <a:pt x="9131550" y="940313"/>
                  <a:pt x="8985071" y="945209"/>
                </a:cubicBezTo>
                <a:cubicBezTo>
                  <a:pt x="8838592" y="950105"/>
                  <a:pt x="8719527" y="908149"/>
                  <a:pt x="8635004" y="945209"/>
                </a:cubicBezTo>
                <a:cubicBezTo>
                  <a:pt x="8550481" y="982269"/>
                  <a:pt x="8376867" y="936057"/>
                  <a:pt x="8168247" y="945209"/>
                </a:cubicBezTo>
                <a:cubicBezTo>
                  <a:pt x="7959627" y="954361"/>
                  <a:pt x="7951321" y="907937"/>
                  <a:pt x="7818179" y="945209"/>
                </a:cubicBezTo>
                <a:cubicBezTo>
                  <a:pt x="7685037" y="982481"/>
                  <a:pt x="7395827" y="941214"/>
                  <a:pt x="7234733" y="945209"/>
                </a:cubicBezTo>
                <a:cubicBezTo>
                  <a:pt x="7073639" y="949204"/>
                  <a:pt x="6944823" y="915142"/>
                  <a:pt x="6767976" y="945209"/>
                </a:cubicBezTo>
                <a:cubicBezTo>
                  <a:pt x="6591129" y="975276"/>
                  <a:pt x="6488658" y="911610"/>
                  <a:pt x="6417908" y="945209"/>
                </a:cubicBezTo>
                <a:cubicBezTo>
                  <a:pt x="6347158" y="978808"/>
                  <a:pt x="6062594" y="901650"/>
                  <a:pt x="5951151" y="945209"/>
                </a:cubicBezTo>
                <a:cubicBezTo>
                  <a:pt x="5839708" y="988768"/>
                  <a:pt x="5610194" y="930934"/>
                  <a:pt x="5367705" y="945209"/>
                </a:cubicBezTo>
                <a:cubicBezTo>
                  <a:pt x="5125216" y="959484"/>
                  <a:pt x="5072567" y="889391"/>
                  <a:pt x="4900948" y="945209"/>
                </a:cubicBezTo>
                <a:cubicBezTo>
                  <a:pt x="4729329" y="1001027"/>
                  <a:pt x="4416263" y="897270"/>
                  <a:pt x="4084123" y="945209"/>
                </a:cubicBezTo>
                <a:cubicBezTo>
                  <a:pt x="3751984" y="993148"/>
                  <a:pt x="3841569" y="916195"/>
                  <a:pt x="3734056" y="945209"/>
                </a:cubicBezTo>
                <a:cubicBezTo>
                  <a:pt x="3626543" y="974223"/>
                  <a:pt x="3555878" y="940871"/>
                  <a:pt x="3500677" y="945209"/>
                </a:cubicBezTo>
                <a:cubicBezTo>
                  <a:pt x="3445476" y="949547"/>
                  <a:pt x="2854976" y="937964"/>
                  <a:pt x="2683853" y="945209"/>
                </a:cubicBezTo>
                <a:cubicBezTo>
                  <a:pt x="2512730" y="952454"/>
                  <a:pt x="2537694" y="923229"/>
                  <a:pt x="2450474" y="945209"/>
                </a:cubicBezTo>
                <a:cubicBezTo>
                  <a:pt x="2363254" y="967189"/>
                  <a:pt x="2035003" y="909709"/>
                  <a:pt x="1750339" y="945209"/>
                </a:cubicBezTo>
                <a:cubicBezTo>
                  <a:pt x="1465675" y="980709"/>
                  <a:pt x="1489652" y="917928"/>
                  <a:pt x="1283582" y="945209"/>
                </a:cubicBezTo>
                <a:cubicBezTo>
                  <a:pt x="1077512" y="972490"/>
                  <a:pt x="491460" y="879268"/>
                  <a:pt x="0" y="945209"/>
                </a:cubicBezTo>
                <a:cubicBezTo>
                  <a:pt x="-15350" y="804311"/>
                  <a:pt x="52295" y="708994"/>
                  <a:pt x="0" y="500961"/>
                </a:cubicBezTo>
                <a:cubicBezTo>
                  <a:pt x="-52295" y="292928"/>
                  <a:pt x="40974" y="233748"/>
                  <a:pt x="0" y="0"/>
                </a:cubicBezTo>
                <a:close/>
              </a:path>
              <a:path w="11668924" h="945209" stroke="0" extrusionOk="0">
                <a:moveTo>
                  <a:pt x="0" y="0"/>
                </a:moveTo>
                <a:cubicBezTo>
                  <a:pt x="57632" y="-3177"/>
                  <a:pt x="157261" y="13035"/>
                  <a:pt x="233378" y="0"/>
                </a:cubicBezTo>
                <a:cubicBezTo>
                  <a:pt x="309495" y="-13035"/>
                  <a:pt x="586035" y="47275"/>
                  <a:pt x="700135" y="0"/>
                </a:cubicBezTo>
                <a:cubicBezTo>
                  <a:pt x="814235" y="-47275"/>
                  <a:pt x="892259" y="12920"/>
                  <a:pt x="1050203" y="0"/>
                </a:cubicBezTo>
                <a:cubicBezTo>
                  <a:pt x="1208147" y="-12920"/>
                  <a:pt x="1322579" y="18182"/>
                  <a:pt x="1400271" y="0"/>
                </a:cubicBezTo>
                <a:cubicBezTo>
                  <a:pt x="1477963" y="-18182"/>
                  <a:pt x="1651193" y="21955"/>
                  <a:pt x="1867028" y="0"/>
                </a:cubicBezTo>
                <a:cubicBezTo>
                  <a:pt x="2082863" y="-21955"/>
                  <a:pt x="2170923" y="39751"/>
                  <a:pt x="2333785" y="0"/>
                </a:cubicBezTo>
                <a:cubicBezTo>
                  <a:pt x="2496647" y="-39751"/>
                  <a:pt x="2603063" y="24841"/>
                  <a:pt x="2683853" y="0"/>
                </a:cubicBezTo>
                <a:cubicBezTo>
                  <a:pt x="2764643" y="-24841"/>
                  <a:pt x="3191312" y="42198"/>
                  <a:pt x="3383988" y="0"/>
                </a:cubicBezTo>
                <a:cubicBezTo>
                  <a:pt x="3576665" y="-42198"/>
                  <a:pt x="3625432" y="29481"/>
                  <a:pt x="3734056" y="0"/>
                </a:cubicBezTo>
                <a:cubicBezTo>
                  <a:pt x="3842680" y="-29481"/>
                  <a:pt x="3981488" y="16012"/>
                  <a:pt x="4084123" y="0"/>
                </a:cubicBezTo>
                <a:cubicBezTo>
                  <a:pt x="4186758" y="-16012"/>
                  <a:pt x="4503729" y="18773"/>
                  <a:pt x="4784259" y="0"/>
                </a:cubicBezTo>
                <a:cubicBezTo>
                  <a:pt x="5064789" y="-18773"/>
                  <a:pt x="5092543" y="21282"/>
                  <a:pt x="5251016" y="0"/>
                </a:cubicBezTo>
                <a:cubicBezTo>
                  <a:pt x="5409489" y="-21282"/>
                  <a:pt x="5528880" y="50944"/>
                  <a:pt x="5717773" y="0"/>
                </a:cubicBezTo>
                <a:cubicBezTo>
                  <a:pt x="5906666" y="-50944"/>
                  <a:pt x="5899600" y="31817"/>
                  <a:pt x="6067840" y="0"/>
                </a:cubicBezTo>
                <a:cubicBezTo>
                  <a:pt x="6236080" y="-31817"/>
                  <a:pt x="6512337" y="56370"/>
                  <a:pt x="6767976" y="0"/>
                </a:cubicBezTo>
                <a:cubicBezTo>
                  <a:pt x="7023615" y="-56370"/>
                  <a:pt x="7278163" y="83607"/>
                  <a:pt x="7468111" y="0"/>
                </a:cubicBezTo>
                <a:cubicBezTo>
                  <a:pt x="7658060" y="-83607"/>
                  <a:pt x="7596993" y="16410"/>
                  <a:pt x="7701490" y="0"/>
                </a:cubicBezTo>
                <a:cubicBezTo>
                  <a:pt x="7805987" y="-16410"/>
                  <a:pt x="8151479" y="27947"/>
                  <a:pt x="8401625" y="0"/>
                </a:cubicBezTo>
                <a:cubicBezTo>
                  <a:pt x="8651771" y="-27947"/>
                  <a:pt x="8827319" y="36998"/>
                  <a:pt x="9218450" y="0"/>
                </a:cubicBezTo>
                <a:cubicBezTo>
                  <a:pt x="9609582" y="-36998"/>
                  <a:pt x="9536435" y="489"/>
                  <a:pt x="9685207" y="0"/>
                </a:cubicBezTo>
                <a:cubicBezTo>
                  <a:pt x="9833979" y="-489"/>
                  <a:pt x="9873356" y="22813"/>
                  <a:pt x="10035275" y="0"/>
                </a:cubicBezTo>
                <a:cubicBezTo>
                  <a:pt x="10197194" y="-22813"/>
                  <a:pt x="10467267" y="19808"/>
                  <a:pt x="10618721" y="0"/>
                </a:cubicBezTo>
                <a:cubicBezTo>
                  <a:pt x="10770175" y="-19808"/>
                  <a:pt x="11237503" y="106669"/>
                  <a:pt x="11668924" y="0"/>
                </a:cubicBezTo>
                <a:cubicBezTo>
                  <a:pt x="11704928" y="147091"/>
                  <a:pt x="11615236" y="279531"/>
                  <a:pt x="11668924" y="491509"/>
                </a:cubicBezTo>
                <a:cubicBezTo>
                  <a:pt x="11722612" y="703487"/>
                  <a:pt x="11664964" y="849413"/>
                  <a:pt x="11668924" y="945209"/>
                </a:cubicBezTo>
                <a:cubicBezTo>
                  <a:pt x="11409788" y="1015848"/>
                  <a:pt x="11300958" y="903516"/>
                  <a:pt x="10968789" y="945209"/>
                </a:cubicBezTo>
                <a:cubicBezTo>
                  <a:pt x="10636620" y="986902"/>
                  <a:pt x="10611794" y="929249"/>
                  <a:pt x="10268653" y="945209"/>
                </a:cubicBezTo>
                <a:cubicBezTo>
                  <a:pt x="9925512" y="961169"/>
                  <a:pt x="10041054" y="944439"/>
                  <a:pt x="9918585" y="945209"/>
                </a:cubicBezTo>
                <a:cubicBezTo>
                  <a:pt x="9796116" y="945979"/>
                  <a:pt x="9457515" y="910694"/>
                  <a:pt x="9218450" y="945209"/>
                </a:cubicBezTo>
                <a:cubicBezTo>
                  <a:pt x="8979386" y="979724"/>
                  <a:pt x="8660520" y="924517"/>
                  <a:pt x="8518315" y="945209"/>
                </a:cubicBezTo>
                <a:cubicBezTo>
                  <a:pt x="8376110" y="965901"/>
                  <a:pt x="8009428" y="914471"/>
                  <a:pt x="7701490" y="945209"/>
                </a:cubicBezTo>
                <a:cubicBezTo>
                  <a:pt x="7393552" y="975947"/>
                  <a:pt x="7501947" y="910492"/>
                  <a:pt x="7351422" y="945209"/>
                </a:cubicBezTo>
                <a:cubicBezTo>
                  <a:pt x="7200897" y="979926"/>
                  <a:pt x="7064989" y="907059"/>
                  <a:pt x="6884665" y="945209"/>
                </a:cubicBezTo>
                <a:cubicBezTo>
                  <a:pt x="6704341" y="983359"/>
                  <a:pt x="6515674" y="936552"/>
                  <a:pt x="6301219" y="945209"/>
                </a:cubicBezTo>
                <a:cubicBezTo>
                  <a:pt x="6086764" y="953866"/>
                  <a:pt x="6078477" y="938833"/>
                  <a:pt x="5951151" y="945209"/>
                </a:cubicBezTo>
                <a:cubicBezTo>
                  <a:pt x="5823825" y="951585"/>
                  <a:pt x="5359789" y="872208"/>
                  <a:pt x="5134327" y="945209"/>
                </a:cubicBezTo>
                <a:cubicBezTo>
                  <a:pt x="4908865" y="1018210"/>
                  <a:pt x="4792052" y="897558"/>
                  <a:pt x="4667570" y="945209"/>
                </a:cubicBezTo>
                <a:cubicBezTo>
                  <a:pt x="4543088" y="992860"/>
                  <a:pt x="4473920" y="934386"/>
                  <a:pt x="4317502" y="945209"/>
                </a:cubicBezTo>
                <a:cubicBezTo>
                  <a:pt x="4161084" y="956032"/>
                  <a:pt x="3755138" y="848886"/>
                  <a:pt x="3500677" y="945209"/>
                </a:cubicBezTo>
                <a:cubicBezTo>
                  <a:pt x="3246217" y="1041532"/>
                  <a:pt x="3034085" y="923729"/>
                  <a:pt x="2683853" y="945209"/>
                </a:cubicBezTo>
                <a:cubicBezTo>
                  <a:pt x="2333621" y="966689"/>
                  <a:pt x="2280521" y="880176"/>
                  <a:pt x="1983717" y="945209"/>
                </a:cubicBezTo>
                <a:cubicBezTo>
                  <a:pt x="1686913" y="1010242"/>
                  <a:pt x="1470163" y="866584"/>
                  <a:pt x="1166892" y="945209"/>
                </a:cubicBezTo>
                <a:cubicBezTo>
                  <a:pt x="863622" y="1023834"/>
                  <a:pt x="1032669" y="935046"/>
                  <a:pt x="933514" y="945209"/>
                </a:cubicBezTo>
                <a:cubicBezTo>
                  <a:pt x="834359" y="955372"/>
                  <a:pt x="351109" y="891535"/>
                  <a:pt x="0" y="945209"/>
                </a:cubicBezTo>
                <a:cubicBezTo>
                  <a:pt x="-19305" y="846600"/>
                  <a:pt x="9117" y="657143"/>
                  <a:pt x="0" y="472605"/>
                </a:cubicBezTo>
                <a:cubicBezTo>
                  <a:pt x="-9117" y="288067"/>
                  <a:pt x="52008" y="206492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088139838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 algn="ctr"/>
            <a:r>
              <a:rPr lang="en-GB" sz="3600" dirty="0"/>
              <a:t>Bi-polar / Environmental Quality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66AA1-51C8-4453-BF00-45F4D6841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38" y="1344684"/>
            <a:ext cx="11668924" cy="2747632"/>
          </a:xfrm>
          <a:custGeom>
            <a:avLst/>
            <a:gdLst>
              <a:gd name="connsiteX0" fmla="*/ 0 w 11668924"/>
              <a:gd name="connsiteY0" fmla="*/ 0 h 2747632"/>
              <a:gd name="connsiteX1" fmla="*/ 700135 w 11668924"/>
              <a:gd name="connsiteY1" fmla="*/ 0 h 2747632"/>
              <a:gd name="connsiteX2" fmla="*/ 1050203 w 11668924"/>
              <a:gd name="connsiteY2" fmla="*/ 0 h 2747632"/>
              <a:gd name="connsiteX3" fmla="*/ 1516960 w 11668924"/>
              <a:gd name="connsiteY3" fmla="*/ 0 h 2747632"/>
              <a:gd name="connsiteX4" fmla="*/ 2217096 w 11668924"/>
              <a:gd name="connsiteY4" fmla="*/ 0 h 2747632"/>
              <a:gd name="connsiteX5" fmla="*/ 2917231 w 11668924"/>
              <a:gd name="connsiteY5" fmla="*/ 0 h 2747632"/>
              <a:gd name="connsiteX6" fmla="*/ 3383988 w 11668924"/>
              <a:gd name="connsiteY6" fmla="*/ 0 h 2747632"/>
              <a:gd name="connsiteX7" fmla="*/ 4084123 w 11668924"/>
              <a:gd name="connsiteY7" fmla="*/ 0 h 2747632"/>
              <a:gd name="connsiteX8" fmla="*/ 4434191 w 11668924"/>
              <a:gd name="connsiteY8" fmla="*/ 0 h 2747632"/>
              <a:gd name="connsiteX9" fmla="*/ 5134327 w 11668924"/>
              <a:gd name="connsiteY9" fmla="*/ 0 h 2747632"/>
              <a:gd name="connsiteX10" fmla="*/ 5367705 w 11668924"/>
              <a:gd name="connsiteY10" fmla="*/ 0 h 2747632"/>
              <a:gd name="connsiteX11" fmla="*/ 5951151 w 11668924"/>
              <a:gd name="connsiteY11" fmla="*/ 0 h 2747632"/>
              <a:gd name="connsiteX12" fmla="*/ 6767976 w 11668924"/>
              <a:gd name="connsiteY12" fmla="*/ 0 h 2747632"/>
              <a:gd name="connsiteX13" fmla="*/ 7001354 w 11668924"/>
              <a:gd name="connsiteY13" fmla="*/ 0 h 2747632"/>
              <a:gd name="connsiteX14" fmla="*/ 7701490 w 11668924"/>
              <a:gd name="connsiteY14" fmla="*/ 0 h 2747632"/>
              <a:gd name="connsiteX15" fmla="*/ 7934868 w 11668924"/>
              <a:gd name="connsiteY15" fmla="*/ 0 h 2747632"/>
              <a:gd name="connsiteX16" fmla="*/ 8518315 w 11668924"/>
              <a:gd name="connsiteY16" fmla="*/ 0 h 2747632"/>
              <a:gd name="connsiteX17" fmla="*/ 8751693 w 11668924"/>
              <a:gd name="connsiteY17" fmla="*/ 0 h 2747632"/>
              <a:gd name="connsiteX18" fmla="*/ 9218450 w 11668924"/>
              <a:gd name="connsiteY18" fmla="*/ 0 h 2747632"/>
              <a:gd name="connsiteX19" fmla="*/ 9685207 w 11668924"/>
              <a:gd name="connsiteY19" fmla="*/ 0 h 2747632"/>
              <a:gd name="connsiteX20" fmla="*/ 10268653 w 11668924"/>
              <a:gd name="connsiteY20" fmla="*/ 0 h 2747632"/>
              <a:gd name="connsiteX21" fmla="*/ 10502032 w 11668924"/>
              <a:gd name="connsiteY21" fmla="*/ 0 h 2747632"/>
              <a:gd name="connsiteX22" fmla="*/ 10968789 w 11668924"/>
              <a:gd name="connsiteY22" fmla="*/ 0 h 2747632"/>
              <a:gd name="connsiteX23" fmla="*/ 11668924 w 11668924"/>
              <a:gd name="connsiteY23" fmla="*/ 0 h 2747632"/>
              <a:gd name="connsiteX24" fmla="*/ 11668924 w 11668924"/>
              <a:gd name="connsiteY24" fmla="*/ 522050 h 2747632"/>
              <a:gd name="connsiteX25" fmla="*/ 11668924 w 11668924"/>
              <a:gd name="connsiteY25" fmla="*/ 1099053 h 2747632"/>
              <a:gd name="connsiteX26" fmla="*/ 11668924 w 11668924"/>
              <a:gd name="connsiteY26" fmla="*/ 1648579 h 2747632"/>
              <a:gd name="connsiteX27" fmla="*/ 11668924 w 11668924"/>
              <a:gd name="connsiteY27" fmla="*/ 2253058 h 2747632"/>
              <a:gd name="connsiteX28" fmla="*/ 11668924 w 11668924"/>
              <a:gd name="connsiteY28" fmla="*/ 2747632 h 2747632"/>
              <a:gd name="connsiteX29" fmla="*/ 11435546 w 11668924"/>
              <a:gd name="connsiteY29" fmla="*/ 2747632 h 2747632"/>
              <a:gd name="connsiteX30" fmla="*/ 11202167 w 11668924"/>
              <a:gd name="connsiteY30" fmla="*/ 2747632 h 2747632"/>
              <a:gd name="connsiteX31" fmla="*/ 10852099 w 11668924"/>
              <a:gd name="connsiteY31" fmla="*/ 2747632 h 2747632"/>
              <a:gd name="connsiteX32" fmla="*/ 10268653 w 11668924"/>
              <a:gd name="connsiteY32" fmla="*/ 2747632 h 2747632"/>
              <a:gd name="connsiteX33" fmla="*/ 9801896 w 11668924"/>
              <a:gd name="connsiteY33" fmla="*/ 2747632 h 2747632"/>
              <a:gd name="connsiteX34" fmla="*/ 9451828 w 11668924"/>
              <a:gd name="connsiteY34" fmla="*/ 2747632 h 2747632"/>
              <a:gd name="connsiteX35" fmla="*/ 8635004 w 11668924"/>
              <a:gd name="connsiteY35" fmla="*/ 2747632 h 2747632"/>
              <a:gd name="connsiteX36" fmla="*/ 8051558 w 11668924"/>
              <a:gd name="connsiteY36" fmla="*/ 2747632 h 2747632"/>
              <a:gd name="connsiteX37" fmla="*/ 7584801 w 11668924"/>
              <a:gd name="connsiteY37" fmla="*/ 2747632 h 2747632"/>
              <a:gd name="connsiteX38" fmla="*/ 7351422 w 11668924"/>
              <a:gd name="connsiteY38" fmla="*/ 2747632 h 2747632"/>
              <a:gd name="connsiteX39" fmla="*/ 7118044 w 11668924"/>
              <a:gd name="connsiteY39" fmla="*/ 2747632 h 2747632"/>
              <a:gd name="connsiteX40" fmla="*/ 6884665 w 11668924"/>
              <a:gd name="connsiteY40" fmla="*/ 2747632 h 2747632"/>
              <a:gd name="connsiteX41" fmla="*/ 6534597 w 11668924"/>
              <a:gd name="connsiteY41" fmla="*/ 2747632 h 2747632"/>
              <a:gd name="connsiteX42" fmla="*/ 6184530 w 11668924"/>
              <a:gd name="connsiteY42" fmla="*/ 2747632 h 2747632"/>
              <a:gd name="connsiteX43" fmla="*/ 5717773 w 11668924"/>
              <a:gd name="connsiteY43" fmla="*/ 2747632 h 2747632"/>
              <a:gd name="connsiteX44" fmla="*/ 5134327 w 11668924"/>
              <a:gd name="connsiteY44" fmla="*/ 2747632 h 2747632"/>
              <a:gd name="connsiteX45" fmla="*/ 4434191 w 11668924"/>
              <a:gd name="connsiteY45" fmla="*/ 2747632 h 2747632"/>
              <a:gd name="connsiteX46" fmla="*/ 3734056 w 11668924"/>
              <a:gd name="connsiteY46" fmla="*/ 2747632 h 2747632"/>
              <a:gd name="connsiteX47" fmla="*/ 3033920 w 11668924"/>
              <a:gd name="connsiteY47" fmla="*/ 2747632 h 2747632"/>
              <a:gd name="connsiteX48" fmla="*/ 2450474 w 11668924"/>
              <a:gd name="connsiteY48" fmla="*/ 2747632 h 2747632"/>
              <a:gd name="connsiteX49" fmla="*/ 1983717 w 11668924"/>
              <a:gd name="connsiteY49" fmla="*/ 2747632 h 2747632"/>
              <a:gd name="connsiteX50" fmla="*/ 1283582 w 11668924"/>
              <a:gd name="connsiteY50" fmla="*/ 2747632 h 2747632"/>
              <a:gd name="connsiteX51" fmla="*/ 700135 w 11668924"/>
              <a:gd name="connsiteY51" fmla="*/ 2747632 h 2747632"/>
              <a:gd name="connsiteX52" fmla="*/ 0 w 11668924"/>
              <a:gd name="connsiteY52" fmla="*/ 2747632 h 2747632"/>
              <a:gd name="connsiteX53" fmla="*/ 0 w 11668924"/>
              <a:gd name="connsiteY53" fmla="*/ 2225582 h 2747632"/>
              <a:gd name="connsiteX54" fmla="*/ 0 w 11668924"/>
              <a:gd name="connsiteY54" fmla="*/ 1703532 h 2747632"/>
              <a:gd name="connsiteX55" fmla="*/ 0 w 11668924"/>
              <a:gd name="connsiteY55" fmla="*/ 1099053 h 2747632"/>
              <a:gd name="connsiteX56" fmla="*/ 0 w 11668924"/>
              <a:gd name="connsiteY56" fmla="*/ 577003 h 2747632"/>
              <a:gd name="connsiteX57" fmla="*/ 0 w 11668924"/>
              <a:gd name="connsiteY57" fmla="*/ 0 h 2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668924" h="2747632" fill="none" extrusionOk="0">
                <a:moveTo>
                  <a:pt x="0" y="0"/>
                </a:moveTo>
                <a:cubicBezTo>
                  <a:pt x="147242" y="-38727"/>
                  <a:pt x="532812" y="44048"/>
                  <a:pt x="700135" y="0"/>
                </a:cubicBezTo>
                <a:cubicBezTo>
                  <a:pt x="867458" y="-44048"/>
                  <a:pt x="962088" y="41336"/>
                  <a:pt x="1050203" y="0"/>
                </a:cubicBezTo>
                <a:cubicBezTo>
                  <a:pt x="1138318" y="-41336"/>
                  <a:pt x="1414533" y="55912"/>
                  <a:pt x="1516960" y="0"/>
                </a:cubicBezTo>
                <a:cubicBezTo>
                  <a:pt x="1619387" y="-55912"/>
                  <a:pt x="1970137" y="67009"/>
                  <a:pt x="2217096" y="0"/>
                </a:cubicBezTo>
                <a:cubicBezTo>
                  <a:pt x="2464055" y="-67009"/>
                  <a:pt x="2724534" y="74204"/>
                  <a:pt x="2917231" y="0"/>
                </a:cubicBezTo>
                <a:cubicBezTo>
                  <a:pt x="3109929" y="-74204"/>
                  <a:pt x="3155305" y="17171"/>
                  <a:pt x="3383988" y="0"/>
                </a:cubicBezTo>
                <a:cubicBezTo>
                  <a:pt x="3612671" y="-17171"/>
                  <a:pt x="3932570" y="15945"/>
                  <a:pt x="4084123" y="0"/>
                </a:cubicBezTo>
                <a:cubicBezTo>
                  <a:pt x="4235677" y="-15945"/>
                  <a:pt x="4285839" y="6638"/>
                  <a:pt x="4434191" y="0"/>
                </a:cubicBezTo>
                <a:cubicBezTo>
                  <a:pt x="4582543" y="-6638"/>
                  <a:pt x="4990372" y="18692"/>
                  <a:pt x="5134327" y="0"/>
                </a:cubicBezTo>
                <a:cubicBezTo>
                  <a:pt x="5278282" y="-18692"/>
                  <a:pt x="5267191" y="6628"/>
                  <a:pt x="5367705" y="0"/>
                </a:cubicBezTo>
                <a:cubicBezTo>
                  <a:pt x="5468219" y="-6628"/>
                  <a:pt x="5787209" y="898"/>
                  <a:pt x="5951151" y="0"/>
                </a:cubicBezTo>
                <a:cubicBezTo>
                  <a:pt x="6115093" y="-898"/>
                  <a:pt x="6447422" y="48582"/>
                  <a:pt x="6767976" y="0"/>
                </a:cubicBezTo>
                <a:cubicBezTo>
                  <a:pt x="7088531" y="-48582"/>
                  <a:pt x="6936322" y="22630"/>
                  <a:pt x="7001354" y="0"/>
                </a:cubicBezTo>
                <a:cubicBezTo>
                  <a:pt x="7066386" y="-22630"/>
                  <a:pt x="7546592" y="56501"/>
                  <a:pt x="7701490" y="0"/>
                </a:cubicBezTo>
                <a:cubicBezTo>
                  <a:pt x="7856388" y="-56501"/>
                  <a:pt x="7857076" y="8818"/>
                  <a:pt x="7934868" y="0"/>
                </a:cubicBezTo>
                <a:cubicBezTo>
                  <a:pt x="8012660" y="-8818"/>
                  <a:pt x="8312495" y="41793"/>
                  <a:pt x="8518315" y="0"/>
                </a:cubicBezTo>
                <a:cubicBezTo>
                  <a:pt x="8724135" y="-41793"/>
                  <a:pt x="8666989" y="21643"/>
                  <a:pt x="8751693" y="0"/>
                </a:cubicBezTo>
                <a:cubicBezTo>
                  <a:pt x="8836397" y="-21643"/>
                  <a:pt x="9065539" y="40264"/>
                  <a:pt x="9218450" y="0"/>
                </a:cubicBezTo>
                <a:cubicBezTo>
                  <a:pt x="9371361" y="-40264"/>
                  <a:pt x="9543613" y="9554"/>
                  <a:pt x="9685207" y="0"/>
                </a:cubicBezTo>
                <a:cubicBezTo>
                  <a:pt x="9826801" y="-9554"/>
                  <a:pt x="10037742" y="28820"/>
                  <a:pt x="10268653" y="0"/>
                </a:cubicBezTo>
                <a:cubicBezTo>
                  <a:pt x="10499564" y="-28820"/>
                  <a:pt x="10443240" y="7787"/>
                  <a:pt x="10502032" y="0"/>
                </a:cubicBezTo>
                <a:cubicBezTo>
                  <a:pt x="10560824" y="-7787"/>
                  <a:pt x="10827661" y="19002"/>
                  <a:pt x="10968789" y="0"/>
                </a:cubicBezTo>
                <a:cubicBezTo>
                  <a:pt x="11109917" y="-19002"/>
                  <a:pt x="11418674" y="52314"/>
                  <a:pt x="11668924" y="0"/>
                </a:cubicBezTo>
                <a:cubicBezTo>
                  <a:pt x="11725466" y="226633"/>
                  <a:pt x="11640535" y="353781"/>
                  <a:pt x="11668924" y="522050"/>
                </a:cubicBezTo>
                <a:cubicBezTo>
                  <a:pt x="11697313" y="690319"/>
                  <a:pt x="11608935" y="950389"/>
                  <a:pt x="11668924" y="1099053"/>
                </a:cubicBezTo>
                <a:cubicBezTo>
                  <a:pt x="11728913" y="1247717"/>
                  <a:pt x="11658788" y="1423595"/>
                  <a:pt x="11668924" y="1648579"/>
                </a:cubicBezTo>
                <a:cubicBezTo>
                  <a:pt x="11679060" y="1873563"/>
                  <a:pt x="11666335" y="1956346"/>
                  <a:pt x="11668924" y="2253058"/>
                </a:cubicBezTo>
                <a:cubicBezTo>
                  <a:pt x="11671513" y="2549770"/>
                  <a:pt x="11629751" y="2510969"/>
                  <a:pt x="11668924" y="2747632"/>
                </a:cubicBezTo>
                <a:cubicBezTo>
                  <a:pt x="11563214" y="2757634"/>
                  <a:pt x="11536816" y="2730572"/>
                  <a:pt x="11435546" y="2747632"/>
                </a:cubicBezTo>
                <a:cubicBezTo>
                  <a:pt x="11334276" y="2764692"/>
                  <a:pt x="11307172" y="2722967"/>
                  <a:pt x="11202167" y="2747632"/>
                </a:cubicBezTo>
                <a:cubicBezTo>
                  <a:pt x="11097162" y="2772297"/>
                  <a:pt x="10929222" y="2707549"/>
                  <a:pt x="10852099" y="2747632"/>
                </a:cubicBezTo>
                <a:cubicBezTo>
                  <a:pt x="10774976" y="2787715"/>
                  <a:pt x="10494724" y="2734023"/>
                  <a:pt x="10268653" y="2747632"/>
                </a:cubicBezTo>
                <a:cubicBezTo>
                  <a:pt x="10042582" y="2761241"/>
                  <a:pt x="9915057" y="2732358"/>
                  <a:pt x="9801896" y="2747632"/>
                </a:cubicBezTo>
                <a:cubicBezTo>
                  <a:pt x="9688735" y="2762906"/>
                  <a:pt x="9524160" y="2715037"/>
                  <a:pt x="9451828" y="2747632"/>
                </a:cubicBezTo>
                <a:cubicBezTo>
                  <a:pt x="9379496" y="2780227"/>
                  <a:pt x="8890913" y="2694440"/>
                  <a:pt x="8635004" y="2747632"/>
                </a:cubicBezTo>
                <a:cubicBezTo>
                  <a:pt x="8379095" y="2800824"/>
                  <a:pt x="8280870" y="2686104"/>
                  <a:pt x="8051558" y="2747632"/>
                </a:cubicBezTo>
                <a:cubicBezTo>
                  <a:pt x="7822246" y="2809160"/>
                  <a:pt x="7803811" y="2693723"/>
                  <a:pt x="7584801" y="2747632"/>
                </a:cubicBezTo>
                <a:cubicBezTo>
                  <a:pt x="7365791" y="2801541"/>
                  <a:pt x="7421460" y="2744852"/>
                  <a:pt x="7351422" y="2747632"/>
                </a:cubicBezTo>
                <a:cubicBezTo>
                  <a:pt x="7281384" y="2750412"/>
                  <a:pt x="7206628" y="2736980"/>
                  <a:pt x="7118044" y="2747632"/>
                </a:cubicBezTo>
                <a:cubicBezTo>
                  <a:pt x="7029460" y="2758284"/>
                  <a:pt x="6986780" y="2727418"/>
                  <a:pt x="6884665" y="2747632"/>
                </a:cubicBezTo>
                <a:cubicBezTo>
                  <a:pt x="6782550" y="2767846"/>
                  <a:pt x="6661389" y="2733755"/>
                  <a:pt x="6534597" y="2747632"/>
                </a:cubicBezTo>
                <a:cubicBezTo>
                  <a:pt x="6407805" y="2761509"/>
                  <a:pt x="6337475" y="2713758"/>
                  <a:pt x="6184530" y="2747632"/>
                </a:cubicBezTo>
                <a:cubicBezTo>
                  <a:pt x="6031585" y="2781506"/>
                  <a:pt x="5853836" y="2692278"/>
                  <a:pt x="5717773" y="2747632"/>
                </a:cubicBezTo>
                <a:cubicBezTo>
                  <a:pt x="5581710" y="2802986"/>
                  <a:pt x="5325270" y="2734032"/>
                  <a:pt x="5134327" y="2747632"/>
                </a:cubicBezTo>
                <a:cubicBezTo>
                  <a:pt x="4943384" y="2761232"/>
                  <a:pt x="4643020" y="2713028"/>
                  <a:pt x="4434191" y="2747632"/>
                </a:cubicBezTo>
                <a:cubicBezTo>
                  <a:pt x="4225362" y="2782236"/>
                  <a:pt x="3940657" y="2698871"/>
                  <a:pt x="3734056" y="2747632"/>
                </a:cubicBezTo>
                <a:cubicBezTo>
                  <a:pt x="3527455" y="2796393"/>
                  <a:pt x="3307870" y="2714632"/>
                  <a:pt x="3033920" y="2747632"/>
                </a:cubicBezTo>
                <a:cubicBezTo>
                  <a:pt x="2759970" y="2780632"/>
                  <a:pt x="2589354" y="2693273"/>
                  <a:pt x="2450474" y="2747632"/>
                </a:cubicBezTo>
                <a:cubicBezTo>
                  <a:pt x="2311594" y="2801991"/>
                  <a:pt x="2094806" y="2711611"/>
                  <a:pt x="1983717" y="2747632"/>
                </a:cubicBezTo>
                <a:cubicBezTo>
                  <a:pt x="1872628" y="2783653"/>
                  <a:pt x="1437886" y="2696729"/>
                  <a:pt x="1283582" y="2747632"/>
                </a:cubicBezTo>
                <a:cubicBezTo>
                  <a:pt x="1129278" y="2798535"/>
                  <a:pt x="951296" y="2696235"/>
                  <a:pt x="700135" y="2747632"/>
                </a:cubicBezTo>
                <a:cubicBezTo>
                  <a:pt x="448974" y="2799029"/>
                  <a:pt x="299032" y="2725707"/>
                  <a:pt x="0" y="2747632"/>
                </a:cubicBezTo>
                <a:cubicBezTo>
                  <a:pt x="-7645" y="2602418"/>
                  <a:pt x="54113" y="2446991"/>
                  <a:pt x="0" y="2225582"/>
                </a:cubicBezTo>
                <a:cubicBezTo>
                  <a:pt x="-54113" y="2004173"/>
                  <a:pt x="50157" y="1921434"/>
                  <a:pt x="0" y="1703532"/>
                </a:cubicBezTo>
                <a:cubicBezTo>
                  <a:pt x="-50157" y="1485630"/>
                  <a:pt x="44982" y="1331626"/>
                  <a:pt x="0" y="1099053"/>
                </a:cubicBezTo>
                <a:cubicBezTo>
                  <a:pt x="-44982" y="866480"/>
                  <a:pt x="49901" y="823731"/>
                  <a:pt x="0" y="577003"/>
                </a:cubicBezTo>
                <a:cubicBezTo>
                  <a:pt x="-49901" y="330275"/>
                  <a:pt x="38255" y="267506"/>
                  <a:pt x="0" y="0"/>
                </a:cubicBezTo>
                <a:close/>
              </a:path>
              <a:path w="11668924" h="2747632" stroke="0" extrusionOk="0">
                <a:moveTo>
                  <a:pt x="0" y="0"/>
                </a:moveTo>
                <a:cubicBezTo>
                  <a:pt x="164872" y="-28470"/>
                  <a:pt x="239352" y="45614"/>
                  <a:pt x="466757" y="0"/>
                </a:cubicBezTo>
                <a:cubicBezTo>
                  <a:pt x="694162" y="-45614"/>
                  <a:pt x="825016" y="23596"/>
                  <a:pt x="933514" y="0"/>
                </a:cubicBezTo>
                <a:cubicBezTo>
                  <a:pt x="1042012" y="-23596"/>
                  <a:pt x="1565889" y="89579"/>
                  <a:pt x="1750339" y="0"/>
                </a:cubicBezTo>
                <a:cubicBezTo>
                  <a:pt x="1934789" y="-89579"/>
                  <a:pt x="1883668" y="8430"/>
                  <a:pt x="1983717" y="0"/>
                </a:cubicBezTo>
                <a:cubicBezTo>
                  <a:pt x="2083766" y="-8430"/>
                  <a:pt x="2149519" y="8815"/>
                  <a:pt x="2217096" y="0"/>
                </a:cubicBezTo>
                <a:cubicBezTo>
                  <a:pt x="2284673" y="-8815"/>
                  <a:pt x="2700290" y="50702"/>
                  <a:pt x="3033920" y="0"/>
                </a:cubicBezTo>
                <a:cubicBezTo>
                  <a:pt x="3367550" y="-50702"/>
                  <a:pt x="3361566" y="39485"/>
                  <a:pt x="3500677" y="0"/>
                </a:cubicBezTo>
                <a:cubicBezTo>
                  <a:pt x="3639788" y="-39485"/>
                  <a:pt x="3816862" y="50789"/>
                  <a:pt x="3967434" y="0"/>
                </a:cubicBezTo>
                <a:cubicBezTo>
                  <a:pt x="4118006" y="-50789"/>
                  <a:pt x="4377625" y="73185"/>
                  <a:pt x="4784259" y="0"/>
                </a:cubicBezTo>
                <a:cubicBezTo>
                  <a:pt x="5190893" y="-73185"/>
                  <a:pt x="4996949" y="32262"/>
                  <a:pt x="5134327" y="0"/>
                </a:cubicBezTo>
                <a:cubicBezTo>
                  <a:pt x="5271705" y="-32262"/>
                  <a:pt x="5309891" y="22300"/>
                  <a:pt x="5367705" y="0"/>
                </a:cubicBezTo>
                <a:cubicBezTo>
                  <a:pt x="5425519" y="-22300"/>
                  <a:pt x="5620598" y="31799"/>
                  <a:pt x="5717773" y="0"/>
                </a:cubicBezTo>
                <a:cubicBezTo>
                  <a:pt x="5814948" y="-31799"/>
                  <a:pt x="6086241" y="39839"/>
                  <a:pt x="6301219" y="0"/>
                </a:cubicBezTo>
                <a:cubicBezTo>
                  <a:pt x="6516197" y="-39839"/>
                  <a:pt x="6431561" y="16468"/>
                  <a:pt x="6534597" y="0"/>
                </a:cubicBezTo>
                <a:cubicBezTo>
                  <a:pt x="6637633" y="-16468"/>
                  <a:pt x="6673362" y="18852"/>
                  <a:pt x="6767976" y="0"/>
                </a:cubicBezTo>
                <a:cubicBezTo>
                  <a:pt x="6862590" y="-18852"/>
                  <a:pt x="7004776" y="16579"/>
                  <a:pt x="7234733" y="0"/>
                </a:cubicBezTo>
                <a:cubicBezTo>
                  <a:pt x="7464690" y="-16579"/>
                  <a:pt x="7591425" y="15674"/>
                  <a:pt x="7818179" y="0"/>
                </a:cubicBezTo>
                <a:cubicBezTo>
                  <a:pt x="8044933" y="-15674"/>
                  <a:pt x="8059450" y="2651"/>
                  <a:pt x="8168247" y="0"/>
                </a:cubicBezTo>
                <a:cubicBezTo>
                  <a:pt x="8277044" y="-2651"/>
                  <a:pt x="8350130" y="22215"/>
                  <a:pt x="8518315" y="0"/>
                </a:cubicBezTo>
                <a:cubicBezTo>
                  <a:pt x="8686500" y="-22215"/>
                  <a:pt x="9168821" y="11898"/>
                  <a:pt x="9335139" y="0"/>
                </a:cubicBezTo>
                <a:cubicBezTo>
                  <a:pt x="9501457" y="-11898"/>
                  <a:pt x="9491601" y="16364"/>
                  <a:pt x="9568518" y="0"/>
                </a:cubicBezTo>
                <a:cubicBezTo>
                  <a:pt x="9645435" y="-16364"/>
                  <a:pt x="9736717" y="1642"/>
                  <a:pt x="9801896" y="0"/>
                </a:cubicBezTo>
                <a:cubicBezTo>
                  <a:pt x="9867075" y="-1642"/>
                  <a:pt x="10284075" y="4459"/>
                  <a:pt x="10618721" y="0"/>
                </a:cubicBezTo>
                <a:cubicBezTo>
                  <a:pt x="10953368" y="-4459"/>
                  <a:pt x="10782596" y="24971"/>
                  <a:pt x="10852099" y="0"/>
                </a:cubicBezTo>
                <a:cubicBezTo>
                  <a:pt x="10921602" y="-24971"/>
                  <a:pt x="10997356" y="26878"/>
                  <a:pt x="11085478" y="0"/>
                </a:cubicBezTo>
                <a:cubicBezTo>
                  <a:pt x="11173600" y="-26878"/>
                  <a:pt x="11388702" y="30452"/>
                  <a:pt x="11668924" y="0"/>
                </a:cubicBezTo>
                <a:cubicBezTo>
                  <a:pt x="11732551" y="164116"/>
                  <a:pt x="11642461" y="420503"/>
                  <a:pt x="11668924" y="577003"/>
                </a:cubicBezTo>
                <a:cubicBezTo>
                  <a:pt x="11695387" y="733503"/>
                  <a:pt x="11648558" y="864792"/>
                  <a:pt x="11668924" y="1126529"/>
                </a:cubicBezTo>
                <a:cubicBezTo>
                  <a:pt x="11689290" y="1388266"/>
                  <a:pt x="11616585" y="1473567"/>
                  <a:pt x="11668924" y="1731008"/>
                </a:cubicBezTo>
                <a:cubicBezTo>
                  <a:pt x="11721263" y="1988449"/>
                  <a:pt x="11646819" y="2428031"/>
                  <a:pt x="11668924" y="2747632"/>
                </a:cubicBezTo>
                <a:cubicBezTo>
                  <a:pt x="11539298" y="2754526"/>
                  <a:pt x="11442040" y="2724992"/>
                  <a:pt x="11318856" y="2747632"/>
                </a:cubicBezTo>
                <a:cubicBezTo>
                  <a:pt x="11195672" y="2770272"/>
                  <a:pt x="10890445" y="2746532"/>
                  <a:pt x="10735410" y="2747632"/>
                </a:cubicBezTo>
                <a:cubicBezTo>
                  <a:pt x="10580375" y="2748732"/>
                  <a:pt x="10404599" y="2733904"/>
                  <a:pt x="10151964" y="2747632"/>
                </a:cubicBezTo>
                <a:cubicBezTo>
                  <a:pt x="9899329" y="2761360"/>
                  <a:pt x="10006848" y="2744633"/>
                  <a:pt x="9918585" y="2747632"/>
                </a:cubicBezTo>
                <a:cubicBezTo>
                  <a:pt x="9830322" y="2750631"/>
                  <a:pt x="9593109" y="2733347"/>
                  <a:pt x="9335139" y="2747632"/>
                </a:cubicBezTo>
                <a:cubicBezTo>
                  <a:pt x="9077169" y="2761917"/>
                  <a:pt x="9042157" y="2698939"/>
                  <a:pt x="8868382" y="2747632"/>
                </a:cubicBezTo>
                <a:cubicBezTo>
                  <a:pt x="8694607" y="2796325"/>
                  <a:pt x="8511620" y="2738390"/>
                  <a:pt x="8401625" y="2747632"/>
                </a:cubicBezTo>
                <a:cubicBezTo>
                  <a:pt x="8291630" y="2756874"/>
                  <a:pt x="8065863" y="2700256"/>
                  <a:pt x="7934868" y="2747632"/>
                </a:cubicBezTo>
                <a:cubicBezTo>
                  <a:pt x="7803873" y="2795008"/>
                  <a:pt x="7340321" y="2679097"/>
                  <a:pt x="7118044" y="2747632"/>
                </a:cubicBezTo>
                <a:cubicBezTo>
                  <a:pt x="6895767" y="2816167"/>
                  <a:pt x="6985424" y="2732207"/>
                  <a:pt x="6884665" y="2747632"/>
                </a:cubicBezTo>
                <a:cubicBezTo>
                  <a:pt x="6783906" y="2763057"/>
                  <a:pt x="6612987" y="2704151"/>
                  <a:pt x="6417908" y="2747632"/>
                </a:cubicBezTo>
                <a:cubicBezTo>
                  <a:pt x="6222829" y="2791113"/>
                  <a:pt x="6003302" y="2720453"/>
                  <a:pt x="5601084" y="2747632"/>
                </a:cubicBezTo>
                <a:cubicBezTo>
                  <a:pt x="5198866" y="2774811"/>
                  <a:pt x="5455705" y="2729673"/>
                  <a:pt x="5367705" y="2747632"/>
                </a:cubicBezTo>
                <a:cubicBezTo>
                  <a:pt x="5279705" y="2765591"/>
                  <a:pt x="5186712" y="2715252"/>
                  <a:pt x="5017637" y="2747632"/>
                </a:cubicBezTo>
                <a:cubicBezTo>
                  <a:pt x="4848562" y="2780012"/>
                  <a:pt x="4554203" y="2732827"/>
                  <a:pt x="4317502" y="2747632"/>
                </a:cubicBezTo>
                <a:cubicBezTo>
                  <a:pt x="4080802" y="2762437"/>
                  <a:pt x="4147196" y="2740493"/>
                  <a:pt x="4084123" y="2747632"/>
                </a:cubicBezTo>
                <a:cubicBezTo>
                  <a:pt x="4021050" y="2754771"/>
                  <a:pt x="3782553" y="2699887"/>
                  <a:pt x="3617366" y="2747632"/>
                </a:cubicBezTo>
                <a:cubicBezTo>
                  <a:pt x="3452179" y="2795377"/>
                  <a:pt x="3035522" y="2649770"/>
                  <a:pt x="2800542" y="2747632"/>
                </a:cubicBezTo>
                <a:cubicBezTo>
                  <a:pt x="2565562" y="2845494"/>
                  <a:pt x="2461506" y="2711422"/>
                  <a:pt x="2333785" y="2747632"/>
                </a:cubicBezTo>
                <a:cubicBezTo>
                  <a:pt x="2206064" y="2783842"/>
                  <a:pt x="1819566" y="2746833"/>
                  <a:pt x="1516960" y="2747632"/>
                </a:cubicBezTo>
                <a:cubicBezTo>
                  <a:pt x="1214354" y="2748431"/>
                  <a:pt x="1339910" y="2728462"/>
                  <a:pt x="1283582" y="2747632"/>
                </a:cubicBezTo>
                <a:cubicBezTo>
                  <a:pt x="1227254" y="2766802"/>
                  <a:pt x="318280" y="2602593"/>
                  <a:pt x="0" y="2747632"/>
                </a:cubicBezTo>
                <a:cubicBezTo>
                  <a:pt x="-16773" y="2547626"/>
                  <a:pt x="4324" y="2415931"/>
                  <a:pt x="0" y="2280535"/>
                </a:cubicBezTo>
                <a:cubicBezTo>
                  <a:pt x="-4324" y="2145139"/>
                  <a:pt x="66936" y="1845270"/>
                  <a:pt x="0" y="1703532"/>
                </a:cubicBezTo>
                <a:cubicBezTo>
                  <a:pt x="-66936" y="1561794"/>
                  <a:pt x="21879" y="1369671"/>
                  <a:pt x="0" y="1208958"/>
                </a:cubicBezTo>
                <a:cubicBezTo>
                  <a:pt x="-21879" y="1048245"/>
                  <a:pt x="55325" y="860260"/>
                  <a:pt x="0" y="741861"/>
                </a:cubicBezTo>
                <a:cubicBezTo>
                  <a:pt x="-55325" y="623462"/>
                  <a:pt x="84319" y="30837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444212102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</a:rPr>
              <a:t>An environmental quality survey uses an observer’s judgements to assess environmental quality against a range of indicators. Often they work on a sliding scale of quality (like 1 to 5) to represent less good to good. Alternatively you can use a Bi-polar scale (like -5 to +5) to indicate a negative assessment through to a positive assessment, with 0 representing neither good or bad.</a:t>
            </a:r>
          </a:p>
          <a:p>
            <a:pPr marL="0" indent="0" algn="l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</a:rPr>
              <a:t>As it is based on personal judgements the data collected using environmental quality surveys is </a:t>
            </a:r>
            <a:r>
              <a:rPr lang="en-GB" sz="2400" b="0" i="1" dirty="0">
                <a:solidFill>
                  <a:srgbClr val="000000"/>
                </a:solidFill>
                <a:effectLst/>
              </a:rPr>
              <a:t>subjective.</a:t>
            </a:r>
            <a:endParaRPr lang="en-GB" sz="24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E7845F-9B8F-46F9-B69F-E6FA81E44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38" y="4297748"/>
            <a:ext cx="11668924" cy="24395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B52E61-3DBE-4C22-8AF4-61074B6E2BA9}"/>
              </a:ext>
            </a:extLst>
          </p:cNvPr>
          <p:cNvSpPr/>
          <p:nvPr/>
        </p:nvSpPr>
        <p:spPr>
          <a:xfrm>
            <a:off x="3469256" y="5393123"/>
            <a:ext cx="4736892" cy="397239"/>
          </a:xfrm>
          <a:custGeom>
            <a:avLst/>
            <a:gdLst>
              <a:gd name="connsiteX0" fmla="*/ 0 w 4736892"/>
              <a:gd name="connsiteY0" fmla="*/ 0 h 397239"/>
              <a:gd name="connsiteX1" fmla="*/ 544743 w 4736892"/>
              <a:gd name="connsiteY1" fmla="*/ 0 h 397239"/>
              <a:gd name="connsiteX2" fmla="*/ 1231592 w 4736892"/>
              <a:gd name="connsiteY2" fmla="*/ 0 h 397239"/>
              <a:gd name="connsiteX3" fmla="*/ 1918441 w 4736892"/>
              <a:gd name="connsiteY3" fmla="*/ 0 h 397239"/>
              <a:gd name="connsiteX4" fmla="*/ 2415815 w 4736892"/>
              <a:gd name="connsiteY4" fmla="*/ 0 h 397239"/>
              <a:gd name="connsiteX5" fmla="*/ 2913189 w 4736892"/>
              <a:gd name="connsiteY5" fmla="*/ 0 h 397239"/>
              <a:gd name="connsiteX6" fmla="*/ 3505300 w 4736892"/>
              <a:gd name="connsiteY6" fmla="*/ 0 h 397239"/>
              <a:gd name="connsiteX7" fmla="*/ 4097412 w 4736892"/>
              <a:gd name="connsiteY7" fmla="*/ 0 h 397239"/>
              <a:gd name="connsiteX8" fmla="*/ 4736892 w 4736892"/>
              <a:gd name="connsiteY8" fmla="*/ 0 h 397239"/>
              <a:gd name="connsiteX9" fmla="*/ 4736892 w 4736892"/>
              <a:gd name="connsiteY9" fmla="*/ 397239 h 397239"/>
              <a:gd name="connsiteX10" fmla="*/ 4286887 w 4736892"/>
              <a:gd name="connsiteY10" fmla="*/ 397239 h 397239"/>
              <a:gd name="connsiteX11" fmla="*/ 3647407 w 4736892"/>
              <a:gd name="connsiteY11" fmla="*/ 397239 h 397239"/>
              <a:gd name="connsiteX12" fmla="*/ 3055295 w 4736892"/>
              <a:gd name="connsiteY12" fmla="*/ 397239 h 397239"/>
              <a:gd name="connsiteX13" fmla="*/ 2368446 w 4736892"/>
              <a:gd name="connsiteY13" fmla="*/ 397239 h 397239"/>
              <a:gd name="connsiteX14" fmla="*/ 1776335 w 4736892"/>
              <a:gd name="connsiteY14" fmla="*/ 397239 h 397239"/>
              <a:gd name="connsiteX15" fmla="*/ 1089485 w 4736892"/>
              <a:gd name="connsiteY15" fmla="*/ 397239 h 397239"/>
              <a:gd name="connsiteX16" fmla="*/ 639480 w 4736892"/>
              <a:gd name="connsiteY16" fmla="*/ 397239 h 397239"/>
              <a:gd name="connsiteX17" fmla="*/ 0 w 4736892"/>
              <a:gd name="connsiteY17" fmla="*/ 397239 h 397239"/>
              <a:gd name="connsiteX18" fmla="*/ 0 w 4736892"/>
              <a:gd name="connsiteY18" fmla="*/ 0 h 39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36892" h="397239" fill="none" extrusionOk="0">
                <a:moveTo>
                  <a:pt x="0" y="0"/>
                </a:moveTo>
                <a:cubicBezTo>
                  <a:pt x="145040" y="-42022"/>
                  <a:pt x="279052" y="32448"/>
                  <a:pt x="544743" y="0"/>
                </a:cubicBezTo>
                <a:cubicBezTo>
                  <a:pt x="810434" y="-32448"/>
                  <a:pt x="1070786" y="26764"/>
                  <a:pt x="1231592" y="0"/>
                </a:cubicBezTo>
                <a:cubicBezTo>
                  <a:pt x="1392398" y="-26764"/>
                  <a:pt x="1624872" y="42530"/>
                  <a:pt x="1918441" y="0"/>
                </a:cubicBezTo>
                <a:cubicBezTo>
                  <a:pt x="2212010" y="-42530"/>
                  <a:pt x="2211038" y="513"/>
                  <a:pt x="2415815" y="0"/>
                </a:cubicBezTo>
                <a:cubicBezTo>
                  <a:pt x="2620592" y="-513"/>
                  <a:pt x="2689364" y="2399"/>
                  <a:pt x="2913189" y="0"/>
                </a:cubicBezTo>
                <a:cubicBezTo>
                  <a:pt x="3137014" y="-2399"/>
                  <a:pt x="3374608" y="55457"/>
                  <a:pt x="3505300" y="0"/>
                </a:cubicBezTo>
                <a:cubicBezTo>
                  <a:pt x="3635992" y="-55457"/>
                  <a:pt x="3911342" y="29970"/>
                  <a:pt x="4097412" y="0"/>
                </a:cubicBezTo>
                <a:cubicBezTo>
                  <a:pt x="4283482" y="-29970"/>
                  <a:pt x="4470317" y="49298"/>
                  <a:pt x="4736892" y="0"/>
                </a:cubicBezTo>
                <a:cubicBezTo>
                  <a:pt x="4758829" y="123953"/>
                  <a:pt x="4700536" y="252780"/>
                  <a:pt x="4736892" y="397239"/>
                </a:cubicBezTo>
                <a:cubicBezTo>
                  <a:pt x="4606400" y="420092"/>
                  <a:pt x="4498634" y="344141"/>
                  <a:pt x="4286887" y="397239"/>
                </a:cubicBezTo>
                <a:cubicBezTo>
                  <a:pt x="4075140" y="450337"/>
                  <a:pt x="3867509" y="390806"/>
                  <a:pt x="3647407" y="397239"/>
                </a:cubicBezTo>
                <a:cubicBezTo>
                  <a:pt x="3427305" y="403672"/>
                  <a:pt x="3280186" y="379390"/>
                  <a:pt x="3055295" y="397239"/>
                </a:cubicBezTo>
                <a:cubicBezTo>
                  <a:pt x="2830404" y="415088"/>
                  <a:pt x="2679359" y="340995"/>
                  <a:pt x="2368446" y="397239"/>
                </a:cubicBezTo>
                <a:cubicBezTo>
                  <a:pt x="2057533" y="453483"/>
                  <a:pt x="1964840" y="367256"/>
                  <a:pt x="1776335" y="397239"/>
                </a:cubicBezTo>
                <a:cubicBezTo>
                  <a:pt x="1587830" y="427222"/>
                  <a:pt x="1415317" y="326188"/>
                  <a:pt x="1089485" y="397239"/>
                </a:cubicBezTo>
                <a:cubicBezTo>
                  <a:pt x="763653" y="468290"/>
                  <a:pt x="758721" y="382891"/>
                  <a:pt x="639480" y="397239"/>
                </a:cubicBezTo>
                <a:cubicBezTo>
                  <a:pt x="520240" y="411587"/>
                  <a:pt x="294128" y="334573"/>
                  <a:pt x="0" y="397239"/>
                </a:cubicBezTo>
                <a:cubicBezTo>
                  <a:pt x="-27229" y="226674"/>
                  <a:pt x="1395" y="113646"/>
                  <a:pt x="0" y="0"/>
                </a:cubicBezTo>
                <a:close/>
              </a:path>
              <a:path w="4736892" h="397239" stroke="0" extrusionOk="0">
                <a:moveTo>
                  <a:pt x="0" y="0"/>
                </a:moveTo>
                <a:cubicBezTo>
                  <a:pt x="195055" y="-62840"/>
                  <a:pt x="319055" y="42524"/>
                  <a:pt x="544743" y="0"/>
                </a:cubicBezTo>
                <a:cubicBezTo>
                  <a:pt x="770431" y="-42524"/>
                  <a:pt x="906544" y="69333"/>
                  <a:pt x="1136854" y="0"/>
                </a:cubicBezTo>
                <a:cubicBezTo>
                  <a:pt x="1367164" y="-69333"/>
                  <a:pt x="1405254" y="11577"/>
                  <a:pt x="1586859" y="0"/>
                </a:cubicBezTo>
                <a:cubicBezTo>
                  <a:pt x="1768465" y="-11577"/>
                  <a:pt x="1888381" y="34172"/>
                  <a:pt x="2131601" y="0"/>
                </a:cubicBezTo>
                <a:cubicBezTo>
                  <a:pt x="2374821" y="-34172"/>
                  <a:pt x="2560735" y="38080"/>
                  <a:pt x="2723713" y="0"/>
                </a:cubicBezTo>
                <a:cubicBezTo>
                  <a:pt x="2886691" y="-38080"/>
                  <a:pt x="3056348" y="24105"/>
                  <a:pt x="3221087" y="0"/>
                </a:cubicBezTo>
                <a:cubicBezTo>
                  <a:pt x="3385826" y="-24105"/>
                  <a:pt x="3508700" y="40775"/>
                  <a:pt x="3671091" y="0"/>
                </a:cubicBezTo>
                <a:cubicBezTo>
                  <a:pt x="3833482" y="-40775"/>
                  <a:pt x="4423876" y="72836"/>
                  <a:pt x="4736892" y="0"/>
                </a:cubicBezTo>
                <a:cubicBezTo>
                  <a:pt x="4744791" y="137191"/>
                  <a:pt x="4704347" y="264753"/>
                  <a:pt x="4736892" y="397239"/>
                </a:cubicBezTo>
                <a:cubicBezTo>
                  <a:pt x="4591686" y="439360"/>
                  <a:pt x="4320239" y="361961"/>
                  <a:pt x="4097412" y="397239"/>
                </a:cubicBezTo>
                <a:cubicBezTo>
                  <a:pt x="3874585" y="432517"/>
                  <a:pt x="3729450" y="372395"/>
                  <a:pt x="3600038" y="397239"/>
                </a:cubicBezTo>
                <a:cubicBezTo>
                  <a:pt x="3470626" y="422083"/>
                  <a:pt x="3342127" y="362929"/>
                  <a:pt x="3102664" y="397239"/>
                </a:cubicBezTo>
                <a:cubicBezTo>
                  <a:pt x="2863201" y="431549"/>
                  <a:pt x="2563100" y="343510"/>
                  <a:pt x="2415815" y="397239"/>
                </a:cubicBezTo>
                <a:cubicBezTo>
                  <a:pt x="2268530" y="450968"/>
                  <a:pt x="2010079" y="394249"/>
                  <a:pt x="1728966" y="397239"/>
                </a:cubicBezTo>
                <a:cubicBezTo>
                  <a:pt x="1447853" y="400229"/>
                  <a:pt x="1416213" y="394232"/>
                  <a:pt x="1184223" y="397239"/>
                </a:cubicBezTo>
                <a:cubicBezTo>
                  <a:pt x="952233" y="400246"/>
                  <a:pt x="519818" y="352413"/>
                  <a:pt x="0" y="397239"/>
                </a:cubicBezTo>
                <a:cubicBezTo>
                  <a:pt x="-44806" y="250741"/>
                  <a:pt x="28538" y="146802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115759469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Example of a bi-polar survey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©Fiona Sheriff,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026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CFF"/>
      </a:accent1>
      <a:accent2>
        <a:srgbClr val="FFCC99"/>
      </a:accent2>
      <a:accent3>
        <a:srgbClr val="FFFFCC"/>
      </a:accent3>
      <a:accent4>
        <a:srgbClr val="CCFF99"/>
      </a:accent4>
      <a:accent5>
        <a:srgbClr val="CCFFFF"/>
      </a:accent5>
      <a:accent6>
        <a:srgbClr val="CC99FF"/>
      </a:accent6>
      <a:hlink>
        <a:srgbClr val="0000FF"/>
      </a:hlink>
      <a:folHlink>
        <a:srgbClr val="800080"/>
      </a:folHlink>
    </a:clrScheme>
    <a:fontScheme name="Custom 1">
      <a:majorFont>
        <a:latin typeface="KBSticktoIt"/>
        <a:ea typeface=""/>
        <a:cs typeface=""/>
      </a:majorFont>
      <a:minorFont>
        <a:latin typeface="HelloMissThan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1569</Words>
  <Application>Microsoft Office PowerPoint</Application>
  <PresentationFormat>Widescreen</PresentationFormat>
  <Paragraphs>256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HelloMissThang</vt:lpstr>
      <vt:lpstr>Times New Roman</vt:lpstr>
      <vt:lpstr>KBSticktoIt</vt:lpstr>
      <vt:lpstr>Calibri</vt:lpstr>
      <vt:lpstr>Arial</vt:lpstr>
      <vt:lpstr>Wingdings</vt:lpstr>
      <vt:lpstr>Office Theme</vt:lpstr>
      <vt:lpstr>Do Now! </vt:lpstr>
      <vt:lpstr>Title: Fieldwork Data Collection</vt:lpstr>
      <vt:lpstr>Can we make our school more sustainable?</vt:lpstr>
      <vt:lpstr>Recap: What does sustainable mean?</vt:lpstr>
      <vt:lpstr>PowerPoint Presentation</vt:lpstr>
      <vt:lpstr>What are we going to do today?</vt:lpstr>
      <vt:lpstr>Recap: What is Qualitative and Quantitative Data</vt:lpstr>
      <vt:lpstr>What do we call this type of survey?</vt:lpstr>
      <vt:lpstr>Bi-polar / Environmental Quality Survey</vt:lpstr>
      <vt:lpstr>Facilities count</vt:lpstr>
      <vt:lpstr>Emotions Mapping – proportional circles</vt:lpstr>
      <vt:lpstr>Observations</vt:lpstr>
      <vt:lpstr>Whilst we are outside…</vt:lpstr>
      <vt:lpstr>PowerPoint Presentation</vt:lpstr>
      <vt:lpstr>How can we present our results?</vt:lpstr>
      <vt:lpstr>How to draw a radial diagram</vt:lpstr>
      <vt:lpstr>Answering our enquiry question</vt:lpstr>
      <vt:lpstr>Letter to SLT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Old F</dc:creator>
  <cp:lastModifiedBy>Deborah Lee-Swaden</cp:lastModifiedBy>
  <cp:revision>25</cp:revision>
  <dcterms:created xsi:type="dcterms:W3CDTF">2021-07-07T14:14:14Z</dcterms:created>
  <dcterms:modified xsi:type="dcterms:W3CDTF">2024-03-27T16:31:26Z</dcterms:modified>
</cp:coreProperties>
</file>